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7"/>
  </p:notesMasterIdLst>
  <p:handoutMasterIdLst>
    <p:handoutMasterId r:id="rId28"/>
  </p:handoutMasterIdLst>
  <p:sldIdLst>
    <p:sldId id="290" r:id="rId5"/>
    <p:sldId id="291" r:id="rId6"/>
    <p:sldId id="332" r:id="rId7"/>
    <p:sldId id="297" r:id="rId8"/>
    <p:sldId id="292" r:id="rId9"/>
    <p:sldId id="392" r:id="rId10"/>
    <p:sldId id="335" r:id="rId11"/>
    <p:sldId id="373" r:id="rId12"/>
    <p:sldId id="395" r:id="rId13"/>
    <p:sldId id="412" r:id="rId14"/>
    <p:sldId id="394" r:id="rId15"/>
    <p:sldId id="411" r:id="rId16"/>
    <p:sldId id="393" r:id="rId17"/>
    <p:sldId id="400" r:id="rId18"/>
    <p:sldId id="413" r:id="rId19"/>
    <p:sldId id="414" r:id="rId20"/>
    <p:sldId id="401" r:id="rId21"/>
    <p:sldId id="402" r:id="rId22"/>
    <p:sldId id="396" r:id="rId23"/>
    <p:sldId id="408" r:id="rId24"/>
    <p:sldId id="391" r:id="rId25"/>
    <p:sldId id="322" r:id="rId26"/>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D46D5ACD-6137-4977-A579-843B016EFEF2}">
          <p14:sldIdLst>
            <p14:sldId id="290"/>
            <p14:sldId id="291"/>
            <p14:sldId id="332"/>
            <p14:sldId id="297"/>
            <p14:sldId id="292"/>
            <p14:sldId id="392"/>
            <p14:sldId id="335"/>
            <p14:sldId id="373"/>
            <p14:sldId id="395"/>
            <p14:sldId id="412"/>
            <p14:sldId id="394"/>
            <p14:sldId id="411"/>
            <p14:sldId id="393"/>
            <p14:sldId id="400"/>
            <p14:sldId id="413"/>
            <p14:sldId id="414"/>
            <p14:sldId id="401"/>
            <p14:sldId id="402"/>
            <p14:sldId id="396"/>
            <p14:sldId id="408"/>
            <p14:sldId id="391"/>
            <p14:sldId id="322"/>
          </p14:sldIdLst>
        </p14:section>
        <p14:section name="Backup Slides" id="{20E8FF38-FC3E-4BEB-AAAE-5581E6E588B1}">
          <p14:sldIdLst/>
        </p14:section>
        <p14:section name="Back Material" id="{9FC64BC5-9E19-4F35-8B3B-FFD716782BDA}">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30" userDrawn="1">
          <p15:clr>
            <a:srgbClr val="A4A3A4"/>
          </p15:clr>
        </p15:guide>
        <p15:guide id="2" pos="22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ne McConomy" initials="SM" lastIdx="11" clrIdx="0">
    <p:extLst>
      <p:ext uri="{19B8F6BF-5375-455C-9EA6-DF929625EA0E}">
        <p15:presenceInfo xmlns:p15="http://schemas.microsoft.com/office/powerpoint/2012/main" userId="31630114bf935d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C27"/>
    <a:srgbClr val="CC9900"/>
    <a:srgbClr val="FFFF00"/>
    <a:srgbClr val="DBD8CE"/>
    <a:srgbClr val="B2B2B2"/>
    <a:srgbClr val="CC6600"/>
    <a:srgbClr val="000000"/>
    <a:srgbClr val="F6FBEB"/>
    <a:srgbClr val="CAE0F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05555-1196-3041-74A5-494978730E83}" v="139" dt="2022-01-24T23:44:50.882"/>
    <p1510:client id="{0A19CE6E-61CC-6043-BDA7-859013D6C792}" v="1785" dt="2022-01-25T17:48:13.880"/>
    <p1510:client id="{28FFCCC4-77B1-37CE-C3CA-5AFD0BAC8A29}" v="403" dt="2022-01-25T02:20:20.513"/>
    <p1510:client id="{2F10E313-3447-458C-8188-1977345C5877}" v="1624" dt="2022-01-25T21:06:03.697"/>
    <p1510:client id="{80AFBF2A-E6F3-4D59-AD2F-12EDF372165C}" v="4663" dt="2022-01-25T07:28:34.986"/>
    <p1510:client id="{983C161C-EA43-1178-F8FD-DA94CC0A327F}" v="2" dt="2022-02-14T00:53:04.453"/>
    <p1510:client id="{9A532D0D-0E35-D24E-A179-952A023B64DF}" v="1935" dt="2022-01-25T03:42:44.906"/>
    <p1510:client id="{BB7E98F7-4E23-4976-BF14-EFE9E4DD1D13}" v="9052" dt="2022-01-25T20:37:12.723"/>
    <p1510:client id="{DF7D28F4-70C7-4F3B-B2F4-B7EA1C97406B}" v="6089" vWet="6091" dt="2022-01-25T19:37:38.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17" autoAdjust="0"/>
  </p:normalViewPr>
  <p:slideViewPr>
    <p:cSldViewPr snapToGrid="0">
      <p:cViewPr varScale="1">
        <p:scale>
          <a:sx n="59" d="100"/>
          <a:sy n="59" d="100"/>
        </p:scale>
        <p:origin x="1589" y="8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da Browne" userId="S::msb16f@my.fsu.edu::e897d2d9-826b-486e-aa6e-d442bee12dec" providerId="AD" clId="Web-{841EFC07-FE38-6F42-6BCA-65F29A3DFB80}"/>
    <pc:docChg chg="modSld">
      <pc:chgData name="Makada Browne" userId="S::msb16f@my.fsu.edu::e897d2d9-826b-486e-aa6e-d442bee12dec" providerId="AD" clId="Web-{841EFC07-FE38-6F42-6BCA-65F29A3DFB80}" dt="2021-11-12T21:41:39.603" v="39" actId="20577"/>
      <pc:docMkLst>
        <pc:docMk/>
      </pc:docMkLst>
      <pc:sldChg chg="modSp">
        <pc:chgData name="Makada Browne" userId="S::msb16f@my.fsu.edu::e897d2d9-826b-486e-aa6e-d442bee12dec" providerId="AD" clId="Web-{841EFC07-FE38-6F42-6BCA-65F29A3DFB80}" dt="2021-11-12T21:41:39.603" v="39" actId="20577"/>
        <pc:sldMkLst>
          <pc:docMk/>
          <pc:sldMk cId="2799216267" sldId="322"/>
        </pc:sldMkLst>
        <pc:spChg chg="mod">
          <ac:chgData name="Makada Browne" userId="S::msb16f@my.fsu.edu::e897d2d9-826b-486e-aa6e-d442bee12dec" providerId="AD" clId="Web-{841EFC07-FE38-6F42-6BCA-65F29A3DFB80}" dt="2021-11-12T21:41:39.603" v="39" actId="20577"/>
          <ac:spMkLst>
            <pc:docMk/>
            <pc:sldMk cId="2799216267" sldId="322"/>
            <ac:spMk id="639" creationId="{00000000-0000-0000-0000-000000000000}"/>
          </ac:spMkLst>
        </pc:spChg>
      </pc:sldChg>
      <pc:sldChg chg="modSp">
        <pc:chgData name="Makada Browne" userId="S::msb16f@my.fsu.edu::e897d2d9-826b-486e-aa6e-d442bee12dec" providerId="AD" clId="Web-{841EFC07-FE38-6F42-6BCA-65F29A3DFB80}" dt="2021-11-12T21:40:20.521" v="0" actId="20577"/>
        <pc:sldMkLst>
          <pc:docMk/>
          <pc:sldMk cId="283557214" sldId="350"/>
        </pc:sldMkLst>
        <pc:spChg chg="mod">
          <ac:chgData name="Makada Browne" userId="S::msb16f@my.fsu.edu::e897d2d9-826b-486e-aa6e-d442bee12dec" providerId="AD" clId="Web-{841EFC07-FE38-6F42-6BCA-65F29A3DFB80}" dt="2021-11-12T21:40:20.521" v="0" actId="20577"/>
          <ac:spMkLst>
            <pc:docMk/>
            <pc:sldMk cId="283557214" sldId="350"/>
            <ac:spMk id="639" creationId="{00000000-0000-0000-0000-000000000000}"/>
          </ac:spMkLst>
        </pc:spChg>
      </pc:sldChg>
      <pc:sldChg chg="addSp delSp modSp">
        <pc:chgData name="Makada Browne" userId="S::msb16f@my.fsu.edu::e897d2d9-826b-486e-aa6e-d442bee12dec" providerId="AD" clId="Web-{841EFC07-FE38-6F42-6BCA-65F29A3DFB80}" dt="2021-11-12T21:41:03.273" v="26" actId="14100"/>
        <pc:sldMkLst>
          <pc:docMk/>
          <pc:sldMk cId="781230892" sldId="352"/>
        </pc:sldMkLst>
        <pc:spChg chg="add mod">
          <ac:chgData name="Makada Browne" userId="S::msb16f@my.fsu.edu::e897d2d9-826b-486e-aa6e-d442bee12dec" providerId="AD" clId="Web-{841EFC07-FE38-6F42-6BCA-65F29A3DFB80}" dt="2021-11-12T21:41:03.273" v="26" actId="14100"/>
          <ac:spMkLst>
            <pc:docMk/>
            <pc:sldMk cId="781230892" sldId="352"/>
            <ac:spMk id="2" creationId="{D74416D2-B3C9-4A28-9C27-D568CE5961D6}"/>
          </ac:spMkLst>
        </pc:spChg>
        <pc:spChg chg="del">
          <ac:chgData name="Makada Browne" userId="S::msb16f@my.fsu.edu::e897d2d9-826b-486e-aa6e-d442bee12dec" providerId="AD" clId="Web-{841EFC07-FE38-6F42-6BCA-65F29A3DFB80}" dt="2021-11-12T21:40:25.099" v="1"/>
          <ac:spMkLst>
            <pc:docMk/>
            <pc:sldMk cId="781230892" sldId="352"/>
            <ac:spMk id="639" creationId="{00000000-0000-0000-0000-000000000000}"/>
          </ac:spMkLst>
        </pc:spChg>
      </pc:sldChg>
      <pc:sldChg chg="modSp">
        <pc:chgData name="Makada Browne" userId="S::msb16f@my.fsu.edu::e897d2d9-826b-486e-aa6e-d442bee12dec" providerId="AD" clId="Web-{841EFC07-FE38-6F42-6BCA-65F29A3DFB80}" dt="2021-11-12T21:41:18.446" v="32" actId="20577"/>
        <pc:sldMkLst>
          <pc:docMk/>
          <pc:sldMk cId="3327823419" sldId="354"/>
        </pc:sldMkLst>
        <pc:spChg chg="mod">
          <ac:chgData name="Makada Browne" userId="S::msb16f@my.fsu.edu::e897d2d9-826b-486e-aa6e-d442bee12dec" providerId="AD" clId="Web-{841EFC07-FE38-6F42-6BCA-65F29A3DFB80}" dt="2021-11-12T21:41:18.446" v="32" actId="20577"/>
          <ac:spMkLst>
            <pc:docMk/>
            <pc:sldMk cId="3327823419" sldId="354"/>
            <ac:spMk id="639" creationId="{00000000-0000-0000-0000-000000000000}"/>
          </ac:spMkLst>
        </pc:spChg>
      </pc:sldChg>
      <pc:sldChg chg="modSp">
        <pc:chgData name="Makada Browne" userId="S::msb16f@my.fsu.edu::e897d2d9-826b-486e-aa6e-d442bee12dec" providerId="AD" clId="Web-{841EFC07-FE38-6F42-6BCA-65F29A3DFB80}" dt="2021-11-12T21:41:30.072" v="36" actId="20577"/>
        <pc:sldMkLst>
          <pc:docMk/>
          <pc:sldMk cId="752694334" sldId="356"/>
        </pc:sldMkLst>
        <pc:spChg chg="mod">
          <ac:chgData name="Makada Browne" userId="S::msb16f@my.fsu.edu::e897d2d9-826b-486e-aa6e-d442bee12dec" providerId="AD" clId="Web-{841EFC07-FE38-6F42-6BCA-65F29A3DFB80}" dt="2021-11-12T21:41:30.072" v="36" actId="20577"/>
          <ac:spMkLst>
            <pc:docMk/>
            <pc:sldMk cId="752694334" sldId="356"/>
            <ac:spMk id="639" creationId="{00000000-0000-0000-0000-000000000000}"/>
          </ac:spMkLst>
        </pc:spChg>
      </pc:sldChg>
      <pc:sldChg chg="modSp">
        <pc:chgData name="Makada Browne" userId="S::msb16f@my.fsu.edu::e897d2d9-826b-486e-aa6e-d442bee12dec" providerId="AD" clId="Web-{841EFC07-FE38-6F42-6BCA-65F29A3DFB80}" dt="2021-11-12T21:41:22.884" v="34" actId="20577"/>
        <pc:sldMkLst>
          <pc:docMk/>
          <pc:sldMk cId="616354141" sldId="357"/>
        </pc:sldMkLst>
        <pc:spChg chg="mod">
          <ac:chgData name="Makada Browne" userId="S::msb16f@my.fsu.edu::e897d2d9-826b-486e-aa6e-d442bee12dec" providerId="AD" clId="Web-{841EFC07-FE38-6F42-6BCA-65F29A3DFB80}" dt="2021-11-12T21:41:22.884" v="34" actId="20577"/>
          <ac:spMkLst>
            <pc:docMk/>
            <pc:sldMk cId="616354141" sldId="357"/>
            <ac:spMk id="639" creationId="{00000000-0000-0000-0000-000000000000}"/>
          </ac:spMkLst>
        </pc:spChg>
      </pc:sldChg>
      <pc:sldChg chg="modSp">
        <pc:chgData name="Makada Browne" userId="S::msb16f@my.fsu.edu::e897d2d9-826b-486e-aa6e-d442bee12dec" providerId="AD" clId="Web-{841EFC07-FE38-6F42-6BCA-65F29A3DFB80}" dt="2021-11-12T21:41:12.633" v="28" actId="20577"/>
        <pc:sldMkLst>
          <pc:docMk/>
          <pc:sldMk cId="3711975888" sldId="360"/>
        </pc:sldMkLst>
        <pc:spChg chg="mod">
          <ac:chgData name="Makada Browne" userId="S::msb16f@my.fsu.edu::e897d2d9-826b-486e-aa6e-d442bee12dec" providerId="AD" clId="Web-{841EFC07-FE38-6F42-6BCA-65F29A3DFB80}" dt="2021-11-12T21:41:12.633" v="28" actId="20577"/>
          <ac:spMkLst>
            <pc:docMk/>
            <pc:sldMk cId="3711975888" sldId="360"/>
            <ac:spMk id="639" creationId="{00000000-0000-0000-0000-000000000000}"/>
          </ac:spMkLst>
        </pc:spChg>
      </pc:sldChg>
    </pc:docChg>
  </pc:docChgLst>
  <pc:docChgLst>
    <pc:chgData name="Charles E Stubbs" userId="S::ces17f@my.fsu.edu::3c075a46-58f1-431d-bcda-181e3021a75e" providerId="AD" clId="Web-{11D00F14-6913-4840-86E1-7943544A34D7}"/>
    <pc:docChg chg="modSld">
      <pc:chgData name="Charles E Stubbs" userId="S::ces17f@my.fsu.edu::3c075a46-58f1-431d-bcda-181e3021a75e" providerId="AD" clId="Web-{11D00F14-6913-4840-86E1-7943544A34D7}" dt="2021-11-15T22:42:26.046" v="239"/>
      <pc:docMkLst>
        <pc:docMk/>
      </pc:docMkLst>
      <pc:sldChg chg="modNotes">
        <pc:chgData name="Charles E Stubbs" userId="S::ces17f@my.fsu.edu::3c075a46-58f1-431d-bcda-181e3021a75e" providerId="AD" clId="Web-{11D00F14-6913-4840-86E1-7943544A34D7}" dt="2021-11-15T21:48:00.304" v="237"/>
        <pc:sldMkLst>
          <pc:docMk/>
          <pc:sldMk cId="3517539798" sldId="338"/>
        </pc:sldMkLst>
      </pc:sldChg>
      <pc:sldChg chg="modNotes">
        <pc:chgData name="Charles E Stubbs" userId="S::ces17f@my.fsu.edu::3c075a46-58f1-431d-bcda-181e3021a75e" providerId="AD" clId="Web-{11D00F14-6913-4840-86E1-7943544A34D7}" dt="2021-11-15T21:24:14.542" v="59"/>
        <pc:sldMkLst>
          <pc:docMk/>
          <pc:sldMk cId="1535779949" sldId="345"/>
        </pc:sldMkLst>
      </pc:sldChg>
      <pc:sldChg chg="modNotes">
        <pc:chgData name="Charles E Stubbs" userId="S::ces17f@my.fsu.edu::3c075a46-58f1-431d-bcda-181e3021a75e" providerId="AD" clId="Web-{11D00F14-6913-4840-86E1-7943544A34D7}" dt="2021-11-15T22:42:26.046" v="239"/>
        <pc:sldMkLst>
          <pc:docMk/>
          <pc:sldMk cId="752694334" sldId="356"/>
        </pc:sldMkLst>
      </pc:sldChg>
      <pc:sldChg chg="modNotes">
        <pc:chgData name="Charles E Stubbs" userId="S::ces17f@my.fsu.edu::3c075a46-58f1-431d-bcda-181e3021a75e" providerId="AD" clId="Web-{11D00F14-6913-4840-86E1-7943544A34D7}" dt="2021-11-15T22:06:49.981" v="238"/>
        <pc:sldMkLst>
          <pc:docMk/>
          <pc:sldMk cId="2182128986" sldId="361"/>
        </pc:sldMkLst>
      </pc:sldChg>
    </pc:docChg>
  </pc:docChgLst>
  <pc:docChgLst>
    <pc:chgData name="Amelia Veith" userId="15bdf0d5-432d-4157-83ae-63e3a7e1dc2c" providerId="ADAL" clId="{DF7D28F4-70C7-4F3B-B2F4-B7EA1C97406B}"/>
    <pc:docChg chg="undo redo custSel addSld delSld modSld sldOrd modSection">
      <pc:chgData name="Amelia Veith" userId="15bdf0d5-432d-4157-83ae-63e3a7e1dc2c" providerId="ADAL" clId="{DF7D28F4-70C7-4F3B-B2F4-B7EA1C97406B}" dt="2022-01-25T18:55:22.492" v="6095" actId="20577"/>
      <pc:docMkLst>
        <pc:docMk/>
      </pc:docMkLst>
      <pc:sldChg chg="modSp">
        <pc:chgData name="Amelia Veith" userId="15bdf0d5-432d-4157-83ae-63e3a7e1dc2c" providerId="ADAL" clId="{DF7D28F4-70C7-4F3B-B2F4-B7EA1C97406B}" dt="2022-01-25T03:32:00.406" v="1812" actId="115"/>
        <pc:sldMkLst>
          <pc:docMk/>
          <pc:sldMk cId="0" sldId="290"/>
        </pc:sldMkLst>
        <pc:spChg chg="mod">
          <ac:chgData name="Amelia Veith" userId="15bdf0d5-432d-4157-83ae-63e3a7e1dc2c" providerId="ADAL" clId="{DF7D28F4-70C7-4F3B-B2F4-B7EA1C97406B}" dt="2022-01-25T03:32:00.406" v="1812" actId="115"/>
          <ac:spMkLst>
            <pc:docMk/>
            <pc:sldMk cId="0" sldId="290"/>
            <ac:spMk id="238" creationId="{00000000-0000-0000-0000-000000000000}"/>
          </ac:spMkLst>
        </pc:spChg>
      </pc:sldChg>
      <pc:sldChg chg="addSp modSp mod modNotesTx">
        <pc:chgData name="Amelia Veith" userId="15bdf0d5-432d-4157-83ae-63e3a7e1dc2c" providerId="ADAL" clId="{DF7D28F4-70C7-4F3B-B2F4-B7EA1C97406B}" dt="2022-01-25T18:55:22.492" v="6095" actId="20577"/>
        <pc:sldMkLst>
          <pc:docMk/>
          <pc:sldMk cId="0" sldId="291"/>
        </pc:sldMkLst>
        <pc:spChg chg="add mod">
          <ac:chgData name="Amelia Veith" userId="15bdf0d5-432d-4157-83ae-63e3a7e1dc2c" providerId="ADAL" clId="{DF7D28F4-70C7-4F3B-B2F4-B7EA1C97406B}" dt="2022-01-24T23:26:48.780" v="97" actId="1076"/>
          <ac:spMkLst>
            <pc:docMk/>
            <pc:sldMk cId="0" sldId="291"/>
            <ac:spMk id="3" creationId="{E7AD73B1-AEDF-4D45-8E5F-0D87BDE3971C}"/>
          </ac:spMkLst>
        </pc:spChg>
        <pc:spChg chg="mod">
          <ac:chgData name="Amelia Veith" userId="15bdf0d5-432d-4157-83ae-63e3a7e1dc2c" providerId="ADAL" clId="{DF7D28F4-70C7-4F3B-B2F4-B7EA1C97406B}" dt="2022-01-24T23:22:53.876" v="26" actId="20577"/>
          <ac:spMkLst>
            <pc:docMk/>
            <pc:sldMk cId="0" sldId="291"/>
            <ac:spMk id="55" creationId="{71A6FAA0-F627-4634-BAA5-A69F4263B99B}"/>
          </ac:spMkLst>
        </pc:spChg>
      </pc:sldChg>
      <pc:sldChg chg="addSp delSp modSp mod">
        <pc:chgData name="Amelia Veith" userId="15bdf0d5-432d-4157-83ae-63e3a7e1dc2c" providerId="ADAL" clId="{DF7D28F4-70C7-4F3B-B2F4-B7EA1C97406B}" dt="2022-01-25T06:02:22.914" v="3311"/>
        <pc:sldMkLst>
          <pc:docMk/>
          <pc:sldMk cId="0" sldId="292"/>
        </pc:sldMkLst>
        <pc:spChg chg="add mod">
          <ac:chgData name="Amelia Veith" userId="15bdf0d5-432d-4157-83ae-63e3a7e1dc2c" providerId="ADAL" clId="{DF7D28F4-70C7-4F3B-B2F4-B7EA1C97406B}" dt="2022-01-24T23:27:20.954" v="101"/>
          <ac:spMkLst>
            <pc:docMk/>
            <pc:sldMk cId="0" sldId="292"/>
            <ac:spMk id="32" creationId="{9BAE4E0D-BE01-435E-9EB7-21529D0FEF99}"/>
          </ac:spMkLst>
        </pc:spChg>
        <pc:spChg chg="add mod">
          <ac:chgData name="Amelia Veith" userId="15bdf0d5-432d-4157-83ae-63e3a7e1dc2c" providerId="ADAL" clId="{DF7D28F4-70C7-4F3B-B2F4-B7EA1C97406B}" dt="2022-01-25T06:02:22.914" v="3311"/>
          <ac:spMkLst>
            <pc:docMk/>
            <pc:sldMk cId="0" sldId="292"/>
            <ac:spMk id="33" creationId="{5E9C7919-00DA-4C26-AA36-A4AC374267BA}"/>
          </ac:spMkLst>
        </pc:spChg>
        <pc:spChg chg="del mod">
          <ac:chgData name="Amelia Veith" userId="15bdf0d5-432d-4157-83ae-63e3a7e1dc2c" providerId="ADAL" clId="{DF7D28F4-70C7-4F3B-B2F4-B7EA1C97406B}" dt="2022-01-24T23:29:22.523" v="118" actId="478"/>
          <ac:spMkLst>
            <pc:docMk/>
            <pc:sldMk cId="0" sldId="292"/>
            <ac:spMk id="37" creationId="{527E1FC5-4D16-4901-8878-D60F3E7B3C0A}"/>
          </ac:spMkLst>
        </pc:spChg>
      </pc:sldChg>
      <pc:sldChg chg="addSp delSp modSp mod">
        <pc:chgData name="Amelia Veith" userId="15bdf0d5-432d-4157-83ae-63e3a7e1dc2c" providerId="ADAL" clId="{DF7D28F4-70C7-4F3B-B2F4-B7EA1C97406B}" dt="2022-01-24T23:29:17.038" v="116" actId="478"/>
        <pc:sldMkLst>
          <pc:docMk/>
          <pc:sldMk cId="3467631241" sldId="297"/>
        </pc:sldMkLst>
        <pc:spChg chg="del">
          <ac:chgData name="Amelia Veith" userId="15bdf0d5-432d-4157-83ae-63e3a7e1dc2c" providerId="ADAL" clId="{DF7D28F4-70C7-4F3B-B2F4-B7EA1C97406B}" dt="2022-01-24T23:29:17.038" v="116" actId="478"/>
          <ac:spMkLst>
            <pc:docMk/>
            <pc:sldMk cId="3467631241" sldId="297"/>
            <ac:spMk id="13" creationId="{DBA05321-6AA5-434C-82AE-E9DFC9DC1439}"/>
          </ac:spMkLst>
        </pc:spChg>
        <pc:spChg chg="add mod">
          <ac:chgData name="Amelia Veith" userId="15bdf0d5-432d-4157-83ae-63e3a7e1dc2c" providerId="ADAL" clId="{DF7D28F4-70C7-4F3B-B2F4-B7EA1C97406B}" dt="2022-01-24T23:27:17.323" v="100"/>
          <ac:spMkLst>
            <pc:docMk/>
            <pc:sldMk cId="3467631241" sldId="297"/>
            <ac:spMk id="14" creationId="{A6163C2E-87BA-4D47-96D7-D3F31A8743B8}"/>
          </ac:spMkLst>
        </pc:spChg>
      </pc:sldChg>
      <pc:sldChg chg="addSp modSp mod">
        <pc:chgData name="Amelia Veith" userId="15bdf0d5-432d-4157-83ae-63e3a7e1dc2c" providerId="ADAL" clId="{DF7D28F4-70C7-4F3B-B2F4-B7EA1C97406B}" dt="2022-01-25T18:45:21.079" v="6021" actId="20577"/>
        <pc:sldMkLst>
          <pc:docMk/>
          <pc:sldMk cId="2799216267" sldId="322"/>
        </pc:sldMkLst>
        <pc:spChg chg="add mod">
          <ac:chgData name="Amelia Veith" userId="15bdf0d5-432d-4157-83ae-63e3a7e1dc2c" providerId="ADAL" clId="{DF7D28F4-70C7-4F3B-B2F4-B7EA1C97406B}" dt="2022-01-24T23:28:08.147" v="114"/>
          <ac:spMkLst>
            <pc:docMk/>
            <pc:sldMk cId="2799216267" sldId="322"/>
            <ac:spMk id="21" creationId="{3B6E7A39-92FC-42E4-BB9C-739CB865ABA0}"/>
          </ac:spMkLst>
        </pc:spChg>
        <pc:spChg chg="mod">
          <ac:chgData name="Amelia Veith" userId="15bdf0d5-432d-4157-83ae-63e3a7e1dc2c" providerId="ADAL" clId="{DF7D28F4-70C7-4F3B-B2F4-B7EA1C97406B}" dt="2022-01-25T18:45:21.079" v="6021" actId="20577"/>
          <ac:spMkLst>
            <pc:docMk/>
            <pc:sldMk cId="2799216267" sldId="322"/>
            <ac:spMk id="639" creationId="{00000000-0000-0000-0000-000000000000}"/>
          </ac:spMkLst>
        </pc:spChg>
      </pc:sldChg>
      <pc:sldChg chg="addSp delSp modSp mod ord modShow">
        <pc:chgData name="Amelia Veith" userId="15bdf0d5-432d-4157-83ae-63e3a7e1dc2c" providerId="ADAL" clId="{DF7D28F4-70C7-4F3B-B2F4-B7EA1C97406B}" dt="2022-01-24T23:30:51.939" v="124"/>
        <pc:sldMkLst>
          <pc:docMk/>
          <pc:sldMk cId="2962767963" sldId="326"/>
        </pc:sldMkLst>
        <pc:spChg chg="add mod">
          <ac:chgData name="Amelia Veith" userId="15bdf0d5-432d-4157-83ae-63e3a7e1dc2c" providerId="ADAL" clId="{DF7D28F4-70C7-4F3B-B2F4-B7EA1C97406B}" dt="2022-01-24T23:27:31.042" v="104"/>
          <ac:spMkLst>
            <pc:docMk/>
            <pc:sldMk cId="2962767963" sldId="326"/>
            <ac:spMk id="133" creationId="{DA5C2D6F-B42E-450D-8585-DAE03F9B9D74}"/>
          </ac:spMkLst>
        </pc:spChg>
        <pc:spChg chg="del">
          <ac:chgData name="Amelia Veith" userId="15bdf0d5-432d-4157-83ae-63e3a7e1dc2c" providerId="ADAL" clId="{DF7D28F4-70C7-4F3B-B2F4-B7EA1C97406B}" dt="2022-01-24T23:30:19.071" v="121" actId="478"/>
          <ac:spMkLst>
            <pc:docMk/>
            <pc:sldMk cId="2962767963" sldId="326"/>
            <ac:spMk id="134" creationId="{78476439-CBFA-4A02-A417-9A6FCE40E0B6}"/>
          </ac:spMkLst>
        </pc:spChg>
      </pc:sldChg>
      <pc:sldChg chg="addSp delSp modSp mod">
        <pc:chgData name="Amelia Veith" userId="15bdf0d5-432d-4157-83ae-63e3a7e1dc2c" providerId="ADAL" clId="{DF7D28F4-70C7-4F3B-B2F4-B7EA1C97406B}" dt="2022-01-24T23:29:10.078" v="115" actId="478"/>
        <pc:sldMkLst>
          <pc:docMk/>
          <pc:sldMk cId="4120727536" sldId="332"/>
        </pc:sldMkLst>
        <pc:spChg chg="del">
          <ac:chgData name="Amelia Veith" userId="15bdf0d5-432d-4157-83ae-63e3a7e1dc2c" providerId="ADAL" clId="{DF7D28F4-70C7-4F3B-B2F4-B7EA1C97406B}" dt="2022-01-24T23:29:10.078" v="115" actId="478"/>
          <ac:spMkLst>
            <pc:docMk/>
            <pc:sldMk cId="4120727536" sldId="332"/>
            <ac:spMk id="9" creationId="{6DBCD93A-D903-443B-9C76-76F8F0C58F75}"/>
          </ac:spMkLst>
        </pc:spChg>
        <pc:spChg chg="add mod">
          <ac:chgData name="Amelia Veith" userId="15bdf0d5-432d-4157-83ae-63e3a7e1dc2c" providerId="ADAL" clId="{DF7D28F4-70C7-4F3B-B2F4-B7EA1C97406B}" dt="2022-01-24T23:27:15.202" v="99"/>
          <ac:spMkLst>
            <pc:docMk/>
            <pc:sldMk cId="4120727536" sldId="332"/>
            <ac:spMk id="10" creationId="{91F3BFA9-99F2-4C99-9BA5-36D571124282}"/>
          </ac:spMkLst>
        </pc:spChg>
      </pc:sldChg>
      <pc:sldChg chg="addSp modSp mod ord modShow">
        <pc:chgData name="Amelia Veith" userId="15bdf0d5-432d-4157-83ae-63e3a7e1dc2c" providerId="ADAL" clId="{DF7D28F4-70C7-4F3B-B2F4-B7EA1C97406B}" dt="2022-01-24T23:36:34.547" v="143"/>
        <pc:sldMkLst>
          <pc:docMk/>
          <pc:sldMk cId="274002163" sldId="333"/>
        </pc:sldMkLst>
        <pc:spChg chg="add mod">
          <ac:chgData name="Amelia Veith" userId="15bdf0d5-432d-4157-83ae-63e3a7e1dc2c" providerId="ADAL" clId="{DF7D28F4-70C7-4F3B-B2F4-B7EA1C97406B}" dt="2022-01-24T23:27:35.052" v="105"/>
          <ac:spMkLst>
            <pc:docMk/>
            <pc:sldMk cId="274002163" sldId="333"/>
            <ac:spMk id="88" creationId="{3DE432C7-48F8-4735-9786-81EDD6635EC2}"/>
          </ac:spMkLst>
        </pc:spChg>
      </pc:sldChg>
      <pc:sldChg chg="addSp delSp modSp mod">
        <pc:chgData name="Amelia Veith" userId="15bdf0d5-432d-4157-83ae-63e3a7e1dc2c" providerId="ADAL" clId="{DF7D28F4-70C7-4F3B-B2F4-B7EA1C97406B}" dt="2022-01-25T06:02:14.021" v="3309"/>
        <pc:sldMkLst>
          <pc:docMk/>
          <pc:sldMk cId="4035363185" sldId="335"/>
        </pc:sldMkLst>
        <pc:spChg chg="del">
          <ac:chgData name="Amelia Veith" userId="15bdf0d5-432d-4157-83ae-63e3a7e1dc2c" providerId="ADAL" clId="{DF7D28F4-70C7-4F3B-B2F4-B7EA1C97406B}" dt="2022-01-24T23:30:09.864" v="120" actId="478"/>
          <ac:spMkLst>
            <pc:docMk/>
            <pc:sldMk cId="4035363185" sldId="335"/>
            <ac:spMk id="33" creationId="{AB275E75-CDA6-46CD-B167-5B4434CF3010}"/>
          </ac:spMkLst>
        </pc:spChg>
        <pc:spChg chg="add mod">
          <ac:chgData name="Amelia Veith" userId="15bdf0d5-432d-4157-83ae-63e3a7e1dc2c" providerId="ADAL" clId="{DF7D28F4-70C7-4F3B-B2F4-B7EA1C97406B}" dt="2022-01-24T23:27:28.751" v="103"/>
          <ac:spMkLst>
            <pc:docMk/>
            <pc:sldMk cId="4035363185" sldId="335"/>
            <ac:spMk id="34" creationId="{29B1E97B-2A7C-4BC2-AE65-D3D808AD75DB}"/>
          </ac:spMkLst>
        </pc:spChg>
        <pc:spChg chg="add mod">
          <ac:chgData name="Amelia Veith" userId="15bdf0d5-432d-4157-83ae-63e3a7e1dc2c" providerId="ADAL" clId="{DF7D28F4-70C7-4F3B-B2F4-B7EA1C97406B}" dt="2022-01-25T06:02:14.021" v="3309"/>
          <ac:spMkLst>
            <pc:docMk/>
            <pc:sldMk cId="4035363185" sldId="335"/>
            <ac:spMk id="35" creationId="{531C6A03-A3BD-459D-81E6-BE9B9B777ED4}"/>
          </ac:spMkLst>
        </pc:spChg>
        <pc:spChg chg="mod">
          <ac:chgData name="Amelia Veith" userId="15bdf0d5-432d-4157-83ae-63e3a7e1dc2c" providerId="ADAL" clId="{DF7D28F4-70C7-4F3B-B2F4-B7EA1C97406B}" dt="2022-01-24T23:33:09.262" v="140" actId="207"/>
          <ac:spMkLst>
            <pc:docMk/>
            <pc:sldMk cId="4035363185" sldId="335"/>
            <ac:spMk id="49" creationId="{BEBE42AB-2B7A-469F-8BF5-7FCF10DDE0E3}"/>
          </ac:spMkLst>
        </pc:spChg>
        <pc:spChg chg="mod">
          <ac:chgData name="Amelia Veith" userId="15bdf0d5-432d-4157-83ae-63e3a7e1dc2c" providerId="ADAL" clId="{DF7D28F4-70C7-4F3B-B2F4-B7EA1C97406B}" dt="2022-01-24T23:31:59.099" v="129" actId="1076"/>
          <ac:spMkLst>
            <pc:docMk/>
            <pc:sldMk cId="4035363185" sldId="335"/>
            <ac:spMk id="50" creationId="{0B520CCB-1ACF-43A0-A25F-C4C1AF7C7A96}"/>
          </ac:spMkLst>
        </pc:spChg>
      </pc:sldChg>
      <pc:sldChg chg="addSp delSp modSp mod ord modShow">
        <pc:chgData name="Amelia Veith" userId="15bdf0d5-432d-4157-83ae-63e3a7e1dc2c" providerId="ADAL" clId="{DF7D28F4-70C7-4F3B-B2F4-B7EA1C97406B}" dt="2022-01-25T02:06:41.335" v="1217" actId="729"/>
        <pc:sldMkLst>
          <pc:docMk/>
          <pc:sldMk cId="692536297" sldId="337"/>
        </pc:sldMkLst>
        <pc:spChg chg="mod">
          <ac:chgData name="Amelia Veith" userId="15bdf0d5-432d-4157-83ae-63e3a7e1dc2c" providerId="ADAL" clId="{DF7D28F4-70C7-4F3B-B2F4-B7EA1C97406B}" dt="2022-01-25T01:16:19.361" v="217" actId="1076"/>
          <ac:spMkLst>
            <pc:docMk/>
            <pc:sldMk cId="692536297" sldId="337"/>
            <ac:spMk id="47" creationId="{F0A41CCE-0492-48CA-8E8C-55C985338FED}"/>
          </ac:spMkLst>
        </pc:spChg>
        <pc:spChg chg="add mod">
          <ac:chgData name="Amelia Veith" userId="15bdf0d5-432d-4157-83ae-63e3a7e1dc2c" providerId="ADAL" clId="{DF7D28F4-70C7-4F3B-B2F4-B7EA1C97406B}" dt="2022-01-24T23:27:43.441" v="107"/>
          <ac:spMkLst>
            <pc:docMk/>
            <pc:sldMk cId="692536297" sldId="337"/>
            <ac:spMk id="83" creationId="{B9710808-D5D2-4D58-8472-14FBB72626F7}"/>
          </ac:spMkLst>
        </pc:spChg>
        <pc:spChg chg="add del mod">
          <ac:chgData name="Amelia Veith" userId="15bdf0d5-432d-4157-83ae-63e3a7e1dc2c" providerId="ADAL" clId="{DF7D28F4-70C7-4F3B-B2F4-B7EA1C97406B}" dt="2022-01-25T01:33:42.209" v="549" actId="21"/>
          <ac:spMkLst>
            <pc:docMk/>
            <pc:sldMk cId="692536297" sldId="337"/>
            <ac:spMk id="84" creationId="{A9B62488-6D88-4C8A-A3FA-1553D457C36F}"/>
          </ac:spMkLst>
        </pc:spChg>
        <pc:spChg chg="add del mod">
          <ac:chgData name="Amelia Veith" userId="15bdf0d5-432d-4157-83ae-63e3a7e1dc2c" providerId="ADAL" clId="{DF7D28F4-70C7-4F3B-B2F4-B7EA1C97406B}" dt="2022-01-25T01:33:42.209" v="549" actId="21"/>
          <ac:spMkLst>
            <pc:docMk/>
            <pc:sldMk cId="692536297" sldId="337"/>
            <ac:spMk id="85" creationId="{AE9C4090-72E5-46BA-BA8F-B3ED564B4CF2}"/>
          </ac:spMkLst>
        </pc:spChg>
        <pc:spChg chg="add del mod">
          <ac:chgData name="Amelia Veith" userId="15bdf0d5-432d-4157-83ae-63e3a7e1dc2c" providerId="ADAL" clId="{DF7D28F4-70C7-4F3B-B2F4-B7EA1C97406B}" dt="2022-01-25T01:33:42.209" v="549" actId="21"/>
          <ac:spMkLst>
            <pc:docMk/>
            <pc:sldMk cId="692536297" sldId="337"/>
            <ac:spMk id="86" creationId="{A7EBBAA3-D5EF-487C-A326-38B0FFABF5F7}"/>
          </ac:spMkLst>
        </pc:spChg>
        <pc:spChg chg="add del mod">
          <ac:chgData name="Amelia Veith" userId="15bdf0d5-432d-4157-83ae-63e3a7e1dc2c" providerId="ADAL" clId="{DF7D28F4-70C7-4F3B-B2F4-B7EA1C97406B}" dt="2022-01-25T01:33:42.209" v="549" actId="21"/>
          <ac:spMkLst>
            <pc:docMk/>
            <pc:sldMk cId="692536297" sldId="337"/>
            <ac:spMk id="87" creationId="{02C5BA01-52C5-444F-81FC-7C27206AB8FD}"/>
          </ac:spMkLst>
        </pc:spChg>
        <pc:spChg chg="add del mod">
          <ac:chgData name="Amelia Veith" userId="15bdf0d5-432d-4157-83ae-63e3a7e1dc2c" providerId="ADAL" clId="{DF7D28F4-70C7-4F3B-B2F4-B7EA1C97406B}" dt="2022-01-25T01:33:42.209" v="549" actId="21"/>
          <ac:spMkLst>
            <pc:docMk/>
            <pc:sldMk cId="692536297" sldId="337"/>
            <ac:spMk id="88" creationId="{D74E1F71-438E-45A3-9761-0B2527702C5F}"/>
          </ac:spMkLst>
        </pc:spChg>
        <pc:spChg chg="add del mod">
          <ac:chgData name="Amelia Veith" userId="15bdf0d5-432d-4157-83ae-63e3a7e1dc2c" providerId="ADAL" clId="{DF7D28F4-70C7-4F3B-B2F4-B7EA1C97406B}" dt="2022-01-25T01:33:42.209" v="549" actId="21"/>
          <ac:spMkLst>
            <pc:docMk/>
            <pc:sldMk cId="692536297" sldId="337"/>
            <ac:spMk id="91" creationId="{B311495F-58BB-4C1F-A3BA-7E6F28FE5B9D}"/>
          </ac:spMkLst>
        </pc:spChg>
        <pc:spChg chg="mod">
          <ac:chgData name="Amelia Veith" userId="15bdf0d5-432d-4157-83ae-63e3a7e1dc2c" providerId="ADAL" clId="{DF7D28F4-70C7-4F3B-B2F4-B7EA1C97406B}" dt="2022-01-25T01:16:19.361" v="217" actId="1076"/>
          <ac:spMkLst>
            <pc:docMk/>
            <pc:sldMk cId="692536297" sldId="337"/>
            <ac:spMk id="129" creationId="{27776A85-2DBD-433B-AB43-2FB13C6F308B}"/>
          </ac:spMkLst>
        </pc:spChg>
        <pc:spChg chg="mod">
          <ac:chgData name="Amelia Veith" userId="15bdf0d5-432d-4157-83ae-63e3a7e1dc2c" providerId="ADAL" clId="{DF7D28F4-70C7-4F3B-B2F4-B7EA1C97406B}" dt="2022-01-25T01:16:19.361" v="217" actId="1076"/>
          <ac:spMkLst>
            <pc:docMk/>
            <pc:sldMk cId="692536297" sldId="337"/>
            <ac:spMk id="634" creationId="{00000000-0000-0000-0000-000000000000}"/>
          </ac:spMkLst>
        </pc:spChg>
        <pc:spChg chg="mod">
          <ac:chgData name="Amelia Veith" userId="15bdf0d5-432d-4157-83ae-63e3a7e1dc2c" providerId="ADAL" clId="{DF7D28F4-70C7-4F3B-B2F4-B7EA1C97406B}" dt="2022-01-25T01:16:19.361" v="217" actId="1076"/>
          <ac:spMkLst>
            <pc:docMk/>
            <pc:sldMk cId="692536297" sldId="337"/>
            <ac:spMk id="635" creationId="{00000000-0000-0000-0000-000000000000}"/>
          </ac:spMkLst>
        </pc:spChg>
      </pc:sldChg>
      <pc:sldChg chg="addSp modSp ord">
        <pc:chgData name="Amelia Veith" userId="15bdf0d5-432d-4157-83ae-63e3a7e1dc2c" providerId="ADAL" clId="{DF7D28F4-70C7-4F3B-B2F4-B7EA1C97406B}" dt="2022-01-25T02:06:36.263" v="1216"/>
        <pc:sldMkLst>
          <pc:docMk/>
          <pc:sldMk cId="3740102185" sldId="342"/>
        </pc:sldMkLst>
        <pc:spChg chg="add mod">
          <ac:chgData name="Amelia Veith" userId="15bdf0d5-432d-4157-83ae-63e3a7e1dc2c" providerId="ADAL" clId="{DF7D28F4-70C7-4F3B-B2F4-B7EA1C97406B}" dt="2022-01-24T23:27:50.109" v="109"/>
          <ac:spMkLst>
            <pc:docMk/>
            <pc:sldMk cId="3740102185" sldId="342"/>
            <ac:spMk id="125" creationId="{57AFF048-5853-4B7F-9D6E-191C345E838A}"/>
          </ac:spMkLst>
        </pc:spChg>
      </pc:sldChg>
      <pc:sldChg chg="addSp modSp mod ord modShow">
        <pc:chgData name="Amelia Veith" userId="15bdf0d5-432d-4157-83ae-63e3a7e1dc2c" providerId="ADAL" clId="{DF7D28F4-70C7-4F3B-B2F4-B7EA1C97406B}" dt="2022-01-25T02:06:41.335" v="1217" actId="729"/>
        <pc:sldMkLst>
          <pc:docMk/>
          <pc:sldMk cId="4147783035" sldId="343"/>
        </pc:sldMkLst>
        <pc:spChg chg="add mod">
          <ac:chgData name="Amelia Veith" userId="15bdf0d5-432d-4157-83ae-63e3a7e1dc2c" providerId="ADAL" clId="{DF7D28F4-70C7-4F3B-B2F4-B7EA1C97406B}" dt="2022-01-24T23:27:52.525" v="110"/>
          <ac:spMkLst>
            <pc:docMk/>
            <pc:sldMk cId="4147783035" sldId="343"/>
            <ac:spMk id="103" creationId="{0545D04C-2211-41C4-AC84-08D75FBF4267}"/>
          </ac:spMkLst>
        </pc:spChg>
      </pc:sldChg>
      <pc:sldChg chg="addSp modSp mod ord modShow">
        <pc:chgData name="Amelia Veith" userId="15bdf0d5-432d-4157-83ae-63e3a7e1dc2c" providerId="ADAL" clId="{DF7D28F4-70C7-4F3B-B2F4-B7EA1C97406B}" dt="2022-01-25T02:06:41.335" v="1217" actId="729"/>
        <pc:sldMkLst>
          <pc:docMk/>
          <pc:sldMk cId="2792638028" sldId="371"/>
        </pc:sldMkLst>
        <pc:spChg chg="add mod">
          <ac:chgData name="Amelia Veith" userId="15bdf0d5-432d-4157-83ae-63e3a7e1dc2c" providerId="ADAL" clId="{DF7D28F4-70C7-4F3B-B2F4-B7EA1C97406B}" dt="2022-01-24T23:27:46.540" v="108"/>
          <ac:spMkLst>
            <pc:docMk/>
            <pc:sldMk cId="2792638028" sldId="371"/>
            <ac:spMk id="82" creationId="{A41B1460-4900-422D-859F-9FE6961D08E0}"/>
          </ac:spMkLst>
        </pc:spChg>
      </pc:sldChg>
      <pc:sldChg chg="addSp modSp">
        <pc:chgData name="Amelia Veith" userId="15bdf0d5-432d-4157-83ae-63e3a7e1dc2c" providerId="ADAL" clId="{DF7D28F4-70C7-4F3B-B2F4-B7EA1C97406B}" dt="2022-01-24T23:27:03.907" v="98"/>
        <pc:sldMkLst>
          <pc:docMk/>
          <pc:sldMk cId="2545380465" sldId="372"/>
        </pc:sldMkLst>
        <pc:spChg chg="add mod">
          <ac:chgData name="Amelia Veith" userId="15bdf0d5-432d-4157-83ae-63e3a7e1dc2c" providerId="ADAL" clId="{DF7D28F4-70C7-4F3B-B2F4-B7EA1C97406B}" dt="2022-01-24T23:27:03.907" v="98"/>
          <ac:spMkLst>
            <pc:docMk/>
            <pc:sldMk cId="2545380465" sldId="372"/>
            <ac:spMk id="5" creationId="{5A1FABD6-DD63-4445-B78E-11D56C90F0D2}"/>
          </ac:spMkLst>
        </pc:spChg>
      </pc:sldChg>
      <pc:sldChg chg="addSp delSp modSp mod delAnim modAnim">
        <pc:chgData name="Amelia Veith" userId="15bdf0d5-432d-4157-83ae-63e3a7e1dc2c" providerId="ADAL" clId="{DF7D28F4-70C7-4F3B-B2F4-B7EA1C97406B}" dt="2022-01-25T06:02:10.549" v="3308"/>
        <pc:sldMkLst>
          <pc:docMk/>
          <pc:sldMk cId="3649104356" sldId="373"/>
        </pc:sldMkLst>
        <pc:spChg chg="del">
          <ac:chgData name="Amelia Veith" userId="15bdf0d5-432d-4157-83ae-63e3a7e1dc2c" providerId="ADAL" clId="{DF7D28F4-70C7-4F3B-B2F4-B7EA1C97406B}" dt="2022-01-24T23:44:05.507" v="208" actId="478"/>
          <ac:spMkLst>
            <pc:docMk/>
            <pc:sldMk cId="3649104356" sldId="373"/>
            <ac:spMk id="4" creationId="{FEC6D60B-CEC4-4A09-BE6D-9D6EF18DBCC9}"/>
          </ac:spMkLst>
        </pc:spChg>
        <pc:spChg chg="del mod">
          <ac:chgData name="Amelia Veith" userId="15bdf0d5-432d-4157-83ae-63e3a7e1dc2c" providerId="ADAL" clId="{DF7D28F4-70C7-4F3B-B2F4-B7EA1C97406B}" dt="2022-01-25T02:08:54.509" v="1236" actId="478"/>
          <ac:spMkLst>
            <pc:docMk/>
            <pc:sldMk cId="3649104356" sldId="373"/>
            <ac:spMk id="5" creationId="{859AD464-AC7A-4B5D-B8DC-E3E23AEED747}"/>
          </ac:spMkLst>
        </pc:spChg>
        <pc:spChg chg="del mod">
          <ac:chgData name="Amelia Veith" userId="15bdf0d5-432d-4157-83ae-63e3a7e1dc2c" providerId="ADAL" clId="{DF7D28F4-70C7-4F3B-B2F4-B7EA1C97406B}" dt="2022-01-25T02:15:59.677" v="1316" actId="478"/>
          <ac:spMkLst>
            <pc:docMk/>
            <pc:sldMk cId="3649104356" sldId="373"/>
            <ac:spMk id="6" creationId="{EF137706-5B26-4E3F-8F21-487E698EF58C}"/>
          </ac:spMkLst>
        </pc:spChg>
        <pc:spChg chg="del mod">
          <ac:chgData name="Amelia Veith" userId="15bdf0d5-432d-4157-83ae-63e3a7e1dc2c" providerId="ADAL" clId="{DF7D28F4-70C7-4F3B-B2F4-B7EA1C97406B}" dt="2022-01-25T02:16:40.321" v="1325" actId="478"/>
          <ac:spMkLst>
            <pc:docMk/>
            <pc:sldMk cId="3649104356" sldId="373"/>
            <ac:spMk id="7" creationId="{6FD72780-5AA3-4B90-9B62-073DDA4B45B9}"/>
          </ac:spMkLst>
        </pc:spChg>
        <pc:spChg chg="del mod">
          <ac:chgData name="Amelia Veith" userId="15bdf0d5-432d-4157-83ae-63e3a7e1dc2c" providerId="ADAL" clId="{DF7D28F4-70C7-4F3B-B2F4-B7EA1C97406B}" dt="2022-01-25T02:16:41.651" v="1326" actId="478"/>
          <ac:spMkLst>
            <pc:docMk/>
            <pc:sldMk cId="3649104356" sldId="373"/>
            <ac:spMk id="8" creationId="{BCFC7C8B-ED27-4581-98C4-7EAF50EF781F}"/>
          </ac:spMkLst>
        </pc:spChg>
        <pc:spChg chg="add mod">
          <ac:chgData name="Amelia Veith" userId="15bdf0d5-432d-4157-83ae-63e3a7e1dc2c" providerId="ADAL" clId="{DF7D28F4-70C7-4F3B-B2F4-B7EA1C97406B}" dt="2022-01-24T23:27:38.550" v="106"/>
          <ac:spMkLst>
            <pc:docMk/>
            <pc:sldMk cId="3649104356" sldId="373"/>
            <ac:spMk id="9" creationId="{796B7C82-F15D-47D5-ACC0-4D54C4EF6FCE}"/>
          </ac:spMkLst>
        </pc:spChg>
        <pc:spChg chg="add del mod">
          <ac:chgData name="Amelia Veith" userId="15bdf0d5-432d-4157-83ae-63e3a7e1dc2c" providerId="ADAL" clId="{DF7D28F4-70C7-4F3B-B2F4-B7EA1C97406B}" dt="2022-01-24T23:44:11.483" v="210" actId="478"/>
          <ac:spMkLst>
            <pc:docMk/>
            <pc:sldMk cId="3649104356" sldId="373"/>
            <ac:spMk id="10" creationId="{7F8A7F68-B63B-46A3-9302-B8460081AD79}"/>
          </ac:spMkLst>
        </pc:spChg>
        <pc:spChg chg="add del mod">
          <ac:chgData name="Amelia Veith" userId="15bdf0d5-432d-4157-83ae-63e3a7e1dc2c" providerId="ADAL" clId="{DF7D28F4-70C7-4F3B-B2F4-B7EA1C97406B}" dt="2022-01-24T23:44:40.172" v="213" actId="478"/>
          <ac:spMkLst>
            <pc:docMk/>
            <pc:sldMk cId="3649104356" sldId="373"/>
            <ac:spMk id="11" creationId="{8FFC6E2A-43AD-45A5-852E-70BF07E50B41}"/>
          </ac:spMkLst>
        </pc:spChg>
        <pc:spChg chg="add mod">
          <ac:chgData name="Amelia Veith" userId="15bdf0d5-432d-4157-83ae-63e3a7e1dc2c" providerId="ADAL" clId="{DF7D28F4-70C7-4F3B-B2F4-B7EA1C97406B}" dt="2022-01-25T02:07:13.987" v="1218" actId="14100"/>
          <ac:spMkLst>
            <pc:docMk/>
            <pc:sldMk cId="3649104356" sldId="373"/>
            <ac:spMk id="12" creationId="{75AE7B0E-C8DE-412F-84A2-A96A25E9414C}"/>
          </ac:spMkLst>
        </pc:spChg>
        <pc:spChg chg="add mod">
          <ac:chgData name="Amelia Veith" userId="15bdf0d5-432d-4157-83ae-63e3a7e1dc2c" providerId="ADAL" clId="{DF7D28F4-70C7-4F3B-B2F4-B7EA1C97406B}" dt="2022-01-25T02:04:41.775" v="1207" actId="20577"/>
          <ac:spMkLst>
            <pc:docMk/>
            <pc:sldMk cId="3649104356" sldId="373"/>
            <ac:spMk id="13" creationId="{8A7B8E8F-3A55-4A9B-995C-B1ED95F37370}"/>
          </ac:spMkLst>
        </pc:spChg>
        <pc:spChg chg="mod">
          <ac:chgData name="Amelia Veith" userId="15bdf0d5-432d-4157-83ae-63e3a7e1dc2c" providerId="ADAL" clId="{DF7D28F4-70C7-4F3B-B2F4-B7EA1C97406B}" dt="2022-01-25T04:08:30.594" v="1895" actId="207"/>
          <ac:spMkLst>
            <pc:docMk/>
            <pc:sldMk cId="3649104356" sldId="373"/>
            <ac:spMk id="20" creationId="{37719E8B-182D-46A3-8E0E-BDA47BDBC358}"/>
          </ac:spMkLst>
        </pc:spChg>
        <pc:spChg chg="mod">
          <ac:chgData name="Amelia Veith" userId="15bdf0d5-432d-4157-83ae-63e3a7e1dc2c" providerId="ADAL" clId="{DF7D28F4-70C7-4F3B-B2F4-B7EA1C97406B}" dt="2022-01-25T04:08:30.594" v="1895" actId="207"/>
          <ac:spMkLst>
            <pc:docMk/>
            <pc:sldMk cId="3649104356" sldId="373"/>
            <ac:spMk id="21" creationId="{AD3B75E4-522E-4D72-8A03-768BE15D7D51}"/>
          </ac:spMkLst>
        </pc:spChg>
        <pc:spChg chg="mod">
          <ac:chgData name="Amelia Veith" userId="15bdf0d5-432d-4157-83ae-63e3a7e1dc2c" providerId="ADAL" clId="{DF7D28F4-70C7-4F3B-B2F4-B7EA1C97406B}" dt="2022-01-25T02:07:53.132" v="1223"/>
          <ac:spMkLst>
            <pc:docMk/>
            <pc:sldMk cId="3649104356" sldId="373"/>
            <ac:spMk id="23" creationId="{621C7043-C59E-4E14-9428-D5E9D2BB4CB0}"/>
          </ac:spMkLst>
        </pc:spChg>
        <pc:spChg chg="mod">
          <ac:chgData name="Amelia Veith" userId="15bdf0d5-432d-4157-83ae-63e3a7e1dc2c" providerId="ADAL" clId="{DF7D28F4-70C7-4F3B-B2F4-B7EA1C97406B}" dt="2022-01-25T02:07:53.132" v="1223"/>
          <ac:spMkLst>
            <pc:docMk/>
            <pc:sldMk cId="3649104356" sldId="373"/>
            <ac:spMk id="24" creationId="{4A323A30-5A20-44A5-9451-D2BBC04B2EC1}"/>
          </ac:spMkLst>
        </pc:spChg>
        <pc:spChg chg="mod">
          <ac:chgData name="Amelia Veith" userId="15bdf0d5-432d-4157-83ae-63e3a7e1dc2c" providerId="ADAL" clId="{DF7D28F4-70C7-4F3B-B2F4-B7EA1C97406B}" dt="2022-01-25T02:07:53.132" v="1223"/>
          <ac:spMkLst>
            <pc:docMk/>
            <pc:sldMk cId="3649104356" sldId="373"/>
            <ac:spMk id="26" creationId="{C33E26F9-90F2-4187-BCB7-DD65FDA69A1D}"/>
          </ac:spMkLst>
        </pc:spChg>
        <pc:spChg chg="mod">
          <ac:chgData name="Amelia Veith" userId="15bdf0d5-432d-4157-83ae-63e3a7e1dc2c" providerId="ADAL" clId="{DF7D28F4-70C7-4F3B-B2F4-B7EA1C97406B}" dt="2022-01-25T02:07:53.132" v="1223"/>
          <ac:spMkLst>
            <pc:docMk/>
            <pc:sldMk cId="3649104356" sldId="373"/>
            <ac:spMk id="27" creationId="{B02F7861-3A2A-4178-AE55-F3639FD554BF}"/>
          </ac:spMkLst>
        </pc:spChg>
        <pc:spChg chg="add del mod">
          <ac:chgData name="Amelia Veith" userId="15bdf0d5-432d-4157-83ae-63e3a7e1dc2c" providerId="ADAL" clId="{DF7D28F4-70C7-4F3B-B2F4-B7EA1C97406B}" dt="2022-01-25T02:08:51.241" v="1235" actId="478"/>
          <ac:spMkLst>
            <pc:docMk/>
            <pc:sldMk cId="3649104356" sldId="373"/>
            <ac:spMk id="28" creationId="{08F306E7-4C10-457E-BD36-26831FCAF39D}"/>
          </ac:spMkLst>
        </pc:spChg>
        <pc:spChg chg="mod">
          <ac:chgData name="Amelia Veith" userId="15bdf0d5-432d-4157-83ae-63e3a7e1dc2c" providerId="ADAL" clId="{DF7D28F4-70C7-4F3B-B2F4-B7EA1C97406B}" dt="2022-01-25T02:07:53.132" v="1223"/>
          <ac:spMkLst>
            <pc:docMk/>
            <pc:sldMk cId="3649104356" sldId="373"/>
            <ac:spMk id="41" creationId="{7CC3A700-8536-4349-A998-2F82349E6172}"/>
          </ac:spMkLst>
        </pc:spChg>
        <pc:spChg chg="mod">
          <ac:chgData name="Amelia Veith" userId="15bdf0d5-432d-4157-83ae-63e3a7e1dc2c" providerId="ADAL" clId="{DF7D28F4-70C7-4F3B-B2F4-B7EA1C97406B}" dt="2022-01-25T02:07:53.132" v="1223"/>
          <ac:spMkLst>
            <pc:docMk/>
            <pc:sldMk cId="3649104356" sldId="373"/>
            <ac:spMk id="42" creationId="{A9F8F4C5-8021-416F-92D7-7E4996858514}"/>
          </ac:spMkLst>
        </pc:spChg>
        <pc:spChg chg="mod">
          <ac:chgData name="Amelia Veith" userId="15bdf0d5-432d-4157-83ae-63e3a7e1dc2c" providerId="ADAL" clId="{DF7D28F4-70C7-4F3B-B2F4-B7EA1C97406B}" dt="2022-01-25T02:07:53.132" v="1223"/>
          <ac:spMkLst>
            <pc:docMk/>
            <pc:sldMk cId="3649104356" sldId="373"/>
            <ac:spMk id="43" creationId="{7C07DCF8-D890-4443-A209-15EBFB508F71}"/>
          </ac:spMkLst>
        </pc:spChg>
        <pc:spChg chg="add del mod topLvl">
          <ac:chgData name="Amelia Veith" userId="15bdf0d5-432d-4157-83ae-63e3a7e1dc2c" providerId="ADAL" clId="{DF7D28F4-70C7-4F3B-B2F4-B7EA1C97406B}" dt="2022-01-25T02:12:50.248" v="1275" actId="478"/>
          <ac:spMkLst>
            <pc:docMk/>
            <pc:sldMk cId="3649104356" sldId="373"/>
            <ac:spMk id="61" creationId="{869EF8D2-2320-473A-A9BC-7CAD64FCDE8E}"/>
          </ac:spMkLst>
        </pc:spChg>
        <pc:spChg chg="add del mod">
          <ac:chgData name="Amelia Veith" userId="15bdf0d5-432d-4157-83ae-63e3a7e1dc2c" providerId="ADAL" clId="{DF7D28F4-70C7-4F3B-B2F4-B7EA1C97406B}" dt="2022-01-25T03:27:49.016" v="1730" actId="478"/>
          <ac:spMkLst>
            <pc:docMk/>
            <pc:sldMk cId="3649104356" sldId="373"/>
            <ac:spMk id="62" creationId="{95C87546-8DB3-4AAB-972F-E990BF12EAA9}"/>
          </ac:spMkLst>
        </pc:spChg>
        <pc:spChg chg="add del mod">
          <ac:chgData name="Amelia Veith" userId="15bdf0d5-432d-4157-83ae-63e3a7e1dc2c" providerId="ADAL" clId="{DF7D28F4-70C7-4F3B-B2F4-B7EA1C97406B}" dt="2022-01-25T03:27:45.339" v="1729" actId="478"/>
          <ac:spMkLst>
            <pc:docMk/>
            <pc:sldMk cId="3649104356" sldId="373"/>
            <ac:spMk id="63" creationId="{BD987CB3-6081-403A-A664-9910F6B618B0}"/>
          </ac:spMkLst>
        </pc:spChg>
        <pc:spChg chg="mod">
          <ac:chgData name="Amelia Veith" userId="15bdf0d5-432d-4157-83ae-63e3a7e1dc2c" providerId="ADAL" clId="{DF7D28F4-70C7-4F3B-B2F4-B7EA1C97406B}" dt="2022-01-25T02:07:53.132" v="1223"/>
          <ac:spMkLst>
            <pc:docMk/>
            <pc:sldMk cId="3649104356" sldId="373"/>
            <ac:spMk id="65" creationId="{783EEC42-27DC-4769-B717-FC25123B8F6F}"/>
          </ac:spMkLst>
        </pc:spChg>
        <pc:spChg chg="mod">
          <ac:chgData name="Amelia Veith" userId="15bdf0d5-432d-4157-83ae-63e3a7e1dc2c" providerId="ADAL" clId="{DF7D28F4-70C7-4F3B-B2F4-B7EA1C97406B}" dt="2022-01-25T02:07:53.132" v="1223"/>
          <ac:spMkLst>
            <pc:docMk/>
            <pc:sldMk cId="3649104356" sldId="373"/>
            <ac:spMk id="66" creationId="{00584D6E-01EC-4A62-816B-D98A886AF843}"/>
          </ac:spMkLst>
        </pc:spChg>
        <pc:spChg chg="mod">
          <ac:chgData name="Amelia Veith" userId="15bdf0d5-432d-4157-83ae-63e3a7e1dc2c" providerId="ADAL" clId="{DF7D28F4-70C7-4F3B-B2F4-B7EA1C97406B}" dt="2022-01-25T02:07:53.132" v="1223"/>
          <ac:spMkLst>
            <pc:docMk/>
            <pc:sldMk cId="3649104356" sldId="373"/>
            <ac:spMk id="67" creationId="{0A5376D0-8064-4722-BE55-979B99BA8490}"/>
          </ac:spMkLst>
        </pc:spChg>
        <pc:spChg chg="add del mod">
          <ac:chgData name="Amelia Veith" userId="15bdf0d5-432d-4157-83ae-63e3a7e1dc2c" providerId="ADAL" clId="{DF7D28F4-70C7-4F3B-B2F4-B7EA1C97406B}" dt="2022-01-25T03:27:45.339" v="1729" actId="478"/>
          <ac:spMkLst>
            <pc:docMk/>
            <pc:sldMk cId="3649104356" sldId="373"/>
            <ac:spMk id="85" creationId="{2C994A60-EE46-4214-8EDC-305F37F3EC64}"/>
          </ac:spMkLst>
        </pc:spChg>
        <pc:spChg chg="mod">
          <ac:chgData name="Amelia Veith" userId="15bdf0d5-432d-4157-83ae-63e3a7e1dc2c" providerId="ADAL" clId="{DF7D28F4-70C7-4F3B-B2F4-B7EA1C97406B}" dt="2022-01-25T02:07:53.132" v="1223"/>
          <ac:spMkLst>
            <pc:docMk/>
            <pc:sldMk cId="3649104356" sldId="373"/>
            <ac:spMk id="87" creationId="{F9944B51-E18F-4BD9-A7FC-FB6A310B2480}"/>
          </ac:spMkLst>
        </pc:spChg>
        <pc:spChg chg="mod">
          <ac:chgData name="Amelia Veith" userId="15bdf0d5-432d-4157-83ae-63e3a7e1dc2c" providerId="ADAL" clId="{DF7D28F4-70C7-4F3B-B2F4-B7EA1C97406B}" dt="2022-01-25T02:07:53.132" v="1223"/>
          <ac:spMkLst>
            <pc:docMk/>
            <pc:sldMk cId="3649104356" sldId="373"/>
            <ac:spMk id="89" creationId="{886CDDB6-534D-4217-A77A-1883BF05ABAE}"/>
          </ac:spMkLst>
        </pc:spChg>
        <pc:spChg chg="mod">
          <ac:chgData name="Amelia Veith" userId="15bdf0d5-432d-4157-83ae-63e3a7e1dc2c" providerId="ADAL" clId="{DF7D28F4-70C7-4F3B-B2F4-B7EA1C97406B}" dt="2022-01-25T02:07:53.132" v="1223"/>
          <ac:spMkLst>
            <pc:docMk/>
            <pc:sldMk cId="3649104356" sldId="373"/>
            <ac:spMk id="91" creationId="{7689E25E-4C15-49B3-B6FB-07AFB2973161}"/>
          </ac:spMkLst>
        </pc:spChg>
        <pc:spChg chg="mod">
          <ac:chgData name="Amelia Veith" userId="15bdf0d5-432d-4157-83ae-63e3a7e1dc2c" providerId="ADAL" clId="{DF7D28F4-70C7-4F3B-B2F4-B7EA1C97406B}" dt="2022-01-25T02:07:53.132" v="1223"/>
          <ac:spMkLst>
            <pc:docMk/>
            <pc:sldMk cId="3649104356" sldId="373"/>
            <ac:spMk id="92" creationId="{BDE9D567-E763-447E-B17D-F8BD2D1BA250}"/>
          </ac:spMkLst>
        </pc:spChg>
        <pc:spChg chg="mod">
          <ac:chgData name="Amelia Veith" userId="15bdf0d5-432d-4157-83ae-63e3a7e1dc2c" providerId="ADAL" clId="{DF7D28F4-70C7-4F3B-B2F4-B7EA1C97406B}" dt="2022-01-25T02:07:53.132" v="1223"/>
          <ac:spMkLst>
            <pc:docMk/>
            <pc:sldMk cId="3649104356" sldId="373"/>
            <ac:spMk id="93" creationId="{C2A87FD9-F16E-49FE-819C-59E23021C985}"/>
          </ac:spMkLst>
        </pc:spChg>
        <pc:spChg chg="mod">
          <ac:chgData name="Amelia Veith" userId="15bdf0d5-432d-4157-83ae-63e3a7e1dc2c" providerId="ADAL" clId="{DF7D28F4-70C7-4F3B-B2F4-B7EA1C97406B}" dt="2022-01-25T02:07:53.132" v="1223"/>
          <ac:spMkLst>
            <pc:docMk/>
            <pc:sldMk cId="3649104356" sldId="373"/>
            <ac:spMk id="94" creationId="{D166E05D-41D2-4EFA-BF79-39B014B387A3}"/>
          </ac:spMkLst>
        </pc:spChg>
        <pc:spChg chg="mod">
          <ac:chgData name="Amelia Veith" userId="15bdf0d5-432d-4157-83ae-63e3a7e1dc2c" providerId="ADAL" clId="{DF7D28F4-70C7-4F3B-B2F4-B7EA1C97406B}" dt="2022-01-25T02:07:53.132" v="1223"/>
          <ac:spMkLst>
            <pc:docMk/>
            <pc:sldMk cId="3649104356" sldId="373"/>
            <ac:spMk id="95" creationId="{93A46ED9-8DEF-4BB1-8791-A8BDF6EF972A}"/>
          </ac:spMkLst>
        </pc:spChg>
        <pc:spChg chg="mod">
          <ac:chgData name="Amelia Veith" userId="15bdf0d5-432d-4157-83ae-63e3a7e1dc2c" providerId="ADAL" clId="{DF7D28F4-70C7-4F3B-B2F4-B7EA1C97406B}" dt="2022-01-25T02:07:53.132" v="1223"/>
          <ac:spMkLst>
            <pc:docMk/>
            <pc:sldMk cId="3649104356" sldId="373"/>
            <ac:spMk id="96" creationId="{52164C30-9E8F-4D99-9AA5-8DDB6C7A16C4}"/>
          </ac:spMkLst>
        </pc:spChg>
        <pc:spChg chg="mod">
          <ac:chgData name="Amelia Veith" userId="15bdf0d5-432d-4157-83ae-63e3a7e1dc2c" providerId="ADAL" clId="{DF7D28F4-70C7-4F3B-B2F4-B7EA1C97406B}" dt="2022-01-25T02:07:53.132" v="1223"/>
          <ac:spMkLst>
            <pc:docMk/>
            <pc:sldMk cId="3649104356" sldId="373"/>
            <ac:spMk id="97" creationId="{F61294DA-9A37-49EF-8585-E6BCEF57D6E5}"/>
          </ac:spMkLst>
        </pc:spChg>
        <pc:spChg chg="add del mod">
          <ac:chgData name="Amelia Veith" userId="15bdf0d5-432d-4157-83ae-63e3a7e1dc2c" providerId="ADAL" clId="{DF7D28F4-70C7-4F3B-B2F4-B7EA1C97406B}" dt="2022-01-25T03:27:45.339" v="1729" actId="478"/>
          <ac:spMkLst>
            <pc:docMk/>
            <pc:sldMk cId="3649104356" sldId="373"/>
            <ac:spMk id="115" creationId="{78F1C71D-84B7-4D44-912E-0D768DA0D95E}"/>
          </ac:spMkLst>
        </pc:spChg>
        <pc:spChg chg="add del mod">
          <ac:chgData name="Amelia Veith" userId="15bdf0d5-432d-4157-83ae-63e3a7e1dc2c" providerId="ADAL" clId="{DF7D28F4-70C7-4F3B-B2F4-B7EA1C97406B}" dt="2022-01-25T03:27:45.339" v="1729" actId="478"/>
          <ac:spMkLst>
            <pc:docMk/>
            <pc:sldMk cId="3649104356" sldId="373"/>
            <ac:spMk id="116" creationId="{1F9D3E76-0BE6-4994-B114-23693B634D23}"/>
          </ac:spMkLst>
        </pc:spChg>
        <pc:spChg chg="add del mod topLvl">
          <ac:chgData name="Amelia Veith" userId="15bdf0d5-432d-4157-83ae-63e3a7e1dc2c" providerId="ADAL" clId="{DF7D28F4-70C7-4F3B-B2F4-B7EA1C97406B}" dt="2022-01-25T02:19:32.653" v="1428" actId="165"/>
          <ac:spMkLst>
            <pc:docMk/>
            <pc:sldMk cId="3649104356" sldId="373"/>
            <ac:spMk id="118" creationId="{B3AC0C45-4B0B-40AA-83B5-C3B2C96D34A6}"/>
          </ac:spMkLst>
        </pc:spChg>
        <pc:spChg chg="add del mod topLvl">
          <ac:chgData name="Amelia Veith" userId="15bdf0d5-432d-4157-83ae-63e3a7e1dc2c" providerId="ADAL" clId="{DF7D28F4-70C7-4F3B-B2F4-B7EA1C97406B}" dt="2022-01-25T02:19:32.653" v="1428" actId="165"/>
          <ac:spMkLst>
            <pc:docMk/>
            <pc:sldMk cId="3649104356" sldId="373"/>
            <ac:spMk id="119" creationId="{768E8B86-FB87-42F4-A50E-4FC89E349853}"/>
          </ac:spMkLst>
        </pc:spChg>
        <pc:spChg chg="add del mod topLvl">
          <ac:chgData name="Amelia Veith" userId="15bdf0d5-432d-4157-83ae-63e3a7e1dc2c" providerId="ADAL" clId="{DF7D28F4-70C7-4F3B-B2F4-B7EA1C97406B}" dt="2022-01-25T02:19:32.653" v="1428" actId="165"/>
          <ac:spMkLst>
            <pc:docMk/>
            <pc:sldMk cId="3649104356" sldId="373"/>
            <ac:spMk id="120" creationId="{A5BDC27A-BAE2-46FC-9139-806DE9FA3337}"/>
          </ac:spMkLst>
        </pc:spChg>
        <pc:spChg chg="add del mod topLvl">
          <ac:chgData name="Amelia Veith" userId="15bdf0d5-432d-4157-83ae-63e3a7e1dc2c" providerId="ADAL" clId="{DF7D28F4-70C7-4F3B-B2F4-B7EA1C97406B}" dt="2022-01-25T02:19:32.653" v="1428" actId="165"/>
          <ac:spMkLst>
            <pc:docMk/>
            <pc:sldMk cId="3649104356" sldId="373"/>
            <ac:spMk id="121" creationId="{3B1AEC34-8CF3-4AEA-8358-35C6618F6D32}"/>
          </ac:spMkLst>
        </pc:spChg>
        <pc:spChg chg="add del mod topLvl">
          <ac:chgData name="Amelia Veith" userId="15bdf0d5-432d-4157-83ae-63e3a7e1dc2c" providerId="ADAL" clId="{DF7D28F4-70C7-4F3B-B2F4-B7EA1C97406B}" dt="2022-01-25T02:19:32.653" v="1428" actId="165"/>
          <ac:spMkLst>
            <pc:docMk/>
            <pc:sldMk cId="3649104356" sldId="373"/>
            <ac:spMk id="122" creationId="{E1AFBB2E-6673-483E-8036-7B1F03BC762E}"/>
          </ac:spMkLst>
        </pc:spChg>
        <pc:spChg chg="add del mod topLvl">
          <ac:chgData name="Amelia Veith" userId="15bdf0d5-432d-4157-83ae-63e3a7e1dc2c" providerId="ADAL" clId="{DF7D28F4-70C7-4F3B-B2F4-B7EA1C97406B}" dt="2022-01-25T02:19:32.653" v="1428" actId="165"/>
          <ac:spMkLst>
            <pc:docMk/>
            <pc:sldMk cId="3649104356" sldId="373"/>
            <ac:spMk id="123" creationId="{11ABD817-5313-432B-97BC-CCEDCAF655D1}"/>
          </ac:spMkLst>
        </pc:spChg>
        <pc:spChg chg="add del mod topLvl">
          <ac:chgData name="Amelia Veith" userId="15bdf0d5-432d-4157-83ae-63e3a7e1dc2c" providerId="ADAL" clId="{DF7D28F4-70C7-4F3B-B2F4-B7EA1C97406B}" dt="2022-01-25T02:19:32.653" v="1428" actId="165"/>
          <ac:spMkLst>
            <pc:docMk/>
            <pc:sldMk cId="3649104356" sldId="373"/>
            <ac:spMk id="124" creationId="{BABA5806-D8B5-4392-A50E-0D50151BE2EB}"/>
          </ac:spMkLst>
        </pc:spChg>
        <pc:spChg chg="add del mod topLvl">
          <ac:chgData name="Amelia Veith" userId="15bdf0d5-432d-4157-83ae-63e3a7e1dc2c" providerId="ADAL" clId="{DF7D28F4-70C7-4F3B-B2F4-B7EA1C97406B}" dt="2022-01-25T02:19:32.653" v="1428" actId="165"/>
          <ac:spMkLst>
            <pc:docMk/>
            <pc:sldMk cId="3649104356" sldId="373"/>
            <ac:spMk id="125" creationId="{C6756DF7-46F3-49C9-A220-CFCC2CCE8241}"/>
          </ac:spMkLst>
        </pc:spChg>
        <pc:spChg chg="add del mod topLvl">
          <ac:chgData name="Amelia Veith" userId="15bdf0d5-432d-4157-83ae-63e3a7e1dc2c" providerId="ADAL" clId="{DF7D28F4-70C7-4F3B-B2F4-B7EA1C97406B}" dt="2022-01-25T02:19:32.653" v="1428" actId="165"/>
          <ac:spMkLst>
            <pc:docMk/>
            <pc:sldMk cId="3649104356" sldId="373"/>
            <ac:spMk id="126" creationId="{103143A3-4482-4B96-90E5-8ABF1E7A59A5}"/>
          </ac:spMkLst>
        </pc:spChg>
        <pc:spChg chg="mod">
          <ac:chgData name="Amelia Veith" userId="15bdf0d5-432d-4157-83ae-63e3a7e1dc2c" providerId="ADAL" clId="{DF7D28F4-70C7-4F3B-B2F4-B7EA1C97406B}" dt="2022-01-25T02:19:32.653" v="1428" actId="165"/>
          <ac:spMkLst>
            <pc:docMk/>
            <pc:sldMk cId="3649104356" sldId="373"/>
            <ac:spMk id="130" creationId="{CAF79AC1-E6E0-47DF-B14F-5D9E8D059BB0}"/>
          </ac:spMkLst>
        </pc:spChg>
        <pc:spChg chg="mod">
          <ac:chgData name="Amelia Veith" userId="15bdf0d5-432d-4157-83ae-63e3a7e1dc2c" providerId="ADAL" clId="{DF7D28F4-70C7-4F3B-B2F4-B7EA1C97406B}" dt="2022-01-25T02:19:32.653" v="1428" actId="165"/>
          <ac:spMkLst>
            <pc:docMk/>
            <pc:sldMk cId="3649104356" sldId="373"/>
            <ac:spMk id="131" creationId="{C5FD1A7D-EF62-472A-B190-020488091BBA}"/>
          </ac:spMkLst>
        </pc:spChg>
        <pc:spChg chg="mod">
          <ac:chgData name="Amelia Veith" userId="15bdf0d5-432d-4157-83ae-63e3a7e1dc2c" providerId="ADAL" clId="{DF7D28F4-70C7-4F3B-B2F4-B7EA1C97406B}" dt="2022-01-25T02:19:32.653" v="1428" actId="165"/>
          <ac:spMkLst>
            <pc:docMk/>
            <pc:sldMk cId="3649104356" sldId="373"/>
            <ac:spMk id="132" creationId="{0C71EE6D-2EDA-48C3-BE35-8755F75F6528}"/>
          </ac:spMkLst>
        </pc:spChg>
        <pc:spChg chg="del mod">
          <ac:chgData name="Amelia Veith" userId="15bdf0d5-432d-4157-83ae-63e3a7e1dc2c" providerId="ADAL" clId="{DF7D28F4-70C7-4F3B-B2F4-B7EA1C97406B}" dt="2022-01-25T02:09:43.146" v="1245" actId="478"/>
          <ac:spMkLst>
            <pc:docMk/>
            <pc:sldMk cId="3649104356" sldId="373"/>
            <ac:spMk id="150" creationId="{E23B3ED9-3A5D-49A4-9E2E-CE91888FD6E1}"/>
          </ac:spMkLst>
        </pc:spChg>
        <pc:spChg chg="del mod">
          <ac:chgData name="Amelia Veith" userId="15bdf0d5-432d-4157-83ae-63e3a7e1dc2c" providerId="ADAL" clId="{DF7D28F4-70C7-4F3B-B2F4-B7EA1C97406B}" dt="2022-01-25T02:09:39.707" v="1244" actId="478"/>
          <ac:spMkLst>
            <pc:docMk/>
            <pc:sldMk cId="3649104356" sldId="373"/>
            <ac:spMk id="151" creationId="{7B09C825-7158-4EED-868E-B920F2D9A28A}"/>
          </ac:spMkLst>
        </pc:spChg>
        <pc:spChg chg="mod">
          <ac:chgData name="Amelia Veith" userId="15bdf0d5-432d-4157-83ae-63e3a7e1dc2c" providerId="ADAL" clId="{DF7D28F4-70C7-4F3B-B2F4-B7EA1C97406B}" dt="2022-01-25T02:10:56.964" v="1261" actId="165"/>
          <ac:spMkLst>
            <pc:docMk/>
            <pc:sldMk cId="3649104356" sldId="373"/>
            <ac:spMk id="152" creationId="{07A4EDBF-CCE3-45EA-8C02-13BDDCA25F6B}"/>
          </ac:spMkLst>
        </pc:spChg>
        <pc:spChg chg="mod">
          <ac:chgData name="Amelia Veith" userId="15bdf0d5-432d-4157-83ae-63e3a7e1dc2c" providerId="ADAL" clId="{DF7D28F4-70C7-4F3B-B2F4-B7EA1C97406B}" dt="2022-01-25T02:19:32.653" v="1428" actId="165"/>
          <ac:spMkLst>
            <pc:docMk/>
            <pc:sldMk cId="3649104356" sldId="373"/>
            <ac:spMk id="170" creationId="{39D4F55F-9396-4088-8904-1963D4AF3236}"/>
          </ac:spMkLst>
        </pc:spChg>
        <pc:spChg chg="mod">
          <ac:chgData name="Amelia Veith" userId="15bdf0d5-432d-4157-83ae-63e3a7e1dc2c" providerId="ADAL" clId="{DF7D28F4-70C7-4F3B-B2F4-B7EA1C97406B}" dt="2022-01-25T02:19:32.653" v="1428" actId="165"/>
          <ac:spMkLst>
            <pc:docMk/>
            <pc:sldMk cId="3649104356" sldId="373"/>
            <ac:spMk id="171" creationId="{5F41ED71-04C5-4FD1-A78F-E48ABF2F992B}"/>
          </ac:spMkLst>
        </pc:spChg>
        <pc:spChg chg="mod">
          <ac:chgData name="Amelia Veith" userId="15bdf0d5-432d-4157-83ae-63e3a7e1dc2c" providerId="ADAL" clId="{DF7D28F4-70C7-4F3B-B2F4-B7EA1C97406B}" dt="2022-01-25T02:19:32.653" v="1428" actId="165"/>
          <ac:spMkLst>
            <pc:docMk/>
            <pc:sldMk cId="3649104356" sldId="373"/>
            <ac:spMk id="172" creationId="{4C146DFE-91D4-47B5-B027-37D4DC139280}"/>
          </ac:spMkLst>
        </pc:spChg>
        <pc:spChg chg="mod">
          <ac:chgData name="Amelia Veith" userId="15bdf0d5-432d-4157-83ae-63e3a7e1dc2c" providerId="ADAL" clId="{DF7D28F4-70C7-4F3B-B2F4-B7EA1C97406B}" dt="2022-01-25T02:19:32.653" v="1428" actId="165"/>
          <ac:spMkLst>
            <pc:docMk/>
            <pc:sldMk cId="3649104356" sldId="373"/>
            <ac:spMk id="192" creationId="{F3A9CCEB-F81D-436E-B3C1-F9CED4B78F17}"/>
          </ac:spMkLst>
        </pc:spChg>
        <pc:spChg chg="mod">
          <ac:chgData name="Amelia Veith" userId="15bdf0d5-432d-4157-83ae-63e3a7e1dc2c" providerId="ADAL" clId="{DF7D28F4-70C7-4F3B-B2F4-B7EA1C97406B}" dt="2022-01-25T02:19:32.653" v="1428" actId="165"/>
          <ac:spMkLst>
            <pc:docMk/>
            <pc:sldMk cId="3649104356" sldId="373"/>
            <ac:spMk id="193" creationId="{CC337F87-8164-45F6-94A0-B480F6E2809E}"/>
          </ac:spMkLst>
        </pc:spChg>
        <pc:spChg chg="mod">
          <ac:chgData name="Amelia Veith" userId="15bdf0d5-432d-4157-83ae-63e3a7e1dc2c" providerId="ADAL" clId="{DF7D28F4-70C7-4F3B-B2F4-B7EA1C97406B}" dt="2022-01-25T02:19:32.653" v="1428" actId="165"/>
          <ac:spMkLst>
            <pc:docMk/>
            <pc:sldMk cId="3649104356" sldId="373"/>
            <ac:spMk id="194" creationId="{F7BF9AA2-5C55-473A-A5FD-DC8920BD75DF}"/>
          </ac:spMkLst>
        </pc:spChg>
        <pc:spChg chg="add mod topLvl">
          <ac:chgData name="Amelia Veith" userId="15bdf0d5-432d-4157-83ae-63e3a7e1dc2c" providerId="ADAL" clId="{DF7D28F4-70C7-4F3B-B2F4-B7EA1C97406B}" dt="2022-01-25T02:19:32.653" v="1428" actId="165"/>
          <ac:spMkLst>
            <pc:docMk/>
            <pc:sldMk cId="3649104356" sldId="373"/>
            <ac:spMk id="213" creationId="{F1440542-EB69-42F2-B1C3-AAE948528322}"/>
          </ac:spMkLst>
        </pc:spChg>
        <pc:spChg chg="mod">
          <ac:chgData name="Amelia Veith" userId="15bdf0d5-432d-4157-83ae-63e3a7e1dc2c" providerId="ADAL" clId="{DF7D28F4-70C7-4F3B-B2F4-B7EA1C97406B}" dt="2022-01-25T02:16:02.129" v="1317"/>
          <ac:spMkLst>
            <pc:docMk/>
            <pc:sldMk cId="3649104356" sldId="373"/>
            <ac:spMk id="215" creationId="{372BBF89-3B70-4BF8-9423-B6EF9B014E3F}"/>
          </ac:spMkLst>
        </pc:spChg>
        <pc:spChg chg="mod">
          <ac:chgData name="Amelia Veith" userId="15bdf0d5-432d-4157-83ae-63e3a7e1dc2c" providerId="ADAL" clId="{DF7D28F4-70C7-4F3B-B2F4-B7EA1C97406B}" dt="2022-01-25T02:16:02.129" v="1317"/>
          <ac:spMkLst>
            <pc:docMk/>
            <pc:sldMk cId="3649104356" sldId="373"/>
            <ac:spMk id="216" creationId="{470F3467-D110-482E-8B3F-BC4018A11A52}"/>
          </ac:spMkLst>
        </pc:spChg>
        <pc:spChg chg="mod">
          <ac:chgData name="Amelia Veith" userId="15bdf0d5-432d-4157-83ae-63e3a7e1dc2c" providerId="ADAL" clId="{DF7D28F4-70C7-4F3B-B2F4-B7EA1C97406B}" dt="2022-01-25T04:06:10.397" v="1889" actId="207"/>
          <ac:spMkLst>
            <pc:docMk/>
            <pc:sldMk cId="3649104356" sldId="373"/>
            <ac:spMk id="221" creationId="{3A3DC75E-6584-4BD0-A466-830088CD553A}"/>
          </ac:spMkLst>
        </pc:spChg>
        <pc:spChg chg="mod">
          <ac:chgData name="Amelia Veith" userId="15bdf0d5-432d-4157-83ae-63e3a7e1dc2c" providerId="ADAL" clId="{DF7D28F4-70C7-4F3B-B2F4-B7EA1C97406B}" dt="2022-01-25T04:06:10.397" v="1889" actId="207"/>
          <ac:spMkLst>
            <pc:docMk/>
            <pc:sldMk cId="3649104356" sldId="373"/>
            <ac:spMk id="222" creationId="{C2CABCA9-8B14-4AF5-A1ED-B7A21A136D9E}"/>
          </ac:spMkLst>
        </pc:spChg>
        <pc:spChg chg="mod">
          <ac:chgData name="Amelia Veith" userId="15bdf0d5-432d-4157-83ae-63e3a7e1dc2c" providerId="ADAL" clId="{DF7D28F4-70C7-4F3B-B2F4-B7EA1C97406B}" dt="2022-01-25T04:06:10.397" v="1889" actId="207"/>
          <ac:spMkLst>
            <pc:docMk/>
            <pc:sldMk cId="3649104356" sldId="373"/>
            <ac:spMk id="223" creationId="{7E6B9319-559D-4FAF-B660-ECE3F7FB9A44}"/>
          </ac:spMkLst>
        </pc:spChg>
        <pc:spChg chg="mod">
          <ac:chgData name="Amelia Veith" userId="15bdf0d5-432d-4157-83ae-63e3a7e1dc2c" providerId="ADAL" clId="{DF7D28F4-70C7-4F3B-B2F4-B7EA1C97406B}" dt="2022-01-25T04:06:10.397" v="1889" actId="207"/>
          <ac:spMkLst>
            <pc:docMk/>
            <pc:sldMk cId="3649104356" sldId="373"/>
            <ac:spMk id="224" creationId="{11021B23-43D0-48F6-AB3C-BFC7F12149BA}"/>
          </ac:spMkLst>
        </pc:spChg>
        <pc:spChg chg="mod">
          <ac:chgData name="Amelia Veith" userId="15bdf0d5-432d-4157-83ae-63e3a7e1dc2c" providerId="ADAL" clId="{DF7D28F4-70C7-4F3B-B2F4-B7EA1C97406B}" dt="2022-01-25T04:06:10.397" v="1889" actId="207"/>
          <ac:spMkLst>
            <pc:docMk/>
            <pc:sldMk cId="3649104356" sldId="373"/>
            <ac:spMk id="225" creationId="{367DB75A-F5B9-4F1F-B5F3-AA7E696F29DB}"/>
          </ac:spMkLst>
        </pc:spChg>
        <pc:spChg chg="mod">
          <ac:chgData name="Amelia Veith" userId="15bdf0d5-432d-4157-83ae-63e3a7e1dc2c" providerId="ADAL" clId="{DF7D28F4-70C7-4F3B-B2F4-B7EA1C97406B}" dt="2022-01-25T04:06:10.397" v="1889" actId="207"/>
          <ac:spMkLst>
            <pc:docMk/>
            <pc:sldMk cId="3649104356" sldId="373"/>
            <ac:spMk id="226" creationId="{7156B0E8-0B1A-48A3-B184-81CB8F871F3A}"/>
          </ac:spMkLst>
        </pc:spChg>
        <pc:spChg chg="mod">
          <ac:chgData name="Amelia Veith" userId="15bdf0d5-432d-4157-83ae-63e3a7e1dc2c" providerId="ADAL" clId="{DF7D28F4-70C7-4F3B-B2F4-B7EA1C97406B}" dt="2022-01-25T04:06:10.397" v="1889" actId="207"/>
          <ac:spMkLst>
            <pc:docMk/>
            <pc:sldMk cId="3649104356" sldId="373"/>
            <ac:spMk id="227" creationId="{1CB4E7E5-EACF-4FAD-B793-27E804AB5DA8}"/>
          </ac:spMkLst>
        </pc:spChg>
        <pc:spChg chg="mod">
          <ac:chgData name="Amelia Veith" userId="15bdf0d5-432d-4157-83ae-63e3a7e1dc2c" providerId="ADAL" clId="{DF7D28F4-70C7-4F3B-B2F4-B7EA1C97406B}" dt="2022-01-25T04:06:10.397" v="1889" actId="207"/>
          <ac:spMkLst>
            <pc:docMk/>
            <pc:sldMk cId="3649104356" sldId="373"/>
            <ac:spMk id="228" creationId="{D65D85F7-76BD-4170-AE22-0C3201C8729C}"/>
          </ac:spMkLst>
        </pc:spChg>
        <pc:spChg chg="mod">
          <ac:chgData name="Amelia Veith" userId="15bdf0d5-432d-4157-83ae-63e3a7e1dc2c" providerId="ADAL" clId="{DF7D28F4-70C7-4F3B-B2F4-B7EA1C97406B}" dt="2022-01-25T04:06:10.397" v="1889" actId="207"/>
          <ac:spMkLst>
            <pc:docMk/>
            <pc:sldMk cId="3649104356" sldId="373"/>
            <ac:spMk id="229" creationId="{6012C844-87EF-4E6D-8314-62692E6FF246}"/>
          </ac:spMkLst>
        </pc:spChg>
        <pc:spChg chg="mod">
          <ac:chgData name="Amelia Veith" userId="15bdf0d5-432d-4157-83ae-63e3a7e1dc2c" providerId="ADAL" clId="{DF7D28F4-70C7-4F3B-B2F4-B7EA1C97406B}" dt="2022-01-25T04:06:10.397" v="1889" actId="207"/>
          <ac:spMkLst>
            <pc:docMk/>
            <pc:sldMk cId="3649104356" sldId="373"/>
            <ac:spMk id="230" creationId="{A837DB83-BB31-42C5-B889-153A7339B0CE}"/>
          </ac:spMkLst>
        </pc:spChg>
        <pc:spChg chg="mod">
          <ac:chgData name="Amelia Veith" userId="15bdf0d5-432d-4157-83ae-63e3a7e1dc2c" providerId="ADAL" clId="{DF7D28F4-70C7-4F3B-B2F4-B7EA1C97406B}" dt="2022-01-25T04:06:10.397" v="1889" actId="207"/>
          <ac:spMkLst>
            <pc:docMk/>
            <pc:sldMk cId="3649104356" sldId="373"/>
            <ac:spMk id="234" creationId="{4105B58D-B758-4115-A4B3-80A5A89F80D5}"/>
          </ac:spMkLst>
        </pc:spChg>
        <pc:spChg chg="mod">
          <ac:chgData name="Amelia Veith" userId="15bdf0d5-432d-4157-83ae-63e3a7e1dc2c" providerId="ADAL" clId="{DF7D28F4-70C7-4F3B-B2F4-B7EA1C97406B}" dt="2022-01-25T04:06:10.397" v="1889" actId="207"/>
          <ac:spMkLst>
            <pc:docMk/>
            <pc:sldMk cId="3649104356" sldId="373"/>
            <ac:spMk id="235" creationId="{D66F2E20-AB48-4132-A52C-8E5D66840214}"/>
          </ac:spMkLst>
        </pc:spChg>
        <pc:spChg chg="mod">
          <ac:chgData name="Amelia Veith" userId="15bdf0d5-432d-4157-83ae-63e3a7e1dc2c" providerId="ADAL" clId="{DF7D28F4-70C7-4F3B-B2F4-B7EA1C97406B}" dt="2022-01-25T04:06:10.397" v="1889" actId="207"/>
          <ac:spMkLst>
            <pc:docMk/>
            <pc:sldMk cId="3649104356" sldId="373"/>
            <ac:spMk id="236" creationId="{C6D60ABF-D454-4E4B-BF37-1692B8A1E2EB}"/>
          </ac:spMkLst>
        </pc:spChg>
        <pc:spChg chg="mod">
          <ac:chgData name="Amelia Veith" userId="15bdf0d5-432d-4157-83ae-63e3a7e1dc2c" providerId="ADAL" clId="{DF7D28F4-70C7-4F3B-B2F4-B7EA1C97406B}" dt="2022-01-25T04:06:10.397" v="1889" actId="207"/>
          <ac:spMkLst>
            <pc:docMk/>
            <pc:sldMk cId="3649104356" sldId="373"/>
            <ac:spMk id="254" creationId="{BF8F59B5-1052-4BD2-869A-2CEF3C3533AB}"/>
          </ac:spMkLst>
        </pc:spChg>
        <pc:spChg chg="mod">
          <ac:chgData name="Amelia Veith" userId="15bdf0d5-432d-4157-83ae-63e3a7e1dc2c" providerId="ADAL" clId="{DF7D28F4-70C7-4F3B-B2F4-B7EA1C97406B}" dt="2022-01-25T04:06:10.397" v="1889" actId="207"/>
          <ac:spMkLst>
            <pc:docMk/>
            <pc:sldMk cId="3649104356" sldId="373"/>
            <ac:spMk id="255" creationId="{DED652B0-7528-445B-9758-395E35B433E5}"/>
          </ac:spMkLst>
        </pc:spChg>
        <pc:spChg chg="mod">
          <ac:chgData name="Amelia Veith" userId="15bdf0d5-432d-4157-83ae-63e3a7e1dc2c" providerId="ADAL" clId="{DF7D28F4-70C7-4F3B-B2F4-B7EA1C97406B}" dt="2022-01-25T04:06:10.397" v="1889" actId="207"/>
          <ac:spMkLst>
            <pc:docMk/>
            <pc:sldMk cId="3649104356" sldId="373"/>
            <ac:spMk id="256" creationId="{B6CF7B65-070F-4D00-A680-938E5A740AF3}"/>
          </ac:spMkLst>
        </pc:spChg>
        <pc:spChg chg="mod">
          <ac:chgData name="Amelia Veith" userId="15bdf0d5-432d-4157-83ae-63e3a7e1dc2c" providerId="ADAL" clId="{DF7D28F4-70C7-4F3B-B2F4-B7EA1C97406B}" dt="2022-01-25T04:06:10.397" v="1889" actId="207"/>
          <ac:spMkLst>
            <pc:docMk/>
            <pc:sldMk cId="3649104356" sldId="373"/>
            <ac:spMk id="274" creationId="{28344962-B1BC-4726-BCE1-955C6201D7C5}"/>
          </ac:spMkLst>
        </pc:spChg>
        <pc:spChg chg="mod">
          <ac:chgData name="Amelia Veith" userId="15bdf0d5-432d-4157-83ae-63e3a7e1dc2c" providerId="ADAL" clId="{DF7D28F4-70C7-4F3B-B2F4-B7EA1C97406B}" dt="2022-01-25T04:06:10.397" v="1889" actId="207"/>
          <ac:spMkLst>
            <pc:docMk/>
            <pc:sldMk cId="3649104356" sldId="373"/>
            <ac:spMk id="275" creationId="{1EF218CA-B71F-4589-A776-B7D3F58EE51C}"/>
          </ac:spMkLst>
        </pc:spChg>
        <pc:spChg chg="mod">
          <ac:chgData name="Amelia Veith" userId="15bdf0d5-432d-4157-83ae-63e3a7e1dc2c" providerId="ADAL" clId="{DF7D28F4-70C7-4F3B-B2F4-B7EA1C97406B}" dt="2022-01-25T04:06:10.397" v="1889" actId="207"/>
          <ac:spMkLst>
            <pc:docMk/>
            <pc:sldMk cId="3649104356" sldId="373"/>
            <ac:spMk id="276" creationId="{E47EAC94-3A96-4B3C-9599-3B313B606F57}"/>
          </ac:spMkLst>
        </pc:spChg>
        <pc:spChg chg="mod">
          <ac:chgData name="Amelia Veith" userId="15bdf0d5-432d-4157-83ae-63e3a7e1dc2c" providerId="ADAL" clId="{DF7D28F4-70C7-4F3B-B2F4-B7EA1C97406B}" dt="2022-01-25T04:08:39.847" v="1897" actId="207"/>
          <ac:spMkLst>
            <pc:docMk/>
            <pc:sldMk cId="3649104356" sldId="373"/>
            <ac:spMk id="294" creationId="{6BD0676C-2CED-4DB6-B479-03EBBF84DCD1}"/>
          </ac:spMkLst>
        </pc:spChg>
        <pc:spChg chg="mod">
          <ac:chgData name="Amelia Veith" userId="15bdf0d5-432d-4157-83ae-63e3a7e1dc2c" providerId="ADAL" clId="{DF7D28F4-70C7-4F3B-B2F4-B7EA1C97406B}" dt="2022-01-25T04:08:39.847" v="1897" actId="207"/>
          <ac:spMkLst>
            <pc:docMk/>
            <pc:sldMk cId="3649104356" sldId="373"/>
            <ac:spMk id="295" creationId="{CE422B3E-3F82-4699-8324-E5BE8695CDEA}"/>
          </ac:spMkLst>
        </pc:spChg>
        <pc:spChg chg="del mod">
          <ac:chgData name="Amelia Veith" userId="15bdf0d5-432d-4157-83ae-63e3a7e1dc2c" providerId="ADAL" clId="{DF7D28F4-70C7-4F3B-B2F4-B7EA1C97406B}" dt="2022-01-25T02:31:56.994" v="1589" actId="478"/>
          <ac:spMkLst>
            <pc:docMk/>
            <pc:sldMk cId="3649104356" sldId="373"/>
            <ac:spMk id="302" creationId="{43700A67-7EBA-412E-B251-5A50FF4B9CD7}"/>
          </ac:spMkLst>
        </pc:spChg>
        <pc:spChg chg="mod">
          <ac:chgData name="Amelia Veith" userId="15bdf0d5-432d-4157-83ae-63e3a7e1dc2c" providerId="ADAL" clId="{DF7D28F4-70C7-4F3B-B2F4-B7EA1C97406B}" dt="2022-01-25T03:15:19.052" v="1601" actId="165"/>
          <ac:spMkLst>
            <pc:docMk/>
            <pc:sldMk cId="3649104356" sldId="373"/>
            <ac:spMk id="303" creationId="{A7DCCE5C-2C36-404D-99D2-ACF36680DDBD}"/>
          </ac:spMkLst>
        </pc:spChg>
        <pc:spChg chg="mod">
          <ac:chgData name="Amelia Veith" userId="15bdf0d5-432d-4157-83ae-63e3a7e1dc2c" providerId="ADAL" clId="{DF7D28F4-70C7-4F3B-B2F4-B7EA1C97406B}" dt="2022-01-25T03:15:19.052" v="1601" actId="165"/>
          <ac:spMkLst>
            <pc:docMk/>
            <pc:sldMk cId="3649104356" sldId="373"/>
            <ac:spMk id="304" creationId="{F619CAF6-7B3A-454B-AA09-443A3A30232C}"/>
          </ac:spMkLst>
        </pc:spChg>
        <pc:spChg chg="mod">
          <ac:chgData name="Amelia Veith" userId="15bdf0d5-432d-4157-83ae-63e3a7e1dc2c" providerId="ADAL" clId="{DF7D28F4-70C7-4F3B-B2F4-B7EA1C97406B}" dt="2022-01-25T03:15:19.052" v="1601" actId="165"/>
          <ac:spMkLst>
            <pc:docMk/>
            <pc:sldMk cId="3649104356" sldId="373"/>
            <ac:spMk id="305" creationId="{CCDCC54A-493C-4F78-8373-9477EF9A47A3}"/>
          </ac:spMkLst>
        </pc:spChg>
        <pc:spChg chg="mod">
          <ac:chgData name="Amelia Veith" userId="15bdf0d5-432d-4157-83ae-63e3a7e1dc2c" providerId="ADAL" clId="{DF7D28F4-70C7-4F3B-B2F4-B7EA1C97406B}" dt="2022-01-25T03:15:19.052" v="1601" actId="165"/>
          <ac:spMkLst>
            <pc:docMk/>
            <pc:sldMk cId="3649104356" sldId="373"/>
            <ac:spMk id="306" creationId="{F70BA553-24B3-4112-A6FF-2928B5442D86}"/>
          </ac:spMkLst>
        </pc:spChg>
        <pc:spChg chg="mod">
          <ac:chgData name="Amelia Veith" userId="15bdf0d5-432d-4157-83ae-63e3a7e1dc2c" providerId="ADAL" clId="{DF7D28F4-70C7-4F3B-B2F4-B7EA1C97406B}" dt="2022-01-25T03:15:19.052" v="1601" actId="165"/>
          <ac:spMkLst>
            <pc:docMk/>
            <pc:sldMk cId="3649104356" sldId="373"/>
            <ac:spMk id="307" creationId="{B2FEFA11-ED05-4077-9100-CD5C72D28DFA}"/>
          </ac:spMkLst>
        </pc:spChg>
        <pc:spChg chg="mod">
          <ac:chgData name="Amelia Veith" userId="15bdf0d5-432d-4157-83ae-63e3a7e1dc2c" providerId="ADAL" clId="{DF7D28F4-70C7-4F3B-B2F4-B7EA1C97406B}" dt="2022-01-25T03:15:19.052" v="1601" actId="165"/>
          <ac:spMkLst>
            <pc:docMk/>
            <pc:sldMk cId="3649104356" sldId="373"/>
            <ac:spMk id="308" creationId="{284471EE-7775-47CD-9101-E688E338D230}"/>
          </ac:spMkLst>
        </pc:spChg>
        <pc:spChg chg="mod">
          <ac:chgData name="Amelia Veith" userId="15bdf0d5-432d-4157-83ae-63e3a7e1dc2c" providerId="ADAL" clId="{DF7D28F4-70C7-4F3B-B2F4-B7EA1C97406B}" dt="2022-01-25T03:15:19.052" v="1601" actId="165"/>
          <ac:spMkLst>
            <pc:docMk/>
            <pc:sldMk cId="3649104356" sldId="373"/>
            <ac:spMk id="309" creationId="{50E8B2C5-7E2D-4C26-961E-93EE7F64EEB5}"/>
          </ac:spMkLst>
        </pc:spChg>
        <pc:spChg chg="mod">
          <ac:chgData name="Amelia Veith" userId="15bdf0d5-432d-4157-83ae-63e3a7e1dc2c" providerId="ADAL" clId="{DF7D28F4-70C7-4F3B-B2F4-B7EA1C97406B}" dt="2022-01-25T03:15:19.052" v="1601" actId="165"/>
          <ac:spMkLst>
            <pc:docMk/>
            <pc:sldMk cId="3649104356" sldId="373"/>
            <ac:spMk id="310" creationId="{735D1823-7ED5-49F0-9CAD-CAB1BC1EC8C3}"/>
          </ac:spMkLst>
        </pc:spChg>
        <pc:spChg chg="mod">
          <ac:chgData name="Amelia Veith" userId="15bdf0d5-432d-4157-83ae-63e3a7e1dc2c" providerId="ADAL" clId="{DF7D28F4-70C7-4F3B-B2F4-B7EA1C97406B}" dt="2022-01-25T03:15:19.052" v="1601" actId="165"/>
          <ac:spMkLst>
            <pc:docMk/>
            <pc:sldMk cId="3649104356" sldId="373"/>
            <ac:spMk id="311" creationId="{B1C9BDC9-9345-4CAD-BEFE-E0532A701D49}"/>
          </ac:spMkLst>
        </pc:spChg>
        <pc:spChg chg="mod">
          <ac:chgData name="Amelia Veith" userId="15bdf0d5-432d-4157-83ae-63e3a7e1dc2c" providerId="ADAL" clId="{DF7D28F4-70C7-4F3B-B2F4-B7EA1C97406B}" dt="2022-01-25T03:15:19.052" v="1601" actId="165"/>
          <ac:spMkLst>
            <pc:docMk/>
            <pc:sldMk cId="3649104356" sldId="373"/>
            <ac:spMk id="315" creationId="{B648AE2C-EE9E-427F-A84F-B94C23FE9E2F}"/>
          </ac:spMkLst>
        </pc:spChg>
        <pc:spChg chg="mod">
          <ac:chgData name="Amelia Veith" userId="15bdf0d5-432d-4157-83ae-63e3a7e1dc2c" providerId="ADAL" clId="{DF7D28F4-70C7-4F3B-B2F4-B7EA1C97406B}" dt="2022-01-25T03:15:19.052" v="1601" actId="165"/>
          <ac:spMkLst>
            <pc:docMk/>
            <pc:sldMk cId="3649104356" sldId="373"/>
            <ac:spMk id="316" creationId="{52D4310E-5B22-4E07-9D36-524422298DD7}"/>
          </ac:spMkLst>
        </pc:spChg>
        <pc:spChg chg="mod">
          <ac:chgData name="Amelia Veith" userId="15bdf0d5-432d-4157-83ae-63e3a7e1dc2c" providerId="ADAL" clId="{DF7D28F4-70C7-4F3B-B2F4-B7EA1C97406B}" dt="2022-01-25T03:15:19.052" v="1601" actId="165"/>
          <ac:spMkLst>
            <pc:docMk/>
            <pc:sldMk cId="3649104356" sldId="373"/>
            <ac:spMk id="317" creationId="{8E1887DA-F8DA-472B-A548-EDFE0D9259A1}"/>
          </ac:spMkLst>
        </pc:spChg>
        <pc:spChg chg="mod">
          <ac:chgData name="Amelia Veith" userId="15bdf0d5-432d-4157-83ae-63e3a7e1dc2c" providerId="ADAL" clId="{DF7D28F4-70C7-4F3B-B2F4-B7EA1C97406B}" dt="2022-01-25T03:15:19.052" v="1601" actId="165"/>
          <ac:spMkLst>
            <pc:docMk/>
            <pc:sldMk cId="3649104356" sldId="373"/>
            <ac:spMk id="335" creationId="{4A45B35D-6DAE-4FF4-A5E0-8B1F1A4F2B5C}"/>
          </ac:spMkLst>
        </pc:spChg>
        <pc:spChg chg="mod">
          <ac:chgData name="Amelia Veith" userId="15bdf0d5-432d-4157-83ae-63e3a7e1dc2c" providerId="ADAL" clId="{DF7D28F4-70C7-4F3B-B2F4-B7EA1C97406B}" dt="2022-01-25T03:15:19.052" v="1601" actId="165"/>
          <ac:spMkLst>
            <pc:docMk/>
            <pc:sldMk cId="3649104356" sldId="373"/>
            <ac:spMk id="336" creationId="{CDF659A8-98C6-4E08-ADE0-B795997BC577}"/>
          </ac:spMkLst>
        </pc:spChg>
        <pc:spChg chg="mod">
          <ac:chgData name="Amelia Veith" userId="15bdf0d5-432d-4157-83ae-63e3a7e1dc2c" providerId="ADAL" clId="{DF7D28F4-70C7-4F3B-B2F4-B7EA1C97406B}" dt="2022-01-25T03:15:19.052" v="1601" actId="165"/>
          <ac:spMkLst>
            <pc:docMk/>
            <pc:sldMk cId="3649104356" sldId="373"/>
            <ac:spMk id="337" creationId="{48CA72B8-9A2D-4F26-AD99-71E153E9BCC5}"/>
          </ac:spMkLst>
        </pc:spChg>
        <pc:spChg chg="mod">
          <ac:chgData name="Amelia Veith" userId="15bdf0d5-432d-4157-83ae-63e3a7e1dc2c" providerId="ADAL" clId="{DF7D28F4-70C7-4F3B-B2F4-B7EA1C97406B}" dt="2022-01-25T03:15:19.052" v="1601" actId="165"/>
          <ac:spMkLst>
            <pc:docMk/>
            <pc:sldMk cId="3649104356" sldId="373"/>
            <ac:spMk id="355" creationId="{EC045FCF-558B-402D-82F2-425AB604A2D5}"/>
          </ac:spMkLst>
        </pc:spChg>
        <pc:spChg chg="del mod">
          <ac:chgData name="Amelia Veith" userId="15bdf0d5-432d-4157-83ae-63e3a7e1dc2c" providerId="ADAL" clId="{DF7D28F4-70C7-4F3B-B2F4-B7EA1C97406B}" dt="2022-01-25T02:31:33.358" v="1587" actId="478"/>
          <ac:spMkLst>
            <pc:docMk/>
            <pc:sldMk cId="3649104356" sldId="373"/>
            <ac:spMk id="356" creationId="{8E0B5BC6-6EC2-427C-A7AA-9C1B11F55D0B}"/>
          </ac:spMkLst>
        </pc:spChg>
        <pc:spChg chg="mod">
          <ac:chgData name="Amelia Veith" userId="15bdf0d5-432d-4157-83ae-63e3a7e1dc2c" providerId="ADAL" clId="{DF7D28F4-70C7-4F3B-B2F4-B7EA1C97406B}" dt="2022-01-25T03:15:19.052" v="1601" actId="165"/>
          <ac:spMkLst>
            <pc:docMk/>
            <pc:sldMk cId="3649104356" sldId="373"/>
            <ac:spMk id="357" creationId="{7C52F981-EEB4-40DC-B7CB-92D1A2C65404}"/>
          </ac:spMkLst>
        </pc:spChg>
        <pc:spChg chg="del mod">
          <ac:chgData name="Amelia Veith" userId="15bdf0d5-432d-4157-83ae-63e3a7e1dc2c" providerId="ADAL" clId="{DF7D28F4-70C7-4F3B-B2F4-B7EA1C97406B}" dt="2022-01-25T02:31:53.835" v="1588" actId="478"/>
          <ac:spMkLst>
            <pc:docMk/>
            <pc:sldMk cId="3649104356" sldId="373"/>
            <ac:spMk id="375" creationId="{B2B17A5D-9199-40EE-B7D9-78E1F9F3F089}"/>
          </ac:spMkLst>
        </pc:spChg>
        <pc:spChg chg="del mod">
          <ac:chgData name="Amelia Veith" userId="15bdf0d5-432d-4157-83ae-63e3a7e1dc2c" providerId="ADAL" clId="{DF7D28F4-70C7-4F3B-B2F4-B7EA1C97406B}" dt="2022-01-25T02:32:21.914" v="1590" actId="478"/>
          <ac:spMkLst>
            <pc:docMk/>
            <pc:sldMk cId="3649104356" sldId="373"/>
            <ac:spMk id="376" creationId="{1CAFE1A2-BD1B-4129-BF39-1C660B85E22B}"/>
          </ac:spMkLst>
        </pc:spChg>
        <pc:spChg chg="mod">
          <ac:chgData name="Amelia Veith" userId="15bdf0d5-432d-4157-83ae-63e3a7e1dc2c" providerId="ADAL" clId="{DF7D28F4-70C7-4F3B-B2F4-B7EA1C97406B}" dt="2022-01-25T04:06:10.397" v="1889" actId="207"/>
          <ac:spMkLst>
            <pc:docMk/>
            <pc:sldMk cId="3649104356" sldId="373"/>
            <ac:spMk id="379" creationId="{62A5DF46-13C0-416D-A03D-BF5F605202D9}"/>
          </ac:spMkLst>
        </pc:spChg>
        <pc:spChg chg="mod">
          <ac:chgData name="Amelia Veith" userId="15bdf0d5-432d-4157-83ae-63e3a7e1dc2c" providerId="ADAL" clId="{DF7D28F4-70C7-4F3B-B2F4-B7EA1C97406B}" dt="2022-01-25T04:06:10.397" v="1889" actId="207"/>
          <ac:spMkLst>
            <pc:docMk/>
            <pc:sldMk cId="3649104356" sldId="373"/>
            <ac:spMk id="380" creationId="{2CE1822E-26FB-44B4-A26F-E9C6EFE362F6}"/>
          </ac:spMkLst>
        </pc:spChg>
        <pc:spChg chg="mod">
          <ac:chgData name="Amelia Veith" userId="15bdf0d5-432d-4157-83ae-63e3a7e1dc2c" providerId="ADAL" clId="{DF7D28F4-70C7-4F3B-B2F4-B7EA1C97406B}" dt="2022-01-25T04:06:10.397" v="1889" actId="207"/>
          <ac:spMkLst>
            <pc:docMk/>
            <pc:sldMk cId="3649104356" sldId="373"/>
            <ac:spMk id="381" creationId="{69349821-27F8-4634-92B5-52D2ECEF6863}"/>
          </ac:spMkLst>
        </pc:spChg>
        <pc:spChg chg="mod">
          <ac:chgData name="Amelia Veith" userId="15bdf0d5-432d-4157-83ae-63e3a7e1dc2c" providerId="ADAL" clId="{DF7D28F4-70C7-4F3B-B2F4-B7EA1C97406B}" dt="2022-01-25T04:06:10.397" v="1889" actId="207"/>
          <ac:spMkLst>
            <pc:docMk/>
            <pc:sldMk cId="3649104356" sldId="373"/>
            <ac:spMk id="382" creationId="{55C623D5-CB96-4104-B19F-98C4D4E76C6C}"/>
          </ac:spMkLst>
        </pc:spChg>
        <pc:spChg chg="mod">
          <ac:chgData name="Amelia Veith" userId="15bdf0d5-432d-4157-83ae-63e3a7e1dc2c" providerId="ADAL" clId="{DF7D28F4-70C7-4F3B-B2F4-B7EA1C97406B}" dt="2022-01-25T04:06:10.397" v="1889" actId="207"/>
          <ac:spMkLst>
            <pc:docMk/>
            <pc:sldMk cId="3649104356" sldId="373"/>
            <ac:spMk id="383" creationId="{CCC7F046-39E1-4A98-B83B-0C93316B79E3}"/>
          </ac:spMkLst>
        </pc:spChg>
        <pc:spChg chg="mod">
          <ac:chgData name="Amelia Veith" userId="15bdf0d5-432d-4157-83ae-63e3a7e1dc2c" providerId="ADAL" clId="{DF7D28F4-70C7-4F3B-B2F4-B7EA1C97406B}" dt="2022-01-25T04:06:10.397" v="1889" actId="207"/>
          <ac:spMkLst>
            <pc:docMk/>
            <pc:sldMk cId="3649104356" sldId="373"/>
            <ac:spMk id="384" creationId="{9D742835-A613-4FB0-BC3B-902A3003AAE8}"/>
          </ac:spMkLst>
        </pc:spChg>
        <pc:spChg chg="mod">
          <ac:chgData name="Amelia Veith" userId="15bdf0d5-432d-4157-83ae-63e3a7e1dc2c" providerId="ADAL" clId="{DF7D28F4-70C7-4F3B-B2F4-B7EA1C97406B}" dt="2022-01-25T04:06:10.397" v="1889" actId="207"/>
          <ac:spMkLst>
            <pc:docMk/>
            <pc:sldMk cId="3649104356" sldId="373"/>
            <ac:spMk id="385" creationId="{07E48CE5-9807-4570-A87B-93293B45BE80}"/>
          </ac:spMkLst>
        </pc:spChg>
        <pc:spChg chg="mod">
          <ac:chgData name="Amelia Veith" userId="15bdf0d5-432d-4157-83ae-63e3a7e1dc2c" providerId="ADAL" clId="{DF7D28F4-70C7-4F3B-B2F4-B7EA1C97406B}" dt="2022-01-25T04:06:10.397" v="1889" actId="207"/>
          <ac:spMkLst>
            <pc:docMk/>
            <pc:sldMk cId="3649104356" sldId="373"/>
            <ac:spMk id="386" creationId="{F7AF7B2F-EC9B-4A42-8611-47F155BD1A5C}"/>
          </ac:spMkLst>
        </pc:spChg>
        <pc:spChg chg="mod">
          <ac:chgData name="Amelia Veith" userId="15bdf0d5-432d-4157-83ae-63e3a7e1dc2c" providerId="ADAL" clId="{DF7D28F4-70C7-4F3B-B2F4-B7EA1C97406B}" dt="2022-01-25T04:06:10.397" v="1889" actId="207"/>
          <ac:spMkLst>
            <pc:docMk/>
            <pc:sldMk cId="3649104356" sldId="373"/>
            <ac:spMk id="387" creationId="{EFD0A379-A8D6-47AE-8B09-52E217ACB2E4}"/>
          </ac:spMkLst>
        </pc:spChg>
        <pc:spChg chg="mod">
          <ac:chgData name="Amelia Veith" userId="15bdf0d5-432d-4157-83ae-63e3a7e1dc2c" providerId="ADAL" clId="{DF7D28F4-70C7-4F3B-B2F4-B7EA1C97406B}" dt="2022-01-25T04:06:10.397" v="1889" actId="207"/>
          <ac:spMkLst>
            <pc:docMk/>
            <pc:sldMk cId="3649104356" sldId="373"/>
            <ac:spMk id="388" creationId="{2D1F492F-32B7-4B66-A880-920085CF2B23}"/>
          </ac:spMkLst>
        </pc:spChg>
        <pc:spChg chg="mod">
          <ac:chgData name="Amelia Veith" userId="15bdf0d5-432d-4157-83ae-63e3a7e1dc2c" providerId="ADAL" clId="{DF7D28F4-70C7-4F3B-B2F4-B7EA1C97406B}" dt="2022-01-25T04:06:10.397" v="1889" actId="207"/>
          <ac:spMkLst>
            <pc:docMk/>
            <pc:sldMk cId="3649104356" sldId="373"/>
            <ac:spMk id="392" creationId="{18D5C2F3-BB9A-43C3-8870-EF125983FC79}"/>
          </ac:spMkLst>
        </pc:spChg>
        <pc:spChg chg="mod">
          <ac:chgData name="Amelia Veith" userId="15bdf0d5-432d-4157-83ae-63e3a7e1dc2c" providerId="ADAL" clId="{DF7D28F4-70C7-4F3B-B2F4-B7EA1C97406B}" dt="2022-01-25T04:06:10.397" v="1889" actId="207"/>
          <ac:spMkLst>
            <pc:docMk/>
            <pc:sldMk cId="3649104356" sldId="373"/>
            <ac:spMk id="393" creationId="{4B151C84-160F-4D37-AE20-01E6CA3EB7A2}"/>
          </ac:spMkLst>
        </pc:spChg>
        <pc:spChg chg="mod">
          <ac:chgData name="Amelia Veith" userId="15bdf0d5-432d-4157-83ae-63e3a7e1dc2c" providerId="ADAL" clId="{DF7D28F4-70C7-4F3B-B2F4-B7EA1C97406B}" dt="2022-01-25T04:06:10.397" v="1889" actId="207"/>
          <ac:spMkLst>
            <pc:docMk/>
            <pc:sldMk cId="3649104356" sldId="373"/>
            <ac:spMk id="394" creationId="{019A2A94-EDFE-4BFA-8D8F-84D826EFD6B4}"/>
          </ac:spMkLst>
        </pc:spChg>
        <pc:spChg chg="mod">
          <ac:chgData name="Amelia Veith" userId="15bdf0d5-432d-4157-83ae-63e3a7e1dc2c" providerId="ADAL" clId="{DF7D28F4-70C7-4F3B-B2F4-B7EA1C97406B}" dt="2022-01-25T04:06:10.397" v="1889" actId="207"/>
          <ac:spMkLst>
            <pc:docMk/>
            <pc:sldMk cId="3649104356" sldId="373"/>
            <ac:spMk id="412" creationId="{72B6CAD7-C803-407C-9640-B564B471D165}"/>
          </ac:spMkLst>
        </pc:spChg>
        <pc:spChg chg="mod">
          <ac:chgData name="Amelia Veith" userId="15bdf0d5-432d-4157-83ae-63e3a7e1dc2c" providerId="ADAL" clId="{DF7D28F4-70C7-4F3B-B2F4-B7EA1C97406B}" dt="2022-01-25T04:06:10.397" v="1889" actId="207"/>
          <ac:spMkLst>
            <pc:docMk/>
            <pc:sldMk cId="3649104356" sldId="373"/>
            <ac:spMk id="413" creationId="{8DBEBA34-20BD-42C1-AD6D-0B856C452622}"/>
          </ac:spMkLst>
        </pc:spChg>
        <pc:spChg chg="mod">
          <ac:chgData name="Amelia Veith" userId="15bdf0d5-432d-4157-83ae-63e3a7e1dc2c" providerId="ADAL" clId="{DF7D28F4-70C7-4F3B-B2F4-B7EA1C97406B}" dt="2022-01-25T04:06:10.397" v="1889" actId="207"/>
          <ac:spMkLst>
            <pc:docMk/>
            <pc:sldMk cId="3649104356" sldId="373"/>
            <ac:spMk id="414" creationId="{7AF27275-1E51-4FED-9586-C369E94115E5}"/>
          </ac:spMkLst>
        </pc:spChg>
        <pc:spChg chg="mod">
          <ac:chgData name="Amelia Veith" userId="15bdf0d5-432d-4157-83ae-63e3a7e1dc2c" providerId="ADAL" clId="{DF7D28F4-70C7-4F3B-B2F4-B7EA1C97406B}" dt="2022-01-25T04:06:10.397" v="1889" actId="207"/>
          <ac:spMkLst>
            <pc:docMk/>
            <pc:sldMk cId="3649104356" sldId="373"/>
            <ac:spMk id="432" creationId="{3AE679F7-A882-4716-9158-A71EB0B0E6E6}"/>
          </ac:spMkLst>
        </pc:spChg>
        <pc:spChg chg="mod">
          <ac:chgData name="Amelia Veith" userId="15bdf0d5-432d-4157-83ae-63e3a7e1dc2c" providerId="ADAL" clId="{DF7D28F4-70C7-4F3B-B2F4-B7EA1C97406B}" dt="2022-01-25T04:06:10.397" v="1889" actId="207"/>
          <ac:spMkLst>
            <pc:docMk/>
            <pc:sldMk cId="3649104356" sldId="373"/>
            <ac:spMk id="433" creationId="{B8AA4D71-7004-4CAF-B36E-C677D19101A7}"/>
          </ac:spMkLst>
        </pc:spChg>
        <pc:spChg chg="mod">
          <ac:chgData name="Amelia Veith" userId="15bdf0d5-432d-4157-83ae-63e3a7e1dc2c" providerId="ADAL" clId="{DF7D28F4-70C7-4F3B-B2F4-B7EA1C97406B}" dt="2022-01-25T04:06:10.397" v="1889" actId="207"/>
          <ac:spMkLst>
            <pc:docMk/>
            <pc:sldMk cId="3649104356" sldId="373"/>
            <ac:spMk id="434" creationId="{EE57DB09-56F6-4588-8EF0-8EE48A5322DE}"/>
          </ac:spMkLst>
        </pc:spChg>
        <pc:spChg chg="mod">
          <ac:chgData name="Amelia Veith" userId="15bdf0d5-432d-4157-83ae-63e3a7e1dc2c" providerId="ADAL" clId="{DF7D28F4-70C7-4F3B-B2F4-B7EA1C97406B}" dt="2022-01-25T04:08:34.936" v="1896" actId="207"/>
          <ac:spMkLst>
            <pc:docMk/>
            <pc:sldMk cId="3649104356" sldId="373"/>
            <ac:spMk id="452" creationId="{48E0D689-C6F2-4B31-BC90-B758CF03272B}"/>
          </ac:spMkLst>
        </pc:spChg>
        <pc:spChg chg="mod">
          <ac:chgData name="Amelia Veith" userId="15bdf0d5-432d-4157-83ae-63e3a7e1dc2c" providerId="ADAL" clId="{DF7D28F4-70C7-4F3B-B2F4-B7EA1C97406B}" dt="2022-01-25T04:08:34.936" v="1896" actId="207"/>
          <ac:spMkLst>
            <pc:docMk/>
            <pc:sldMk cId="3649104356" sldId="373"/>
            <ac:spMk id="453" creationId="{8668C333-51E2-402D-B350-CF050CE27C07}"/>
          </ac:spMkLst>
        </pc:spChg>
        <pc:spChg chg="mod">
          <ac:chgData name="Amelia Veith" userId="15bdf0d5-432d-4157-83ae-63e3a7e1dc2c" providerId="ADAL" clId="{DF7D28F4-70C7-4F3B-B2F4-B7EA1C97406B}" dt="2022-01-25T02:18:38.371" v="1426"/>
          <ac:spMkLst>
            <pc:docMk/>
            <pc:sldMk cId="3649104356" sldId="373"/>
            <ac:spMk id="466" creationId="{AE7526D1-21F5-4DD1-9416-838615F73435}"/>
          </ac:spMkLst>
        </pc:spChg>
        <pc:spChg chg="mod">
          <ac:chgData name="Amelia Veith" userId="15bdf0d5-432d-4157-83ae-63e3a7e1dc2c" providerId="ADAL" clId="{DF7D28F4-70C7-4F3B-B2F4-B7EA1C97406B}" dt="2022-01-25T02:18:38.371" v="1426"/>
          <ac:spMkLst>
            <pc:docMk/>
            <pc:sldMk cId="3649104356" sldId="373"/>
            <ac:spMk id="467" creationId="{9E43803C-CFD5-4F36-8BBE-2CE0674926EB}"/>
          </ac:spMkLst>
        </pc:spChg>
        <pc:spChg chg="mod">
          <ac:chgData name="Amelia Veith" userId="15bdf0d5-432d-4157-83ae-63e3a7e1dc2c" providerId="ADAL" clId="{DF7D28F4-70C7-4F3B-B2F4-B7EA1C97406B}" dt="2022-01-25T02:18:38.371" v="1426"/>
          <ac:spMkLst>
            <pc:docMk/>
            <pc:sldMk cId="3649104356" sldId="373"/>
            <ac:spMk id="468" creationId="{B60CFF95-B41B-4273-9CF2-61FBCF7B93EF}"/>
          </ac:spMkLst>
        </pc:spChg>
        <pc:spChg chg="add del mod">
          <ac:chgData name="Amelia Veith" userId="15bdf0d5-432d-4157-83ae-63e3a7e1dc2c" providerId="ADAL" clId="{DF7D28F4-70C7-4F3B-B2F4-B7EA1C97406B}" dt="2022-01-25T03:27:45.339" v="1729" actId="478"/>
          <ac:spMkLst>
            <pc:docMk/>
            <pc:sldMk cId="3649104356" sldId="373"/>
            <ac:spMk id="486" creationId="{320BCA45-4DE6-4C69-AEC9-ADF78D394BB1}"/>
          </ac:spMkLst>
        </pc:spChg>
        <pc:spChg chg="mod">
          <ac:chgData name="Amelia Veith" userId="15bdf0d5-432d-4157-83ae-63e3a7e1dc2c" providerId="ADAL" clId="{DF7D28F4-70C7-4F3B-B2F4-B7EA1C97406B}" dt="2022-01-25T02:18:38.371" v="1426"/>
          <ac:spMkLst>
            <pc:docMk/>
            <pc:sldMk cId="3649104356" sldId="373"/>
            <ac:spMk id="488" creationId="{2947F53B-E3BD-4950-9940-1DC9811757A4}"/>
          </ac:spMkLst>
        </pc:spChg>
        <pc:spChg chg="mod">
          <ac:chgData name="Amelia Veith" userId="15bdf0d5-432d-4157-83ae-63e3a7e1dc2c" providerId="ADAL" clId="{DF7D28F4-70C7-4F3B-B2F4-B7EA1C97406B}" dt="2022-01-25T02:18:38.371" v="1426"/>
          <ac:spMkLst>
            <pc:docMk/>
            <pc:sldMk cId="3649104356" sldId="373"/>
            <ac:spMk id="489" creationId="{85817AB5-E81F-407F-B7B1-6EA6D5B58AF9}"/>
          </ac:spMkLst>
        </pc:spChg>
        <pc:spChg chg="mod">
          <ac:chgData name="Amelia Veith" userId="15bdf0d5-432d-4157-83ae-63e3a7e1dc2c" providerId="ADAL" clId="{DF7D28F4-70C7-4F3B-B2F4-B7EA1C97406B}" dt="2022-01-25T02:18:38.371" v="1426"/>
          <ac:spMkLst>
            <pc:docMk/>
            <pc:sldMk cId="3649104356" sldId="373"/>
            <ac:spMk id="490" creationId="{3705B7DB-E3BF-4D3B-BB29-27D2FBB3DF0D}"/>
          </ac:spMkLst>
        </pc:spChg>
        <pc:spChg chg="add mod">
          <ac:chgData name="Amelia Veith" userId="15bdf0d5-432d-4157-83ae-63e3a7e1dc2c" providerId="ADAL" clId="{DF7D28F4-70C7-4F3B-B2F4-B7EA1C97406B}" dt="2022-01-25T05:00:06.031" v="2401" actId="208"/>
          <ac:spMkLst>
            <pc:docMk/>
            <pc:sldMk cId="3649104356" sldId="373"/>
            <ac:spMk id="508" creationId="{BDAA8610-197E-4063-B89D-F63F2692E327}"/>
          </ac:spMkLst>
        </pc:spChg>
        <pc:spChg chg="add mod topLvl">
          <ac:chgData name="Amelia Veith" userId="15bdf0d5-432d-4157-83ae-63e3a7e1dc2c" providerId="ADAL" clId="{DF7D28F4-70C7-4F3B-B2F4-B7EA1C97406B}" dt="2022-01-25T02:27:46.661" v="1516" actId="1076"/>
          <ac:spMkLst>
            <pc:docMk/>
            <pc:sldMk cId="3649104356" sldId="373"/>
            <ac:spMk id="510" creationId="{43292130-9C1A-4B67-8EEA-4AE98FB77E74}"/>
          </ac:spMkLst>
        </pc:spChg>
        <pc:spChg chg="add mod ord topLvl">
          <ac:chgData name="Amelia Veith" userId="15bdf0d5-432d-4157-83ae-63e3a7e1dc2c" providerId="ADAL" clId="{DF7D28F4-70C7-4F3B-B2F4-B7EA1C97406B}" dt="2022-01-25T02:27:21.855" v="1509" actId="14100"/>
          <ac:spMkLst>
            <pc:docMk/>
            <pc:sldMk cId="3649104356" sldId="373"/>
            <ac:spMk id="511" creationId="{4867229D-8CAF-4CC3-9D20-C8CCFED5146D}"/>
          </ac:spMkLst>
        </pc:spChg>
        <pc:spChg chg="mod">
          <ac:chgData name="Amelia Veith" userId="15bdf0d5-432d-4157-83ae-63e3a7e1dc2c" providerId="ADAL" clId="{DF7D28F4-70C7-4F3B-B2F4-B7EA1C97406B}" dt="2022-01-25T02:26:09.950" v="1473" actId="165"/>
          <ac:spMkLst>
            <pc:docMk/>
            <pc:sldMk cId="3649104356" sldId="373"/>
            <ac:spMk id="513" creationId="{21769DB9-05AF-4908-8E96-9CD9301B8281}"/>
          </ac:spMkLst>
        </pc:spChg>
        <pc:spChg chg="mod">
          <ac:chgData name="Amelia Veith" userId="15bdf0d5-432d-4157-83ae-63e3a7e1dc2c" providerId="ADAL" clId="{DF7D28F4-70C7-4F3B-B2F4-B7EA1C97406B}" dt="2022-01-25T02:26:09.950" v="1473" actId="165"/>
          <ac:spMkLst>
            <pc:docMk/>
            <pc:sldMk cId="3649104356" sldId="373"/>
            <ac:spMk id="514" creationId="{167AB5AF-32E4-4D16-BECF-F674579FD058}"/>
          </ac:spMkLst>
        </pc:spChg>
        <pc:spChg chg="add mod topLvl">
          <ac:chgData name="Amelia Veith" userId="15bdf0d5-432d-4157-83ae-63e3a7e1dc2c" providerId="ADAL" clId="{DF7D28F4-70C7-4F3B-B2F4-B7EA1C97406B}" dt="2022-01-25T02:26:21.546" v="1474" actId="164"/>
          <ac:spMkLst>
            <pc:docMk/>
            <pc:sldMk cId="3649104356" sldId="373"/>
            <ac:spMk id="515" creationId="{1BAA043F-08B3-4E68-82D9-BB4D7512F095}"/>
          </ac:spMkLst>
        </pc:spChg>
        <pc:spChg chg="add mod topLvl">
          <ac:chgData name="Amelia Veith" userId="15bdf0d5-432d-4157-83ae-63e3a7e1dc2c" providerId="ADAL" clId="{DF7D28F4-70C7-4F3B-B2F4-B7EA1C97406B}" dt="2022-01-25T02:26:21.546" v="1474" actId="164"/>
          <ac:spMkLst>
            <pc:docMk/>
            <pc:sldMk cId="3649104356" sldId="373"/>
            <ac:spMk id="516" creationId="{3E23C5F7-5497-4A59-8DD7-4973F3F25015}"/>
          </ac:spMkLst>
        </pc:spChg>
        <pc:spChg chg="add del mod">
          <ac:chgData name="Amelia Veith" userId="15bdf0d5-432d-4157-83ae-63e3a7e1dc2c" providerId="ADAL" clId="{DF7D28F4-70C7-4F3B-B2F4-B7EA1C97406B}" dt="2022-01-25T02:29:49.436" v="1581" actId="478"/>
          <ac:spMkLst>
            <pc:docMk/>
            <pc:sldMk cId="3649104356" sldId="373"/>
            <ac:spMk id="522" creationId="{1EAF66D9-184B-47E2-9F10-FA1163B25C5C}"/>
          </ac:spMkLst>
        </pc:spChg>
        <pc:spChg chg="mod">
          <ac:chgData name="Amelia Veith" userId="15bdf0d5-432d-4157-83ae-63e3a7e1dc2c" providerId="ADAL" clId="{DF7D28F4-70C7-4F3B-B2F4-B7EA1C97406B}" dt="2022-01-25T03:16:44.115" v="1603"/>
          <ac:spMkLst>
            <pc:docMk/>
            <pc:sldMk cId="3649104356" sldId="373"/>
            <ac:spMk id="526" creationId="{9607E18D-1E08-48ED-9D97-304AD0678C37}"/>
          </ac:spMkLst>
        </pc:spChg>
        <pc:spChg chg="mod">
          <ac:chgData name="Amelia Veith" userId="15bdf0d5-432d-4157-83ae-63e3a7e1dc2c" providerId="ADAL" clId="{DF7D28F4-70C7-4F3B-B2F4-B7EA1C97406B}" dt="2022-01-25T03:16:44.115" v="1603"/>
          <ac:spMkLst>
            <pc:docMk/>
            <pc:sldMk cId="3649104356" sldId="373"/>
            <ac:spMk id="527" creationId="{D9838A2B-49F2-45B1-9606-4F1F1395D40C}"/>
          </ac:spMkLst>
        </pc:spChg>
        <pc:spChg chg="mod">
          <ac:chgData name="Amelia Veith" userId="15bdf0d5-432d-4157-83ae-63e3a7e1dc2c" providerId="ADAL" clId="{DF7D28F4-70C7-4F3B-B2F4-B7EA1C97406B}" dt="2022-01-25T03:16:44.115" v="1603"/>
          <ac:spMkLst>
            <pc:docMk/>
            <pc:sldMk cId="3649104356" sldId="373"/>
            <ac:spMk id="528" creationId="{5E770961-CD49-40FC-B26A-62832E66FE7F}"/>
          </ac:spMkLst>
        </pc:spChg>
        <pc:spChg chg="mod">
          <ac:chgData name="Amelia Veith" userId="15bdf0d5-432d-4157-83ae-63e3a7e1dc2c" providerId="ADAL" clId="{DF7D28F4-70C7-4F3B-B2F4-B7EA1C97406B}" dt="2022-01-25T03:16:44.115" v="1603"/>
          <ac:spMkLst>
            <pc:docMk/>
            <pc:sldMk cId="3649104356" sldId="373"/>
            <ac:spMk id="529" creationId="{2829DA29-E6B1-41B8-9DF2-7AA40388E58F}"/>
          </ac:spMkLst>
        </pc:spChg>
        <pc:spChg chg="mod">
          <ac:chgData name="Amelia Veith" userId="15bdf0d5-432d-4157-83ae-63e3a7e1dc2c" providerId="ADAL" clId="{DF7D28F4-70C7-4F3B-B2F4-B7EA1C97406B}" dt="2022-01-25T03:16:44.115" v="1603"/>
          <ac:spMkLst>
            <pc:docMk/>
            <pc:sldMk cId="3649104356" sldId="373"/>
            <ac:spMk id="530" creationId="{A27E8D22-F89B-460A-8F1B-5A77C889BE60}"/>
          </ac:spMkLst>
        </pc:spChg>
        <pc:spChg chg="mod">
          <ac:chgData name="Amelia Veith" userId="15bdf0d5-432d-4157-83ae-63e3a7e1dc2c" providerId="ADAL" clId="{DF7D28F4-70C7-4F3B-B2F4-B7EA1C97406B}" dt="2022-01-25T03:16:44.115" v="1603"/>
          <ac:spMkLst>
            <pc:docMk/>
            <pc:sldMk cId="3649104356" sldId="373"/>
            <ac:spMk id="531" creationId="{DBB6E0AF-F617-476A-8A46-50C6EFF7866F}"/>
          </ac:spMkLst>
        </pc:spChg>
        <pc:spChg chg="mod">
          <ac:chgData name="Amelia Veith" userId="15bdf0d5-432d-4157-83ae-63e3a7e1dc2c" providerId="ADAL" clId="{DF7D28F4-70C7-4F3B-B2F4-B7EA1C97406B}" dt="2022-01-25T03:16:44.115" v="1603"/>
          <ac:spMkLst>
            <pc:docMk/>
            <pc:sldMk cId="3649104356" sldId="373"/>
            <ac:spMk id="532" creationId="{FA5AEDCC-23BC-4071-AFF7-4BDF86B265C1}"/>
          </ac:spMkLst>
        </pc:spChg>
        <pc:spChg chg="mod">
          <ac:chgData name="Amelia Veith" userId="15bdf0d5-432d-4157-83ae-63e3a7e1dc2c" providerId="ADAL" clId="{DF7D28F4-70C7-4F3B-B2F4-B7EA1C97406B}" dt="2022-01-25T03:16:44.115" v="1603"/>
          <ac:spMkLst>
            <pc:docMk/>
            <pc:sldMk cId="3649104356" sldId="373"/>
            <ac:spMk id="533" creationId="{BB9B01BF-B7D1-4991-B827-0782EB93323F}"/>
          </ac:spMkLst>
        </pc:spChg>
        <pc:spChg chg="mod">
          <ac:chgData name="Amelia Veith" userId="15bdf0d5-432d-4157-83ae-63e3a7e1dc2c" providerId="ADAL" clId="{DF7D28F4-70C7-4F3B-B2F4-B7EA1C97406B}" dt="2022-01-25T03:16:44.115" v="1603"/>
          <ac:spMkLst>
            <pc:docMk/>
            <pc:sldMk cId="3649104356" sldId="373"/>
            <ac:spMk id="534" creationId="{8DDA2682-361A-442D-9E05-5D270E569B3B}"/>
          </ac:spMkLst>
        </pc:spChg>
        <pc:spChg chg="mod">
          <ac:chgData name="Amelia Veith" userId="15bdf0d5-432d-4157-83ae-63e3a7e1dc2c" providerId="ADAL" clId="{DF7D28F4-70C7-4F3B-B2F4-B7EA1C97406B}" dt="2022-01-25T03:16:44.115" v="1603"/>
          <ac:spMkLst>
            <pc:docMk/>
            <pc:sldMk cId="3649104356" sldId="373"/>
            <ac:spMk id="535" creationId="{26A173C1-37CC-4F91-888E-F086672F748D}"/>
          </ac:spMkLst>
        </pc:spChg>
        <pc:spChg chg="mod">
          <ac:chgData name="Amelia Veith" userId="15bdf0d5-432d-4157-83ae-63e3a7e1dc2c" providerId="ADAL" clId="{DF7D28F4-70C7-4F3B-B2F4-B7EA1C97406B}" dt="2022-01-25T03:16:44.115" v="1603"/>
          <ac:spMkLst>
            <pc:docMk/>
            <pc:sldMk cId="3649104356" sldId="373"/>
            <ac:spMk id="539" creationId="{53D08EAE-02AF-4D8B-8090-D1F31C7F100A}"/>
          </ac:spMkLst>
        </pc:spChg>
        <pc:spChg chg="mod">
          <ac:chgData name="Amelia Veith" userId="15bdf0d5-432d-4157-83ae-63e3a7e1dc2c" providerId="ADAL" clId="{DF7D28F4-70C7-4F3B-B2F4-B7EA1C97406B}" dt="2022-01-25T03:16:44.115" v="1603"/>
          <ac:spMkLst>
            <pc:docMk/>
            <pc:sldMk cId="3649104356" sldId="373"/>
            <ac:spMk id="540" creationId="{594A6DE2-66BB-46C3-A977-522A3AAB63CA}"/>
          </ac:spMkLst>
        </pc:spChg>
        <pc:spChg chg="mod">
          <ac:chgData name="Amelia Veith" userId="15bdf0d5-432d-4157-83ae-63e3a7e1dc2c" providerId="ADAL" clId="{DF7D28F4-70C7-4F3B-B2F4-B7EA1C97406B}" dt="2022-01-25T03:16:44.115" v="1603"/>
          <ac:spMkLst>
            <pc:docMk/>
            <pc:sldMk cId="3649104356" sldId="373"/>
            <ac:spMk id="541" creationId="{9830B7B4-A4D6-4FAD-98C3-5B8BC785C929}"/>
          </ac:spMkLst>
        </pc:spChg>
        <pc:spChg chg="mod">
          <ac:chgData name="Amelia Veith" userId="15bdf0d5-432d-4157-83ae-63e3a7e1dc2c" providerId="ADAL" clId="{DF7D28F4-70C7-4F3B-B2F4-B7EA1C97406B}" dt="2022-01-25T03:16:44.115" v="1603"/>
          <ac:spMkLst>
            <pc:docMk/>
            <pc:sldMk cId="3649104356" sldId="373"/>
            <ac:spMk id="559" creationId="{866C65A0-4607-4016-8A58-06E5F2C2C845}"/>
          </ac:spMkLst>
        </pc:spChg>
        <pc:spChg chg="mod">
          <ac:chgData name="Amelia Veith" userId="15bdf0d5-432d-4157-83ae-63e3a7e1dc2c" providerId="ADAL" clId="{DF7D28F4-70C7-4F3B-B2F4-B7EA1C97406B}" dt="2022-01-25T03:16:44.115" v="1603"/>
          <ac:spMkLst>
            <pc:docMk/>
            <pc:sldMk cId="3649104356" sldId="373"/>
            <ac:spMk id="560" creationId="{7C1E7097-73ED-47F6-9EEC-7A7A8735475A}"/>
          </ac:spMkLst>
        </pc:spChg>
        <pc:spChg chg="mod">
          <ac:chgData name="Amelia Veith" userId="15bdf0d5-432d-4157-83ae-63e3a7e1dc2c" providerId="ADAL" clId="{DF7D28F4-70C7-4F3B-B2F4-B7EA1C97406B}" dt="2022-01-25T03:16:44.115" v="1603"/>
          <ac:spMkLst>
            <pc:docMk/>
            <pc:sldMk cId="3649104356" sldId="373"/>
            <ac:spMk id="561" creationId="{3A4697B5-78DD-49CC-9C93-ED96298ACACC}"/>
          </ac:spMkLst>
        </pc:spChg>
        <pc:spChg chg="mod">
          <ac:chgData name="Amelia Veith" userId="15bdf0d5-432d-4157-83ae-63e3a7e1dc2c" providerId="ADAL" clId="{DF7D28F4-70C7-4F3B-B2F4-B7EA1C97406B}" dt="2022-01-25T03:16:44.115" v="1603"/>
          <ac:spMkLst>
            <pc:docMk/>
            <pc:sldMk cId="3649104356" sldId="373"/>
            <ac:spMk id="579" creationId="{F6F53D1B-E431-41A0-81FE-F0146D4E4DDB}"/>
          </ac:spMkLst>
        </pc:spChg>
        <pc:spChg chg="mod">
          <ac:chgData name="Amelia Veith" userId="15bdf0d5-432d-4157-83ae-63e3a7e1dc2c" providerId="ADAL" clId="{DF7D28F4-70C7-4F3B-B2F4-B7EA1C97406B}" dt="2022-01-25T03:16:44.115" v="1603"/>
          <ac:spMkLst>
            <pc:docMk/>
            <pc:sldMk cId="3649104356" sldId="373"/>
            <ac:spMk id="580" creationId="{281C8226-C119-4C14-BFAC-2230DB20F710}"/>
          </ac:spMkLst>
        </pc:spChg>
        <pc:spChg chg="mod">
          <ac:chgData name="Amelia Veith" userId="15bdf0d5-432d-4157-83ae-63e3a7e1dc2c" providerId="ADAL" clId="{DF7D28F4-70C7-4F3B-B2F4-B7EA1C97406B}" dt="2022-01-25T03:16:44.115" v="1603"/>
          <ac:spMkLst>
            <pc:docMk/>
            <pc:sldMk cId="3649104356" sldId="373"/>
            <ac:spMk id="581" creationId="{EE36392D-9775-46BC-AF4F-D54E2AE8E7B4}"/>
          </ac:spMkLst>
        </pc:spChg>
        <pc:spChg chg="mod">
          <ac:chgData name="Amelia Veith" userId="15bdf0d5-432d-4157-83ae-63e3a7e1dc2c" providerId="ADAL" clId="{DF7D28F4-70C7-4F3B-B2F4-B7EA1C97406B}" dt="2022-01-25T03:16:44.115" v="1603"/>
          <ac:spMkLst>
            <pc:docMk/>
            <pc:sldMk cId="3649104356" sldId="373"/>
            <ac:spMk id="599" creationId="{1FADAD15-9FAC-43E2-9C5A-D1C16C8BCD3D}"/>
          </ac:spMkLst>
        </pc:spChg>
        <pc:spChg chg="mod">
          <ac:chgData name="Amelia Veith" userId="15bdf0d5-432d-4157-83ae-63e3a7e1dc2c" providerId="ADAL" clId="{DF7D28F4-70C7-4F3B-B2F4-B7EA1C97406B}" dt="2022-01-25T03:16:44.115" v="1603"/>
          <ac:spMkLst>
            <pc:docMk/>
            <pc:sldMk cId="3649104356" sldId="373"/>
            <ac:spMk id="600" creationId="{B9D02129-4AA7-47BC-8898-58E275CB5424}"/>
          </ac:spMkLst>
        </pc:spChg>
        <pc:spChg chg="add mod">
          <ac:chgData name="Amelia Veith" userId="15bdf0d5-432d-4157-83ae-63e3a7e1dc2c" providerId="ADAL" clId="{DF7D28F4-70C7-4F3B-B2F4-B7EA1C97406B}" dt="2022-01-25T04:08:50.150" v="1898" actId="207"/>
          <ac:spMkLst>
            <pc:docMk/>
            <pc:sldMk cId="3649104356" sldId="373"/>
            <ac:spMk id="601" creationId="{DDE8990E-1365-4EBF-9A7C-4C3E792A6120}"/>
          </ac:spMkLst>
        </pc:spChg>
        <pc:spChg chg="add mod">
          <ac:chgData name="Amelia Veith" userId="15bdf0d5-432d-4157-83ae-63e3a7e1dc2c" providerId="ADAL" clId="{DF7D28F4-70C7-4F3B-B2F4-B7EA1C97406B}" dt="2022-01-25T04:08:52.876" v="1899" actId="207"/>
          <ac:spMkLst>
            <pc:docMk/>
            <pc:sldMk cId="3649104356" sldId="373"/>
            <ac:spMk id="602" creationId="{8D421A0E-846A-41E2-8F99-7C48C74D6611}"/>
          </ac:spMkLst>
        </pc:spChg>
        <pc:spChg chg="mod">
          <ac:chgData name="Amelia Veith" userId="15bdf0d5-432d-4157-83ae-63e3a7e1dc2c" providerId="ADAL" clId="{DF7D28F4-70C7-4F3B-B2F4-B7EA1C97406B}" dt="2022-01-25T03:19:55.514" v="1638"/>
          <ac:spMkLst>
            <pc:docMk/>
            <pc:sldMk cId="3649104356" sldId="373"/>
            <ac:spMk id="604" creationId="{FD25E3AD-AD0E-4E47-B28D-E50B36E1D015}"/>
          </ac:spMkLst>
        </pc:spChg>
        <pc:spChg chg="mod">
          <ac:chgData name="Amelia Veith" userId="15bdf0d5-432d-4157-83ae-63e3a7e1dc2c" providerId="ADAL" clId="{DF7D28F4-70C7-4F3B-B2F4-B7EA1C97406B}" dt="2022-01-25T03:19:55.514" v="1638"/>
          <ac:spMkLst>
            <pc:docMk/>
            <pc:sldMk cId="3649104356" sldId="373"/>
            <ac:spMk id="606" creationId="{1738D0E7-AA06-4283-A83B-41475A1DBA78}"/>
          </ac:spMkLst>
        </pc:spChg>
        <pc:spChg chg="mod">
          <ac:chgData name="Amelia Veith" userId="15bdf0d5-432d-4157-83ae-63e3a7e1dc2c" providerId="ADAL" clId="{DF7D28F4-70C7-4F3B-B2F4-B7EA1C97406B}" dt="2022-01-25T03:19:55.514" v="1638"/>
          <ac:spMkLst>
            <pc:docMk/>
            <pc:sldMk cId="3649104356" sldId="373"/>
            <ac:spMk id="608" creationId="{C7686B15-6F47-4F56-BBA9-6276D7943CCC}"/>
          </ac:spMkLst>
        </pc:spChg>
        <pc:spChg chg="mod">
          <ac:chgData name="Amelia Veith" userId="15bdf0d5-432d-4157-83ae-63e3a7e1dc2c" providerId="ADAL" clId="{DF7D28F4-70C7-4F3B-B2F4-B7EA1C97406B}" dt="2022-01-25T03:19:55.514" v="1638"/>
          <ac:spMkLst>
            <pc:docMk/>
            <pc:sldMk cId="3649104356" sldId="373"/>
            <ac:spMk id="609" creationId="{7AA16D89-448B-4318-91C6-60FC7091CE70}"/>
          </ac:spMkLst>
        </pc:spChg>
        <pc:spChg chg="mod">
          <ac:chgData name="Amelia Veith" userId="15bdf0d5-432d-4157-83ae-63e3a7e1dc2c" providerId="ADAL" clId="{DF7D28F4-70C7-4F3B-B2F4-B7EA1C97406B}" dt="2022-01-25T03:19:55.514" v="1638"/>
          <ac:spMkLst>
            <pc:docMk/>
            <pc:sldMk cId="3649104356" sldId="373"/>
            <ac:spMk id="610" creationId="{744380D3-03C8-4066-92D3-734091BB8CD5}"/>
          </ac:spMkLst>
        </pc:spChg>
        <pc:spChg chg="mod">
          <ac:chgData name="Amelia Veith" userId="15bdf0d5-432d-4157-83ae-63e3a7e1dc2c" providerId="ADAL" clId="{DF7D28F4-70C7-4F3B-B2F4-B7EA1C97406B}" dt="2022-01-25T03:19:55.514" v="1638"/>
          <ac:spMkLst>
            <pc:docMk/>
            <pc:sldMk cId="3649104356" sldId="373"/>
            <ac:spMk id="611" creationId="{2AAF99E4-7886-4561-AB8D-25809019CCC4}"/>
          </ac:spMkLst>
        </pc:spChg>
        <pc:spChg chg="mod">
          <ac:chgData name="Amelia Veith" userId="15bdf0d5-432d-4157-83ae-63e3a7e1dc2c" providerId="ADAL" clId="{DF7D28F4-70C7-4F3B-B2F4-B7EA1C97406B}" dt="2022-01-25T03:19:55.514" v="1638"/>
          <ac:spMkLst>
            <pc:docMk/>
            <pc:sldMk cId="3649104356" sldId="373"/>
            <ac:spMk id="612" creationId="{36E779A2-51FE-47F0-99A5-EB02472A3B66}"/>
          </ac:spMkLst>
        </pc:spChg>
        <pc:spChg chg="mod">
          <ac:chgData name="Amelia Veith" userId="15bdf0d5-432d-4157-83ae-63e3a7e1dc2c" providerId="ADAL" clId="{DF7D28F4-70C7-4F3B-B2F4-B7EA1C97406B}" dt="2022-01-25T03:19:55.514" v="1638"/>
          <ac:spMkLst>
            <pc:docMk/>
            <pc:sldMk cId="3649104356" sldId="373"/>
            <ac:spMk id="613" creationId="{47317210-1687-4EBF-A049-209C7F45AF7A}"/>
          </ac:spMkLst>
        </pc:spChg>
        <pc:spChg chg="mod">
          <ac:chgData name="Amelia Veith" userId="15bdf0d5-432d-4157-83ae-63e3a7e1dc2c" providerId="ADAL" clId="{DF7D28F4-70C7-4F3B-B2F4-B7EA1C97406B}" dt="2022-01-25T03:19:55.514" v="1638"/>
          <ac:spMkLst>
            <pc:docMk/>
            <pc:sldMk cId="3649104356" sldId="373"/>
            <ac:spMk id="614" creationId="{D740BC9F-CA6D-4EDF-8878-5C452320E36F}"/>
          </ac:spMkLst>
        </pc:spChg>
        <pc:spChg chg="add mod">
          <ac:chgData name="Amelia Veith" userId="15bdf0d5-432d-4157-83ae-63e3a7e1dc2c" providerId="ADAL" clId="{DF7D28F4-70C7-4F3B-B2F4-B7EA1C97406B}" dt="2022-01-25T03:21:25.090" v="1704" actId="1036"/>
          <ac:spMkLst>
            <pc:docMk/>
            <pc:sldMk cId="3649104356" sldId="373"/>
            <ac:spMk id="632" creationId="{C4D080FF-5441-4D81-86F8-7D3AED3B304E}"/>
          </ac:spMkLst>
        </pc:spChg>
        <pc:spChg chg="add mod">
          <ac:chgData name="Amelia Veith" userId="15bdf0d5-432d-4157-83ae-63e3a7e1dc2c" providerId="ADAL" clId="{DF7D28F4-70C7-4F3B-B2F4-B7EA1C97406B}" dt="2022-01-25T06:02:10.549" v="3308"/>
          <ac:spMkLst>
            <pc:docMk/>
            <pc:sldMk cId="3649104356" sldId="373"/>
            <ac:spMk id="633" creationId="{2B03D17B-D0E3-45BD-98E3-5BAE70157576}"/>
          </ac:spMkLst>
        </pc:spChg>
        <pc:grpChg chg="add mod">
          <ac:chgData name="Amelia Veith" userId="15bdf0d5-432d-4157-83ae-63e3a7e1dc2c" providerId="ADAL" clId="{DF7D28F4-70C7-4F3B-B2F4-B7EA1C97406B}" dt="2022-01-25T02:07:53.132" v="1223"/>
          <ac:grpSpMkLst>
            <pc:docMk/>
            <pc:sldMk cId="3649104356" sldId="373"/>
            <ac:grpSpMk id="15" creationId="{8031BA7F-5653-475A-A6BF-408F30933F95}"/>
          </ac:grpSpMkLst>
        </pc:grpChg>
        <pc:grpChg chg="add mod topLvl">
          <ac:chgData name="Amelia Veith" userId="15bdf0d5-432d-4157-83ae-63e3a7e1dc2c" providerId="ADAL" clId="{DF7D28F4-70C7-4F3B-B2F4-B7EA1C97406B}" dt="2022-01-25T04:06:10.397" v="1889" actId="207"/>
          <ac:grpSpMkLst>
            <pc:docMk/>
            <pc:sldMk cId="3649104356" sldId="373"/>
            <ac:grpSpMk id="19" creationId="{BFF67A6D-C136-4C84-AC7C-3A70DBB73FB9}"/>
          </ac:grpSpMkLst>
        </pc:grpChg>
        <pc:grpChg chg="add del mod">
          <ac:chgData name="Amelia Veith" userId="15bdf0d5-432d-4157-83ae-63e3a7e1dc2c" providerId="ADAL" clId="{DF7D28F4-70C7-4F3B-B2F4-B7EA1C97406B}" dt="2022-01-25T03:27:49.016" v="1730" actId="478"/>
          <ac:grpSpMkLst>
            <pc:docMk/>
            <pc:sldMk cId="3649104356" sldId="373"/>
            <ac:grpSpMk id="22" creationId="{3D38A55A-E02B-4D3F-AD2A-54140FDA1754}"/>
          </ac:grpSpMkLst>
        </pc:grpChg>
        <pc:grpChg chg="add del mod">
          <ac:chgData name="Amelia Veith" userId="15bdf0d5-432d-4157-83ae-63e3a7e1dc2c" providerId="ADAL" clId="{DF7D28F4-70C7-4F3B-B2F4-B7EA1C97406B}" dt="2022-01-25T03:27:45.339" v="1729" actId="478"/>
          <ac:grpSpMkLst>
            <pc:docMk/>
            <pc:sldMk cId="3649104356" sldId="373"/>
            <ac:grpSpMk id="25" creationId="{E30A851E-3C03-4C40-925A-439CDF9C8F4D}"/>
          </ac:grpSpMkLst>
        </pc:grpChg>
        <pc:grpChg chg="add del mod">
          <ac:chgData name="Amelia Veith" userId="15bdf0d5-432d-4157-83ae-63e3a7e1dc2c" providerId="ADAL" clId="{DF7D28F4-70C7-4F3B-B2F4-B7EA1C97406B}" dt="2022-01-25T03:27:45.339" v="1729" actId="478"/>
          <ac:grpSpMkLst>
            <pc:docMk/>
            <pc:sldMk cId="3649104356" sldId="373"/>
            <ac:grpSpMk id="29" creationId="{69D87E78-ACBE-465E-8DD3-4AB18EB2CDC4}"/>
          </ac:grpSpMkLst>
        </pc:grpChg>
        <pc:grpChg chg="mod">
          <ac:chgData name="Amelia Veith" userId="15bdf0d5-432d-4157-83ae-63e3a7e1dc2c" providerId="ADAL" clId="{DF7D28F4-70C7-4F3B-B2F4-B7EA1C97406B}" dt="2022-01-25T02:07:53.132" v="1223"/>
          <ac:grpSpMkLst>
            <pc:docMk/>
            <pc:sldMk cId="3649104356" sldId="373"/>
            <ac:grpSpMk id="30" creationId="{226137DD-7566-48D4-8AFE-0B39CF3DB917}"/>
          </ac:grpSpMkLst>
        </pc:grpChg>
        <pc:grpChg chg="mod">
          <ac:chgData name="Amelia Veith" userId="15bdf0d5-432d-4157-83ae-63e3a7e1dc2c" providerId="ADAL" clId="{DF7D28F4-70C7-4F3B-B2F4-B7EA1C97406B}" dt="2022-01-25T02:07:53.132" v="1223"/>
          <ac:grpSpMkLst>
            <pc:docMk/>
            <pc:sldMk cId="3649104356" sldId="373"/>
            <ac:grpSpMk id="32" creationId="{684DDE3E-2593-4552-8AB1-D9420775F8C4}"/>
          </ac:grpSpMkLst>
        </pc:grpChg>
        <pc:grpChg chg="mod">
          <ac:chgData name="Amelia Veith" userId="15bdf0d5-432d-4157-83ae-63e3a7e1dc2c" providerId="ADAL" clId="{DF7D28F4-70C7-4F3B-B2F4-B7EA1C97406B}" dt="2022-01-25T02:07:53.132" v="1223"/>
          <ac:grpSpMkLst>
            <pc:docMk/>
            <pc:sldMk cId="3649104356" sldId="373"/>
            <ac:grpSpMk id="33" creationId="{A14ED62E-7CF5-4615-AA02-875E30397A25}"/>
          </ac:grpSpMkLst>
        </pc:grpChg>
        <pc:grpChg chg="mod">
          <ac:chgData name="Amelia Veith" userId="15bdf0d5-432d-4157-83ae-63e3a7e1dc2c" providerId="ADAL" clId="{DF7D28F4-70C7-4F3B-B2F4-B7EA1C97406B}" dt="2022-01-25T02:07:53.132" v="1223"/>
          <ac:grpSpMkLst>
            <pc:docMk/>
            <pc:sldMk cId="3649104356" sldId="373"/>
            <ac:grpSpMk id="34" creationId="{CB82329B-29D4-4AA4-BA3B-0728FFC3513E}"/>
          </ac:grpSpMkLst>
        </pc:grpChg>
        <pc:grpChg chg="add del mod">
          <ac:chgData name="Amelia Veith" userId="15bdf0d5-432d-4157-83ae-63e3a7e1dc2c" providerId="ADAL" clId="{DF7D28F4-70C7-4F3B-B2F4-B7EA1C97406B}" dt="2022-01-25T03:27:45.339" v="1729" actId="478"/>
          <ac:grpSpMkLst>
            <pc:docMk/>
            <pc:sldMk cId="3649104356" sldId="373"/>
            <ac:grpSpMk id="64" creationId="{84E63DB9-D85C-4F8E-8BDD-33AA294F57F0}"/>
          </ac:grpSpMkLst>
        </pc:grpChg>
        <pc:grpChg chg="add del mod">
          <ac:chgData name="Amelia Veith" userId="15bdf0d5-432d-4157-83ae-63e3a7e1dc2c" providerId="ADAL" clId="{DF7D28F4-70C7-4F3B-B2F4-B7EA1C97406B}" dt="2022-01-25T03:27:49.016" v="1730" actId="478"/>
          <ac:grpSpMkLst>
            <pc:docMk/>
            <pc:sldMk cId="3649104356" sldId="373"/>
            <ac:grpSpMk id="86" creationId="{6A3CC25D-9BD9-4C87-8D11-5204F04B0465}"/>
          </ac:grpSpMkLst>
        </pc:grpChg>
        <pc:grpChg chg="mod">
          <ac:chgData name="Amelia Veith" userId="15bdf0d5-432d-4157-83ae-63e3a7e1dc2c" providerId="ADAL" clId="{DF7D28F4-70C7-4F3B-B2F4-B7EA1C97406B}" dt="2022-01-25T02:07:53.132" v="1223"/>
          <ac:grpSpMkLst>
            <pc:docMk/>
            <pc:sldMk cId="3649104356" sldId="373"/>
            <ac:grpSpMk id="88" creationId="{BDE11AD9-BC78-4E3D-8718-4AD75A1A2AD3}"/>
          </ac:grpSpMkLst>
        </pc:grpChg>
        <pc:grpChg chg="mod">
          <ac:chgData name="Amelia Veith" userId="15bdf0d5-432d-4157-83ae-63e3a7e1dc2c" providerId="ADAL" clId="{DF7D28F4-70C7-4F3B-B2F4-B7EA1C97406B}" dt="2022-01-25T02:07:53.132" v="1223"/>
          <ac:grpSpMkLst>
            <pc:docMk/>
            <pc:sldMk cId="3649104356" sldId="373"/>
            <ac:grpSpMk id="90" creationId="{64FBE7CA-A0CC-46B6-B561-C5E0929BDEFB}"/>
          </ac:grpSpMkLst>
        </pc:grpChg>
        <pc:grpChg chg="add del mod topLvl">
          <ac:chgData name="Amelia Veith" userId="15bdf0d5-432d-4157-83ae-63e3a7e1dc2c" providerId="ADAL" clId="{DF7D28F4-70C7-4F3B-B2F4-B7EA1C97406B}" dt="2022-01-25T02:10:56.964" v="1261" actId="165"/>
          <ac:grpSpMkLst>
            <pc:docMk/>
            <pc:sldMk cId="3649104356" sldId="373"/>
            <ac:grpSpMk id="117" creationId="{33F60509-B8E8-429F-AADF-34A55F0EF3F9}"/>
          </ac:grpSpMkLst>
        </pc:grpChg>
        <pc:grpChg chg="add del mod topLvl">
          <ac:chgData name="Amelia Veith" userId="15bdf0d5-432d-4157-83ae-63e3a7e1dc2c" providerId="ADAL" clId="{DF7D28F4-70C7-4F3B-B2F4-B7EA1C97406B}" dt="2022-01-25T02:19:32.653" v="1428" actId="165"/>
          <ac:grpSpMkLst>
            <pc:docMk/>
            <pc:sldMk cId="3649104356" sldId="373"/>
            <ac:grpSpMk id="127" creationId="{DF414804-1DCD-4E50-A61C-F1320BE7FE82}"/>
          </ac:grpSpMkLst>
        </pc:grpChg>
        <pc:grpChg chg="add del mod topLvl">
          <ac:chgData name="Amelia Veith" userId="15bdf0d5-432d-4157-83ae-63e3a7e1dc2c" providerId="ADAL" clId="{DF7D28F4-70C7-4F3B-B2F4-B7EA1C97406B}" dt="2022-01-25T02:11:06.203" v="1265" actId="478"/>
          <ac:grpSpMkLst>
            <pc:docMk/>
            <pc:sldMk cId="3649104356" sldId="373"/>
            <ac:grpSpMk id="128" creationId="{A458AA5C-D52F-46AC-9CD5-E02A15B84010}"/>
          </ac:grpSpMkLst>
        </pc:grpChg>
        <pc:grpChg chg="add del mod topLvl">
          <ac:chgData name="Amelia Veith" userId="15bdf0d5-432d-4157-83ae-63e3a7e1dc2c" providerId="ADAL" clId="{DF7D28F4-70C7-4F3B-B2F4-B7EA1C97406B}" dt="2022-01-25T02:19:32.653" v="1428" actId="165"/>
          <ac:grpSpMkLst>
            <pc:docMk/>
            <pc:sldMk cId="3649104356" sldId="373"/>
            <ac:grpSpMk id="129" creationId="{C261C09D-5CD9-4FE7-A5AC-9E4FCF0E2112}"/>
          </ac:grpSpMkLst>
        </pc:grpChg>
        <pc:grpChg chg="add del mod">
          <ac:chgData name="Amelia Veith" userId="15bdf0d5-432d-4157-83ae-63e3a7e1dc2c" providerId="ADAL" clId="{DF7D28F4-70C7-4F3B-B2F4-B7EA1C97406B}" dt="2022-01-25T02:10:31.415" v="1257" actId="165"/>
          <ac:grpSpMkLst>
            <pc:docMk/>
            <pc:sldMk cId="3649104356" sldId="373"/>
            <ac:grpSpMk id="190" creationId="{60AD4937-FF72-4D61-8C2E-D9044B16F87D}"/>
          </ac:grpSpMkLst>
        </pc:grpChg>
        <pc:grpChg chg="add mod">
          <ac:chgData name="Amelia Veith" userId="15bdf0d5-432d-4157-83ae-63e3a7e1dc2c" providerId="ADAL" clId="{DF7D28F4-70C7-4F3B-B2F4-B7EA1C97406B}" dt="2022-01-25T02:19:32.653" v="1428" actId="165"/>
          <ac:grpSpMkLst>
            <pc:docMk/>
            <pc:sldMk cId="3649104356" sldId="373"/>
            <ac:grpSpMk id="191" creationId="{42F01A4F-83FF-4569-9B11-41200E7AC8EB}"/>
          </ac:grpSpMkLst>
        </pc:grpChg>
        <pc:grpChg chg="add del mod topLvl">
          <ac:chgData name="Amelia Veith" userId="15bdf0d5-432d-4157-83ae-63e3a7e1dc2c" providerId="ADAL" clId="{DF7D28F4-70C7-4F3B-B2F4-B7EA1C97406B}" dt="2022-01-25T02:19:40.124" v="1429" actId="478"/>
          <ac:grpSpMkLst>
            <pc:docMk/>
            <pc:sldMk cId="3649104356" sldId="373"/>
            <ac:grpSpMk id="212" creationId="{C3019414-E8C9-489F-B68A-66D2C7A9BD9A}"/>
          </ac:grpSpMkLst>
        </pc:grpChg>
        <pc:grpChg chg="add del mod">
          <ac:chgData name="Amelia Veith" userId="15bdf0d5-432d-4157-83ae-63e3a7e1dc2c" providerId="ADAL" clId="{DF7D28F4-70C7-4F3B-B2F4-B7EA1C97406B}" dt="2022-01-25T02:16:11.204" v="1319" actId="478"/>
          <ac:grpSpMkLst>
            <pc:docMk/>
            <pc:sldMk cId="3649104356" sldId="373"/>
            <ac:grpSpMk id="214" creationId="{A1756905-6D74-492E-AE31-C654438CDF3E}"/>
          </ac:grpSpMkLst>
        </pc:grpChg>
        <pc:grpChg chg="add del mod topLvl">
          <ac:chgData name="Amelia Veith" userId="15bdf0d5-432d-4157-83ae-63e3a7e1dc2c" providerId="ADAL" clId="{DF7D28F4-70C7-4F3B-B2F4-B7EA1C97406B}" dt="2022-01-25T02:19:32.653" v="1428" actId="165"/>
          <ac:grpSpMkLst>
            <pc:docMk/>
            <pc:sldMk cId="3649104356" sldId="373"/>
            <ac:grpSpMk id="217" creationId="{A4C2F7FE-E371-407A-8D14-AD3470D8C026}"/>
          </ac:grpSpMkLst>
        </pc:grpChg>
        <pc:grpChg chg="add mod topLvl">
          <ac:chgData name="Amelia Veith" userId="15bdf0d5-432d-4157-83ae-63e3a7e1dc2c" providerId="ADAL" clId="{DF7D28F4-70C7-4F3B-B2F4-B7EA1C97406B}" dt="2022-01-25T04:06:10.397" v="1889" actId="207"/>
          <ac:grpSpMkLst>
            <pc:docMk/>
            <pc:sldMk cId="3649104356" sldId="373"/>
            <ac:grpSpMk id="218" creationId="{0828E102-B09A-4DF3-8FAC-ED8C8BB3E975}"/>
          </ac:grpSpMkLst>
        </pc:grpChg>
        <pc:grpChg chg="mod">
          <ac:chgData name="Amelia Veith" userId="15bdf0d5-432d-4157-83ae-63e3a7e1dc2c" providerId="ADAL" clId="{DF7D28F4-70C7-4F3B-B2F4-B7EA1C97406B}" dt="2022-01-25T04:06:10.397" v="1889" actId="207"/>
          <ac:grpSpMkLst>
            <pc:docMk/>
            <pc:sldMk cId="3649104356" sldId="373"/>
            <ac:grpSpMk id="219" creationId="{BB287990-DD97-459F-BB2B-77AC67F732C9}"/>
          </ac:grpSpMkLst>
        </pc:grpChg>
        <pc:grpChg chg="mod">
          <ac:chgData name="Amelia Veith" userId="15bdf0d5-432d-4157-83ae-63e3a7e1dc2c" providerId="ADAL" clId="{DF7D28F4-70C7-4F3B-B2F4-B7EA1C97406B}" dt="2022-01-25T04:06:10.397" v="1889" actId="207"/>
          <ac:grpSpMkLst>
            <pc:docMk/>
            <pc:sldMk cId="3649104356" sldId="373"/>
            <ac:grpSpMk id="220" creationId="{C92841AC-7471-476F-82EF-6A1E69B86629}"/>
          </ac:grpSpMkLst>
        </pc:grpChg>
        <pc:grpChg chg="mod">
          <ac:chgData name="Amelia Veith" userId="15bdf0d5-432d-4157-83ae-63e3a7e1dc2c" providerId="ADAL" clId="{DF7D28F4-70C7-4F3B-B2F4-B7EA1C97406B}" dt="2022-01-25T04:06:10.397" v="1889" actId="207"/>
          <ac:grpSpMkLst>
            <pc:docMk/>
            <pc:sldMk cId="3649104356" sldId="373"/>
            <ac:grpSpMk id="231" creationId="{7F28D291-1435-49E6-B538-69106A12920A}"/>
          </ac:grpSpMkLst>
        </pc:grpChg>
        <pc:grpChg chg="mod">
          <ac:chgData name="Amelia Veith" userId="15bdf0d5-432d-4157-83ae-63e3a7e1dc2c" providerId="ADAL" clId="{DF7D28F4-70C7-4F3B-B2F4-B7EA1C97406B}" dt="2022-01-25T04:06:10.397" v="1889" actId="207"/>
          <ac:grpSpMkLst>
            <pc:docMk/>
            <pc:sldMk cId="3649104356" sldId="373"/>
            <ac:grpSpMk id="232" creationId="{D81991C9-9414-41A4-8769-BADFDAE0D0BB}"/>
          </ac:grpSpMkLst>
        </pc:grpChg>
        <pc:grpChg chg="mod">
          <ac:chgData name="Amelia Veith" userId="15bdf0d5-432d-4157-83ae-63e3a7e1dc2c" providerId="ADAL" clId="{DF7D28F4-70C7-4F3B-B2F4-B7EA1C97406B}" dt="2022-01-25T04:06:10.397" v="1889" actId="207"/>
          <ac:grpSpMkLst>
            <pc:docMk/>
            <pc:sldMk cId="3649104356" sldId="373"/>
            <ac:grpSpMk id="233" creationId="{81B87006-4255-4CF3-BC29-74B21EFF80C8}"/>
          </ac:grpSpMkLst>
        </pc:grpChg>
        <pc:grpChg chg="add del mod">
          <ac:chgData name="Amelia Veith" userId="15bdf0d5-432d-4157-83ae-63e3a7e1dc2c" providerId="ADAL" clId="{DF7D28F4-70C7-4F3B-B2F4-B7EA1C97406B}" dt="2022-01-25T02:19:26.201" v="1427" actId="165"/>
          <ac:grpSpMkLst>
            <pc:docMk/>
            <pc:sldMk cId="3649104356" sldId="373"/>
            <ac:grpSpMk id="296" creationId="{4162FD12-B9F5-4F52-9C8E-5C5E031A7BE6}"/>
          </ac:grpSpMkLst>
        </pc:grpChg>
        <pc:grpChg chg="add del mod ord">
          <ac:chgData name="Amelia Veith" userId="15bdf0d5-432d-4157-83ae-63e3a7e1dc2c" providerId="ADAL" clId="{DF7D28F4-70C7-4F3B-B2F4-B7EA1C97406B}" dt="2022-01-25T03:15:19.052" v="1601" actId="165"/>
          <ac:grpSpMkLst>
            <pc:docMk/>
            <pc:sldMk cId="3649104356" sldId="373"/>
            <ac:grpSpMk id="297" creationId="{6E4CBD05-1887-48BB-BB15-90C8813BCB76}"/>
          </ac:grpSpMkLst>
        </pc:grpChg>
        <pc:grpChg chg="mod topLvl">
          <ac:chgData name="Amelia Veith" userId="15bdf0d5-432d-4157-83ae-63e3a7e1dc2c" providerId="ADAL" clId="{DF7D28F4-70C7-4F3B-B2F4-B7EA1C97406B}" dt="2022-01-25T04:06:10.397" v="1889" actId="207"/>
          <ac:grpSpMkLst>
            <pc:docMk/>
            <pc:sldMk cId="3649104356" sldId="373"/>
            <ac:grpSpMk id="298" creationId="{A97437E4-9A2C-478E-BB5D-2C2BC09293BD}"/>
          </ac:grpSpMkLst>
        </pc:grpChg>
        <pc:grpChg chg="del mod">
          <ac:chgData name="Amelia Veith" userId="15bdf0d5-432d-4157-83ae-63e3a7e1dc2c" providerId="ADAL" clId="{DF7D28F4-70C7-4F3B-B2F4-B7EA1C97406B}" dt="2022-01-25T02:32:21.914" v="1590" actId="478"/>
          <ac:grpSpMkLst>
            <pc:docMk/>
            <pc:sldMk cId="3649104356" sldId="373"/>
            <ac:grpSpMk id="299" creationId="{D2308CF7-43E0-4D39-BB27-CCED4B8B19DC}"/>
          </ac:grpSpMkLst>
        </pc:grpChg>
        <pc:grpChg chg="del mod">
          <ac:chgData name="Amelia Veith" userId="15bdf0d5-432d-4157-83ae-63e3a7e1dc2c" providerId="ADAL" clId="{DF7D28F4-70C7-4F3B-B2F4-B7EA1C97406B}" dt="2022-01-25T02:31:53.835" v="1588" actId="478"/>
          <ac:grpSpMkLst>
            <pc:docMk/>
            <pc:sldMk cId="3649104356" sldId="373"/>
            <ac:grpSpMk id="300" creationId="{2B141900-2832-4707-A7CD-82D7562A76C3}"/>
          </ac:grpSpMkLst>
        </pc:grpChg>
        <pc:grpChg chg="del mod topLvl">
          <ac:chgData name="Amelia Veith" userId="15bdf0d5-432d-4157-83ae-63e3a7e1dc2c" providerId="ADAL" clId="{DF7D28F4-70C7-4F3B-B2F4-B7EA1C97406B}" dt="2022-01-25T03:15:22.523" v="1602" actId="478"/>
          <ac:grpSpMkLst>
            <pc:docMk/>
            <pc:sldMk cId="3649104356" sldId="373"/>
            <ac:grpSpMk id="301" creationId="{540C2A1A-2074-41FD-8540-5C2E3AA52854}"/>
          </ac:grpSpMkLst>
        </pc:grpChg>
        <pc:grpChg chg="mod">
          <ac:chgData name="Amelia Veith" userId="15bdf0d5-432d-4157-83ae-63e3a7e1dc2c" providerId="ADAL" clId="{DF7D28F4-70C7-4F3B-B2F4-B7EA1C97406B}" dt="2022-01-25T03:15:19.052" v="1601" actId="165"/>
          <ac:grpSpMkLst>
            <pc:docMk/>
            <pc:sldMk cId="3649104356" sldId="373"/>
            <ac:grpSpMk id="312" creationId="{0FADC331-F46E-4761-A061-788E95292296}"/>
          </ac:grpSpMkLst>
        </pc:grpChg>
        <pc:grpChg chg="mod">
          <ac:chgData name="Amelia Veith" userId="15bdf0d5-432d-4157-83ae-63e3a7e1dc2c" providerId="ADAL" clId="{DF7D28F4-70C7-4F3B-B2F4-B7EA1C97406B}" dt="2022-01-25T03:15:19.052" v="1601" actId="165"/>
          <ac:grpSpMkLst>
            <pc:docMk/>
            <pc:sldMk cId="3649104356" sldId="373"/>
            <ac:grpSpMk id="313" creationId="{1FA3F2D3-626F-45BF-9D50-A2024320EB02}"/>
          </ac:grpSpMkLst>
        </pc:grpChg>
        <pc:grpChg chg="mod">
          <ac:chgData name="Amelia Veith" userId="15bdf0d5-432d-4157-83ae-63e3a7e1dc2c" providerId="ADAL" clId="{DF7D28F4-70C7-4F3B-B2F4-B7EA1C97406B}" dt="2022-01-25T03:15:19.052" v="1601" actId="165"/>
          <ac:grpSpMkLst>
            <pc:docMk/>
            <pc:sldMk cId="3649104356" sldId="373"/>
            <ac:grpSpMk id="314" creationId="{D17D4672-6096-4CF5-A575-4DD576EFBD8F}"/>
          </ac:grpSpMkLst>
        </pc:grpChg>
        <pc:grpChg chg="mod">
          <ac:chgData name="Amelia Veith" userId="15bdf0d5-432d-4157-83ae-63e3a7e1dc2c" providerId="ADAL" clId="{DF7D28F4-70C7-4F3B-B2F4-B7EA1C97406B}" dt="2022-01-25T04:06:10.397" v="1889" actId="207"/>
          <ac:grpSpMkLst>
            <pc:docMk/>
            <pc:sldMk cId="3649104356" sldId="373"/>
            <ac:grpSpMk id="377" creationId="{AA9D11C4-4447-45A4-93A0-AFB857662F24}"/>
          </ac:grpSpMkLst>
        </pc:grpChg>
        <pc:grpChg chg="mod">
          <ac:chgData name="Amelia Veith" userId="15bdf0d5-432d-4157-83ae-63e3a7e1dc2c" providerId="ADAL" clId="{DF7D28F4-70C7-4F3B-B2F4-B7EA1C97406B}" dt="2022-01-25T04:06:10.397" v="1889" actId="207"/>
          <ac:grpSpMkLst>
            <pc:docMk/>
            <pc:sldMk cId="3649104356" sldId="373"/>
            <ac:grpSpMk id="378" creationId="{12DCE7F7-FB02-49A4-B7FC-E8139E18C2A6}"/>
          </ac:grpSpMkLst>
        </pc:grpChg>
        <pc:grpChg chg="mod">
          <ac:chgData name="Amelia Veith" userId="15bdf0d5-432d-4157-83ae-63e3a7e1dc2c" providerId="ADAL" clId="{DF7D28F4-70C7-4F3B-B2F4-B7EA1C97406B}" dt="2022-01-25T04:06:10.397" v="1889" actId="207"/>
          <ac:grpSpMkLst>
            <pc:docMk/>
            <pc:sldMk cId="3649104356" sldId="373"/>
            <ac:grpSpMk id="389" creationId="{0BD5B47C-1059-4CCE-B455-8F8ED800F3A7}"/>
          </ac:grpSpMkLst>
        </pc:grpChg>
        <pc:grpChg chg="mod">
          <ac:chgData name="Amelia Veith" userId="15bdf0d5-432d-4157-83ae-63e3a7e1dc2c" providerId="ADAL" clId="{DF7D28F4-70C7-4F3B-B2F4-B7EA1C97406B}" dt="2022-01-25T04:06:10.397" v="1889" actId="207"/>
          <ac:grpSpMkLst>
            <pc:docMk/>
            <pc:sldMk cId="3649104356" sldId="373"/>
            <ac:grpSpMk id="390" creationId="{3A50F85D-CCF2-41A9-96FF-EE0948EC8380}"/>
          </ac:grpSpMkLst>
        </pc:grpChg>
        <pc:grpChg chg="mod">
          <ac:chgData name="Amelia Veith" userId="15bdf0d5-432d-4157-83ae-63e3a7e1dc2c" providerId="ADAL" clId="{DF7D28F4-70C7-4F3B-B2F4-B7EA1C97406B}" dt="2022-01-25T04:06:10.397" v="1889" actId="207"/>
          <ac:grpSpMkLst>
            <pc:docMk/>
            <pc:sldMk cId="3649104356" sldId="373"/>
            <ac:grpSpMk id="391" creationId="{9F5E05E3-409C-4F8D-9148-C756F942720E}"/>
          </ac:grpSpMkLst>
        </pc:grpChg>
        <pc:grpChg chg="add mod">
          <ac:chgData name="Amelia Veith" userId="15bdf0d5-432d-4157-83ae-63e3a7e1dc2c" providerId="ADAL" clId="{DF7D28F4-70C7-4F3B-B2F4-B7EA1C97406B}" dt="2022-01-25T02:20:25.918" v="1434" actId="164"/>
          <ac:grpSpMkLst>
            <pc:docMk/>
            <pc:sldMk cId="3649104356" sldId="373"/>
            <ac:grpSpMk id="454" creationId="{F5FAB718-0093-4724-94B5-FFD7FFBBA7FC}"/>
          </ac:grpSpMkLst>
        </pc:grpChg>
        <pc:grpChg chg="mod">
          <ac:chgData name="Amelia Veith" userId="15bdf0d5-432d-4157-83ae-63e3a7e1dc2c" providerId="ADAL" clId="{DF7D28F4-70C7-4F3B-B2F4-B7EA1C97406B}" dt="2022-01-25T02:18:38.371" v="1426"/>
          <ac:grpSpMkLst>
            <pc:docMk/>
            <pc:sldMk cId="3649104356" sldId="373"/>
            <ac:grpSpMk id="455" creationId="{EE5EA803-409B-408C-A479-7FA59CE11087}"/>
          </ac:grpSpMkLst>
        </pc:grpChg>
        <pc:grpChg chg="mod">
          <ac:chgData name="Amelia Veith" userId="15bdf0d5-432d-4157-83ae-63e3a7e1dc2c" providerId="ADAL" clId="{DF7D28F4-70C7-4F3B-B2F4-B7EA1C97406B}" dt="2022-01-25T02:18:38.371" v="1426"/>
          <ac:grpSpMkLst>
            <pc:docMk/>
            <pc:sldMk cId="3649104356" sldId="373"/>
            <ac:grpSpMk id="457" creationId="{4D008B38-4A73-4DC7-949E-BBADDF0A332D}"/>
          </ac:grpSpMkLst>
        </pc:grpChg>
        <pc:grpChg chg="mod">
          <ac:chgData name="Amelia Veith" userId="15bdf0d5-432d-4157-83ae-63e3a7e1dc2c" providerId="ADAL" clId="{DF7D28F4-70C7-4F3B-B2F4-B7EA1C97406B}" dt="2022-01-25T02:18:38.371" v="1426"/>
          <ac:grpSpMkLst>
            <pc:docMk/>
            <pc:sldMk cId="3649104356" sldId="373"/>
            <ac:grpSpMk id="458" creationId="{670912CB-DE0F-4EAB-B1FD-0918815610F9}"/>
          </ac:grpSpMkLst>
        </pc:grpChg>
        <pc:grpChg chg="mod">
          <ac:chgData name="Amelia Veith" userId="15bdf0d5-432d-4157-83ae-63e3a7e1dc2c" providerId="ADAL" clId="{DF7D28F4-70C7-4F3B-B2F4-B7EA1C97406B}" dt="2022-01-25T02:18:38.371" v="1426"/>
          <ac:grpSpMkLst>
            <pc:docMk/>
            <pc:sldMk cId="3649104356" sldId="373"/>
            <ac:grpSpMk id="459" creationId="{E4CC8D24-143B-46CF-B8A9-E3E6DF01BA98}"/>
          </ac:grpSpMkLst>
        </pc:grpChg>
        <pc:grpChg chg="add mod">
          <ac:chgData name="Amelia Veith" userId="15bdf0d5-432d-4157-83ae-63e3a7e1dc2c" providerId="ADAL" clId="{DF7D28F4-70C7-4F3B-B2F4-B7EA1C97406B}" dt="2022-01-25T02:20:25.918" v="1434" actId="164"/>
          <ac:grpSpMkLst>
            <pc:docMk/>
            <pc:sldMk cId="3649104356" sldId="373"/>
            <ac:grpSpMk id="487" creationId="{23B9FBBD-2260-4303-A193-F285E2E1E842}"/>
          </ac:grpSpMkLst>
        </pc:grpChg>
        <pc:grpChg chg="add mod">
          <ac:chgData name="Amelia Veith" userId="15bdf0d5-432d-4157-83ae-63e3a7e1dc2c" providerId="ADAL" clId="{DF7D28F4-70C7-4F3B-B2F4-B7EA1C97406B}" dt="2022-01-25T02:21:21.313" v="1444" actId="14100"/>
          <ac:grpSpMkLst>
            <pc:docMk/>
            <pc:sldMk cId="3649104356" sldId="373"/>
            <ac:grpSpMk id="509" creationId="{F07A0EE0-0566-42A9-9F35-23D18931C4C3}"/>
          </ac:grpSpMkLst>
        </pc:grpChg>
        <pc:grpChg chg="add mod topLvl">
          <ac:chgData name="Amelia Veith" userId="15bdf0d5-432d-4157-83ae-63e3a7e1dc2c" providerId="ADAL" clId="{DF7D28F4-70C7-4F3B-B2F4-B7EA1C97406B}" dt="2022-01-25T02:26:21.546" v="1474" actId="164"/>
          <ac:grpSpMkLst>
            <pc:docMk/>
            <pc:sldMk cId="3649104356" sldId="373"/>
            <ac:grpSpMk id="512" creationId="{18FA0664-C5D9-4E2D-85B5-1FC2F4AD3C19}"/>
          </ac:grpSpMkLst>
        </pc:grpChg>
        <pc:grpChg chg="add del mod">
          <ac:chgData name="Amelia Veith" userId="15bdf0d5-432d-4157-83ae-63e3a7e1dc2c" providerId="ADAL" clId="{DF7D28F4-70C7-4F3B-B2F4-B7EA1C97406B}" dt="2022-01-25T02:26:09.950" v="1473" actId="165"/>
          <ac:grpSpMkLst>
            <pc:docMk/>
            <pc:sldMk cId="3649104356" sldId="373"/>
            <ac:grpSpMk id="517" creationId="{11DB774F-C326-412B-8F18-4D5F9B7F92CE}"/>
          </ac:grpSpMkLst>
        </pc:grpChg>
        <pc:grpChg chg="add mod">
          <ac:chgData name="Amelia Veith" userId="15bdf0d5-432d-4157-83ae-63e3a7e1dc2c" providerId="ADAL" clId="{DF7D28F4-70C7-4F3B-B2F4-B7EA1C97406B}" dt="2022-01-25T02:26:34.899" v="1477" actId="1076"/>
          <ac:grpSpMkLst>
            <pc:docMk/>
            <pc:sldMk cId="3649104356" sldId="373"/>
            <ac:grpSpMk id="518" creationId="{0BD767CD-2A37-480D-A22E-67FFEDBA0FA1}"/>
          </ac:grpSpMkLst>
        </pc:grpChg>
        <pc:grpChg chg="add mod">
          <ac:chgData name="Amelia Veith" userId="15bdf0d5-432d-4157-83ae-63e3a7e1dc2c" providerId="ADAL" clId="{DF7D28F4-70C7-4F3B-B2F4-B7EA1C97406B}" dt="2022-01-25T03:14:29.096" v="1598" actId="1076"/>
          <ac:grpSpMkLst>
            <pc:docMk/>
            <pc:sldMk cId="3649104356" sldId="373"/>
            <ac:grpSpMk id="519" creationId="{5F5CAD2D-C943-4EE8-B16E-58260FDB1AEF}"/>
          </ac:grpSpMkLst>
        </pc:grpChg>
        <pc:grpChg chg="add del mod">
          <ac:chgData name="Amelia Veith" userId="15bdf0d5-432d-4157-83ae-63e3a7e1dc2c" providerId="ADAL" clId="{DF7D28F4-70C7-4F3B-B2F4-B7EA1C97406B}" dt="2022-01-25T03:16:57.323" v="1617" actId="478"/>
          <ac:grpSpMkLst>
            <pc:docMk/>
            <pc:sldMk cId="3649104356" sldId="373"/>
            <ac:grpSpMk id="523" creationId="{63BD1AB2-BFDB-4EA1-84CB-7ABBC0159E12}"/>
          </ac:grpSpMkLst>
        </pc:grpChg>
        <pc:grpChg chg="mod">
          <ac:chgData name="Amelia Veith" userId="15bdf0d5-432d-4157-83ae-63e3a7e1dc2c" providerId="ADAL" clId="{DF7D28F4-70C7-4F3B-B2F4-B7EA1C97406B}" dt="2022-01-25T03:16:44.115" v="1603"/>
          <ac:grpSpMkLst>
            <pc:docMk/>
            <pc:sldMk cId="3649104356" sldId="373"/>
            <ac:grpSpMk id="524" creationId="{0026312C-8988-4ABA-A708-F2301D352D4F}"/>
          </ac:grpSpMkLst>
        </pc:grpChg>
        <pc:grpChg chg="mod">
          <ac:chgData name="Amelia Veith" userId="15bdf0d5-432d-4157-83ae-63e3a7e1dc2c" providerId="ADAL" clId="{DF7D28F4-70C7-4F3B-B2F4-B7EA1C97406B}" dt="2022-01-25T03:16:44.115" v="1603"/>
          <ac:grpSpMkLst>
            <pc:docMk/>
            <pc:sldMk cId="3649104356" sldId="373"/>
            <ac:grpSpMk id="525" creationId="{2C963DEE-3118-419F-A3C0-8A6645864E3E}"/>
          </ac:grpSpMkLst>
        </pc:grpChg>
        <pc:grpChg chg="mod">
          <ac:chgData name="Amelia Veith" userId="15bdf0d5-432d-4157-83ae-63e3a7e1dc2c" providerId="ADAL" clId="{DF7D28F4-70C7-4F3B-B2F4-B7EA1C97406B}" dt="2022-01-25T03:16:44.115" v="1603"/>
          <ac:grpSpMkLst>
            <pc:docMk/>
            <pc:sldMk cId="3649104356" sldId="373"/>
            <ac:grpSpMk id="536" creationId="{4ADFCDFF-518F-4F30-ADAB-5DE6672CB192}"/>
          </ac:grpSpMkLst>
        </pc:grpChg>
        <pc:grpChg chg="mod">
          <ac:chgData name="Amelia Veith" userId="15bdf0d5-432d-4157-83ae-63e3a7e1dc2c" providerId="ADAL" clId="{DF7D28F4-70C7-4F3B-B2F4-B7EA1C97406B}" dt="2022-01-25T03:16:44.115" v="1603"/>
          <ac:grpSpMkLst>
            <pc:docMk/>
            <pc:sldMk cId="3649104356" sldId="373"/>
            <ac:grpSpMk id="537" creationId="{05070793-DAF8-4CA3-ABE2-A2476B364181}"/>
          </ac:grpSpMkLst>
        </pc:grpChg>
        <pc:grpChg chg="mod">
          <ac:chgData name="Amelia Veith" userId="15bdf0d5-432d-4157-83ae-63e3a7e1dc2c" providerId="ADAL" clId="{DF7D28F4-70C7-4F3B-B2F4-B7EA1C97406B}" dt="2022-01-25T03:16:44.115" v="1603"/>
          <ac:grpSpMkLst>
            <pc:docMk/>
            <pc:sldMk cId="3649104356" sldId="373"/>
            <ac:grpSpMk id="538" creationId="{6A9DD55D-993F-4598-A87B-B6C68CC705E4}"/>
          </ac:grpSpMkLst>
        </pc:grpChg>
        <pc:grpChg chg="add mod">
          <ac:chgData name="Amelia Veith" userId="15bdf0d5-432d-4157-83ae-63e3a7e1dc2c" providerId="ADAL" clId="{DF7D28F4-70C7-4F3B-B2F4-B7EA1C97406B}" dt="2022-01-25T03:21:07.650" v="1674" actId="1036"/>
          <ac:grpSpMkLst>
            <pc:docMk/>
            <pc:sldMk cId="3649104356" sldId="373"/>
            <ac:grpSpMk id="603" creationId="{4FB1659F-AD9E-478F-ACE4-3795A6A11646}"/>
          </ac:grpSpMkLst>
        </pc:grpChg>
        <pc:grpChg chg="mod">
          <ac:chgData name="Amelia Veith" userId="15bdf0d5-432d-4157-83ae-63e3a7e1dc2c" providerId="ADAL" clId="{DF7D28F4-70C7-4F3B-B2F4-B7EA1C97406B}" dt="2022-01-25T03:19:55.514" v="1638"/>
          <ac:grpSpMkLst>
            <pc:docMk/>
            <pc:sldMk cId="3649104356" sldId="373"/>
            <ac:grpSpMk id="605" creationId="{01710141-EFCA-4C67-8804-A12AB46AB910}"/>
          </ac:grpSpMkLst>
        </pc:grpChg>
        <pc:grpChg chg="mod">
          <ac:chgData name="Amelia Veith" userId="15bdf0d5-432d-4157-83ae-63e3a7e1dc2c" providerId="ADAL" clId="{DF7D28F4-70C7-4F3B-B2F4-B7EA1C97406B}" dt="2022-01-25T03:19:55.514" v="1638"/>
          <ac:grpSpMkLst>
            <pc:docMk/>
            <pc:sldMk cId="3649104356" sldId="373"/>
            <ac:grpSpMk id="607" creationId="{13013BED-A272-4155-9C67-BDC04A0B5B69}"/>
          </ac:grpSpMkLst>
        </pc:grpChg>
        <pc:picChg chg="add del mod">
          <ac:chgData name="Amelia Veith" userId="15bdf0d5-432d-4157-83ae-63e3a7e1dc2c" providerId="ADAL" clId="{DF7D28F4-70C7-4F3B-B2F4-B7EA1C97406B}" dt="2022-01-25T02:07:48.157" v="1222"/>
          <ac:picMkLst>
            <pc:docMk/>
            <pc:sldMk cId="3649104356" sldId="373"/>
            <ac:picMk id="14" creationId="{E257E775-457C-43EB-81A4-F8BF68270E89}"/>
          </ac:picMkLst>
        </pc:picChg>
        <pc:picChg chg="mod">
          <ac:chgData name="Amelia Veith" userId="15bdf0d5-432d-4157-83ae-63e3a7e1dc2c" providerId="ADAL" clId="{DF7D28F4-70C7-4F3B-B2F4-B7EA1C97406B}" dt="2022-01-25T02:30:07.111" v="1584" actId="207"/>
          <ac:picMkLst>
            <pc:docMk/>
            <pc:sldMk cId="3649104356" sldId="373"/>
            <ac:picMk id="520" creationId="{6D936195-6DC4-46E3-BDAB-EBA171225B86}"/>
          </ac:picMkLst>
        </pc:picChg>
        <pc:cxnChg chg="mod">
          <ac:chgData name="Amelia Veith" userId="15bdf0d5-432d-4157-83ae-63e3a7e1dc2c" providerId="ADAL" clId="{DF7D28F4-70C7-4F3B-B2F4-B7EA1C97406B}" dt="2022-01-25T02:07:53.132" v="1223"/>
          <ac:cxnSpMkLst>
            <pc:docMk/>
            <pc:sldMk cId="3649104356" sldId="373"/>
            <ac:cxnSpMk id="16" creationId="{FF779599-FA08-4E81-B796-072271261083}"/>
          </ac:cxnSpMkLst>
        </pc:cxnChg>
        <pc:cxnChg chg="mod">
          <ac:chgData name="Amelia Veith" userId="15bdf0d5-432d-4157-83ae-63e3a7e1dc2c" providerId="ADAL" clId="{DF7D28F4-70C7-4F3B-B2F4-B7EA1C97406B}" dt="2022-01-25T02:07:53.132" v="1223"/>
          <ac:cxnSpMkLst>
            <pc:docMk/>
            <pc:sldMk cId="3649104356" sldId="373"/>
            <ac:cxnSpMk id="17" creationId="{9AC7CB05-8FAC-4DC3-891E-5F9252F88F97}"/>
          </ac:cxnSpMkLst>
        </pc:cxnChg>
        <pc:cxnChg chg="mod">
          <ac:chgData name="Amelia Veith" userId="15bdf0d5-432d-4157-83ae-63e3a7e1dc2c" providerId="ADAL" clId="{DF7D28F4-70C7-4F3B-B2F4-B7EA1C97406B}" dt="2022-01-25T02:07:53.132" v="1223"/>
          <ac:cxnSpMkLst>
            <pc:docMk/>
            <pc:sldMk cId="3649104356" sldId="373"/>
            <ac:cxnSpMk id="18" creationId="{C121C98C-B07D-4C24-90CF-8BB43DCD0B28}"/>
          </ac:cxnSpMkLst>
        </pc:cxnChg>
        <pc:cxnChg chg="mod">
          <ac:chgData name="Amelia Veith" userId="15bdf0d5-432d-4157-83ae-63e3a7e1dc2c" providerId="ADAL" clId="{DF7D28F4-70C7-4F3B-B2F4-B7EA1C97406B}" dt="2022-01-25T02:07:53.132" v="1223"/>
          <ac:cxnSpMkLst>
            <pc:docMk/>
            <pc:sldMk cId="3649104356" sldId="373"/>
            <ac:cxnSpMk id="31" creationId="{C26FB09A-6D88-4BB5-B713-0F10A821B492}"/>
          </ac:cxnSpMkLst>
        </pc:cxnChg>
        <pc:cxnChg chg="mod">
          <ac:chgData name="Amelia Veith" userId="15bdf0d5-432d-4157-83ae-63e3a7e1dc2c" providerId="ADAL" clId="{DF7D28F4-70C7-4F3B-B2F4-B7EA1C97406B}" dt="2022-01-25T02:07:53.132" v="1223"/>
          <ac:cxnSpMkLst>
            <pc:docMk/>
            <pc:sldMk cId="3649104356" sldId="373"/>
            <ac:cxnSpMk id="35" creationId="{5CE8385F-425C-4C42-ABA6-72840E709302}"/>
          </ac:cxnSpMkLst>
        </pc:cxnChg>
        <pc:cxnChg chg="mod">
          <ac:chgData name="Amelia Veith" userId="15bdf0d5-432d-4157-83ae-63e3a7e1dc2c" providerId="ADAL" clId="{DF7D28F4-70C7-4F3B-B2F4-B7EA1C97406B}" dt="2022-01-25T02:07:53.132" v="1223"/>
          <ac:cxnSpMkLst>
            <pc:docMk/>
            <pc:sldMk cId="3649104356" sldId="373"/>
            <ac:cxnSpMk id="36" creationId="{0F573DF5-E6EF-4B29-9C23-D607886600CC}"/>
          </ac:cxnSpMkLst>
        </pc:cxnChg>
        <pc:cxnChg chg="mod">
          <ac:chgData name="Amelia Veith" userId="15bdf0d5-432d-4157-83ae-63e3a7e1dc2c" providerId="ADAL" clId="{DF7D28F4-70C7-4F3B-B2F4-B7EA1C97406B}" dt="2022-01-25T02:07:53.132" v="1223"/>
          <ac:cxnSpMkLst>
            <pc:docMk/>
            <pc:sldMk cId="3649104356" sldId="373"/>
            <ac:cxnSpMk id="37" creationId="{39A1AAA8-A005-4E2C-A533-BB6C64DDCEED}"/>
          </ac:cxnSpMkLst>
        </pc:cxnChg>
        <pc:cxnChg chg="mod">
          <ac:chgData name="Amelia Veith" userId="15bdf0d5-432d-4157-83ae-63e3a7e1dc2c" providerId="ADAL" clId="{DF7D28F4-70C7-4F3B-B2F4-B7EA1C97406B}" dt="2022-01-25T02:07:53.132" v="1223"/>
          <ac:cxnSpMkLst>
            <pc:docMk/>
            <pc:sldMk cId="3649104356" sldId="373"/>
            <ac:cxnSpMk id="38" creationId="{CF3E5B19-AA61-4FDD-B6F1-80CE83ACBC7F}"/>
          </ac:cxnSpMkLst>
        </pc:cxnChg>
        <pc:cxnChg chg="mod">
          <ac:chgData name="Amelia Veith" userId="15bdf0d5-432d-4157-83ae-63e3a7e1dc2c" providerId="ADAL" clId="{DF7D28F4-70C7-4F3B-B2F4-B7EA1C97406B}" dt="2022-01-25T02:07:53.132" v="1223"/>
          <ac:cxnSpMkLst>
            <pc:docMk/>
            <pc:sldMk cId="3649104356" sldId="373"/>
            <ac:cxnSpMk id="39" creationId="{0889EE21-29F8-44B8-90F8-B74B7E65FE07}"/>
          </ac:cxnSpMkLst>
        </pc:cxnChg>
        <pc:cxnChg chg="mod">
          <ac:chgData name="Amelia Veith" userId="15bdf0d5-432d-4157-83ae-63e3a7e1dc2c" providerId="ADAL" clId="{DF7D28F4-70C7-4F3B-B2F4-B7EA1C97406B}" dt="2022-01-25T02:07:53.132" v="1223"/>
          <ac:cxnSpMkLst>
            <pc:docMk/>
            <pc:sldMk cId="3649104356" sldId="373"/>
            <ac:cxnSpMk id="40" creationId="{27707634-512B-4ADC-B588-8AA7C3A34D5B}"/>
          </ac:cxnSpMkLst>
        </pc:cxnChg>
        <pc:cxnChg chg="mod">
          <ac:chgData name="Amelia Veith" userId="15bdf0d5-432d-4157-83ae-63e3a7e1dc2c" providerId="ADAL" clId="{DF7D28F4-70C7-4F3B-B2F4-B7EA1C97406B}" dt="2022-01-25T03:27:45.339" v="1729" actId="478"/>
          <ac:cxnSpMkLst>
            <pc:docMk/>
            <pc:sldMk cId="3649104356" sldId="373"/>
            <ac:cxnSpMk id="44" creationId="{763A4739-C7CC-491C-AF4A-532BFF1BEAD4}"/>
          </ac:cxnSpMkLst>
        </pc:cxnChg>
        <pc:cxnChg chg="mod">
          <ac:chgData name="Amelia Veith" userId="15bdf0d5-432d-4157-83ae-63e3a7e1dc2c" providerId="ADAL" clId="{DF7D28F4-70C7-4F3B-B2F4-B7EA1C97406B}" dt="2022-01-25T02:07:53.132" v="1223"/>
          <ac:cxnSpMkLst>
            <pc:docMk/>
            <pc:sldMk cId="3649104356" sldId="373"/>
            <ac:cxnSpMk id="45" creationId="{CF3AD90D-2460-4CA2-B0A6-4F635117DA26}"/>
          </ac:cxnSpMkLst>
        </pc:cxnChg>
        <pc:cxnChg chg="mod">
          <ac:chgData name="Amelia Veith" userId="15bdf0d5-432d-4157-83ae-63e3a7e1dc2c" providerId="ADAL" clId="{DF7D28F4-70C7-4F3B-B2F4-B7EA1C97406B}" dt="2022-01-25T02:07:53.132" v="1223"/>
          <ac:cxnSpMkLst>
            <pc:docMk/>
            <pc:sldMk cId="3649104356" sldId="373"/>
            <ac:cxnSpMk id="46" creationId="{74C6E88B-6ED3-4FF0-B84E-3427F2D401E6}"/>
          </ac:cxnSpMkLst>
        </pc:cxnChg>
        <pc:cxnChg chg="mod">
          <ac:chgData name="Amelia Veith" userId="15bdf0d5-432d-4157-83ae-63e3a7e1dc2c" providerId="ADAL" clId="{DF7D28F4-70C7-4F3B-B2F4-B7EA1C97406B}" dt="2022-01-25T03:27:45.339" v="1729" actId="478"/>
          <ac:cxnSpMkLst>
            <pc:docMk/>
            <pc:sldMk cId="3649104356" sldId="373"/>
            <ac:cxnSpMk id="47" creationId="{13D50429-006D-41D1-BA8D-CF08EA7A5EC3}"/>
          </ac:cxnSpMkLst>
        </pc:cxnChg>
        <pc:cxnChg chg="mod">
          <ac:chgData name="Amelia Veith" userId="15bdf0d5-432d-4157-83ae-63e3a7e1dc2c" providerId="ADAL" clId="{DF7D28F4-70C7-4F3B-B2F4-B7EA1C97406B}" dt="2022-01-25T03:27:45.339" v="1729" actId="478"/>
          <ac:cxnSpMkLst>
            <pc:docMk/>
            <pc:sldMk cId="3649104356" sldId="373"/>
            <ac:cxnSpMk id="48" creationId="{566C9E4D-4DF7-4F43-8B42-E100CDF0AB8C}"/>
          </ac:cxnSpMkLst>
        </pc:cxnChg>
        <pc:cxnChg chg="mod">
          <ac:chgData name="Amelia Veith" userId="15bdf0d5-432d-4157-83ae-63e3a7e1dc2c" providerId="ADAL" clId="{DF7D28F4-70C7-4F3B-B2F4-B7EA1C97406B}" dt="2022-01-25T03:27:45.339" v="1729" actId="478"/>
          <ac:cxnSpMkLst>
            <pc:docMk/>
            <pc:sldMk cId="3649104356" sldId="373"/>
            <ac:cxnSpMk id="49" creationId="{3F6F9F8D-C5B3-4D4B-8800-4AA655FF4AD2}"/>
          </ac:cxnSpMkLst>
        </pc:cxnChg>
        <pc:cxnChg chg="mod">
          <ac:chgData name="Amelia Veith" userId="15bdf0d5-432d-4157-83ae-63e3a7e1dc2c" providerId="ADAL" clId="{DF7D28F4-70C7-4F3B-B2F4-B7EA1C97406B}" dt="2022-01-25T02:07:53.132" v="1223"/>
          <ac:cxnSpMkLst>
            <pc:docMk/>
            <pc:sldMk cId="3649104356" sldId="373"/>
            <ac:cxnSpMk id="50" creationId="{F9CF5BA9-4CAB-4183-9736-150263250346}"/>
          </ac:cxnSpMkLst>
        </pc:cxnChg>
        <pc:cxnChg chg="mod">
          <ac:chgData name="Amelia Veith" userId="15bdf0d5-432d-4157-83ae-63e3a7e1dc2c" providerId="ADAL" clId="{DF7D28F4-70C7-4F3B-B2F4-B7EA1C97406B}" dt="2022-01-25T02:07:53.132" v="1223"/>
          <ac:cxnSpMkLst>
            <pc:docMk/>
            <pc:sldMk cId="3649104356" sldId="373"/>
            <ac:cxnSpMk id="51" creationId="{94F91C0F-4809-4DF3-A319-EFBC87A93928}"/>
          </ac:cxnSpMkLst>
        </pc:cxnChg>
        <pc:cxnChg chg="mod">
          <ac:chgData name="Amelia Veith" userId="15bdf0d5-432d-4157-83ae-63e3a7e1dc2c" providerId="ADAL" clId="{DF7D28F4-70C7-4F3B-B2F4-B7EA1C97406B}" dt="2022-01-25T02:07:53.132" v="1223"/>
          <ac:cxnSpMkLst>
            <pc:docMk/>
            <pc:sldMk cId="3649104356" sldId="373"/>
            <ac:cxnSpMk id="52" creationId="{9C61F018-F54B-468D-8E2F-7DEBB8195587}"/>
          </ac:cxnSpMkLst>
        </pc:cxnChg>
        <pc:cxnChg chg="mod">
          <ac:chgData name="Amelia Veith" userId="15bdf0d5-432d-4157-83ae-63e3a7e1dc2c" providerId="ADAL" clId="{DF7D28F4-70C7-4F3B-B2F4-B7EA1C97406B}" dt="2022-01-25T02:07:53.132" v="1223"/>
          <ac:cxnSpMkLst>
            <pc:docMk/>
            <pc:sldMk cId="3649104356" sldId="373"/>
            <ac:cxnSpMk id="53" creationId="{AAB230F1-CC24-4FB8-87AB-B74590F4C467}"/>
          </ac:cxnSpMkLst>
        </pc:cxnChg>
        <pc:cxnChg chg="mod">
          <ac:chgData name="Amelia Veith" userId="15bdf0d5-432d-4157-83ae-63e3a7e1dc2c" providerId="ADAL" clId="{DF7D28F4-70C7-4F3B-B2F4-B7EA1C97406B}" dt="2022-01-25T02:07:53.132" v="1223"/>
          <ac:cxnSpMkLst>
            <pc:docMk/>
            <pc:sldMk cId="3649104356" sldId="373"/>
            <ac:cxnSpMk id="54" creationId="{32DBE134-4BB1-40C7-9F64-6DD79DE10E67}"/>
          </ac:cxnSpMkLst>
        </pc:cxnChg>
        <pc:cxnChg chg="mod">
          <ac:chgData name="Amelia Veith" userId="15bdf0d5-432d-4157-83ae-63e3a7e1dc2c" providerId="ADAL" clId="{DF7D28F4-70C7-4F3B-B2F4-B7EA1C97406B}" dt="2022-01-25T02:07:53.132" v="1223"/>
          <ac:cxnSpMkLst>
            <pc:docMk/>
            <pc:sldMk cId="3649104356" sldId="373"/>
            <ac:cxnSpMk id="55" creationId="{E03378F3-8A72-4EEC-9571-C4A43FE7B53F}"/>
          </ac:cxnSpMkLst>
        </pc:cxnChg>
        <pc:cxnChg chg="mod">
          <ac:chgData name="Amelia Veith" userId="15bdf0d5-432d-4157-83ae-63e3a7e1dc2c" providerId="ADAL" clId="{DF7D28F4-70C7-4F3B-B2F4-B7EA1C97406B}" dt="2022-01-25T02:07:53.132" v="1223"/>
          <ac:cxnSpMkLst>
            <pc:docMk/>
            <pc:sldMk cId="3649104356" sldId="373"/>
            <ac:cxnSpMk id="56" creationId="{00263F28-1218-477B-9B7A-D864E00A1474}"/>
          </ac:cxnSpMkLst>
        </pc:cxnChg>
        <pc:cxnChg chg="mod">
          <ac:chgData name="Amelia Veith" userId="15bdf0d5-432d-4157-83ae-63e3a7e1dc2c" providerId="ADAL" clId="{DF7D28F4-70C7-4F3B-B2F4-B7EA1C97406B}" dt="2022-01-25T02:07:53.132" v="1223"/>
          <ac:cxnSpMkLst>
            <pc:docMk/>
            <pc:sldMk cId="3649104356" sldId="373"/>
            <ac:cxnSpMk id="57" creationId="{871D4142-178D-475C-8CA5-5995185B3FC7}"/>
          </ac:cxnSpMkLst>
        </pc:cxnChg>
        <pc:cxnChg chg="mod">
          <ac:chgData name="Amelia Veith" userId="15bdf0d5-432d-4157-83ae-63e3a7e1dc2c" providerId="ADAL" clId="{DF7D28F4-70C7-4F3B-B2F4-B7EA1C97406B}" dt="2022-01-25T03:27:45.339" v="1729" actId="478"/>
          <ac:cxnSpMkLst>
            <pc:docMk/>
            <pc:sldMk cId="3649104356" sldId="373"/>
            <ac:cxnSpMk id="58" creationId="{54D1D004-FA34-4683-8CE2-D4F1F8AB01AD}"/>
          </ac:cxnSpMkLst>
        </pc:cxnChg>
        <pc:cxnChg chg="mod">
          <ac:chgData name="Amelia Veith" userId="15bdf0d5-432d-4157-83ae-63e3a7e1dc2c" providerId="ADAL" clId="{DF7D28F4-70C7-4F3B-B2F4-B7EA1C97406B}" dt="2022-01-25T02:07:53.132" v="1223"/>
          <ac:cxnSpMkLst>
            <pc:docMk/>
            <pc:sldMk cId="3649104356" sldId="373"/>
            <ac:cxnSpMk id="59" creationId="{5637B06C-9870-44D5-9087-D021B3CDA89F}"/>
          </ac:cxnSpMkLst>
        </pc:cxnChg>
        <pc:cxnChg chg="mod">
          <ac:chgData name="Amelia Veith" userId="15bdf0d5-432d-4157-83ae-63e3a7e1dc2c" providerId="ADAL" clId="{DF7D28F4-70C7-4F3B-B2F4-B7EA1C97406B}" dt="2022-01-25T02:07:53.132" v="1223"/>
          <ac:cxnSpMkLst>
            <pc:docMk/>
            <pc:sldMk cId="3649104356" sldId="373"/>
            <ac:cxnSpMk id="60" creationId="{3069CAB3-4DFA-4D30-BBA6-CCB012985D8D}"/>
          </ac:cxnSpMkLst>
        </pc:cxnChg>
        <pc:cxnChg chg="mod">
          <ac:chgData name="Amelia Veith" userId="15bdf0d5-432d-4157-83ae-63e3a7e1dc2c" providerId="ADAL" clId="{DF7D28F4-70C7-4F3B-B2F4-B7EA1C97406B}" dt="2022-01-25T03:27:45.339" v="1729" actId="478"/>
          <ac:cxnSpMkLst>
            <pc:docMk/>
            <pc:sldMk cId="3649104356" sldId="373"/>
            <ac:cxnSpMk id="68" creationId="{874592D4-11D4-4FF2-B6E3-3BA51281C484}"/>
          </ac:cxnSpMkLst>
        </pc:cxnChg>
        <pc:cxnChg chg="mod">
          <ac:chgData name="Amelia Veith" userId="15bdf0d5-432d-4157-83ae-63e3a7e1dc2c" providerId="ADAL" clId="{DF7D28F4-70C7-4F3B-B2F4-B7EA1C97406B}" dt="2022-01-25T02:07:53.132" v="1223"/>
          <ac:cxnSpMkLst>
            <pc:docMk/>
            <pc:sldMk cId="3649104356" sldId="373"/>
            <ac:cxnSpMk id="69" creationId="{44608A8C-A71F-4726-9653-EAEC90CE6908}"/>
          </ac:cxnSpMkLst>
        </pc:cxnChg>
        <pc:cxnChg chg="mod">
          <ac:chgData name="Amelia Veith" userId="15bdf0d5-432d-4157-83ae-63e3a7e1dc2c" providerId="ADAL" clId="{DF7D28F4-70C7-4F3B-B2F4-B7EA1C97406B}" dt="2022-01-25T02:07:53.132" v="1223"/>
          <ac:cxnSpMkLst>
            <pc:docMk/>
            <pc:sldMk cId="3649104356" sldId="373"/>
            <ac:cxnSpMk id="70" creationId="{F95F9DF1-2331-4EB5-A877-0F697A50C755}"/>
          </ac:cxnSpMkLst>
        </pc:cxnChg>
        <pc:cxnChg chg="mod">
          <ac:chgData name="Amelia Veith" userId="15bdf0d5-432d-4157-83ae-63e3a7e1dc2c" providerId="ADAL" clId="{DF7D28F4-70C7-4F3B-B2F4-B7EA1C97406B}" dt="2022-01-25T03:27:45.339" v="1729" actId="478"/>
          <ac:cxnSpMkLst>
            <pc:docMk/>
            <pc:sldMk cId="3649104356" sldId="373"/>
            <ac:cxnSpMk id="71" creationId="{236F6CF3-8DE6-4E02-86BF-60C189B50E32}"/>
          </ac:cxnSpMkLst>
        </pc:cxnChg>
        <pc:cxnChg chg="mod">
          <ac:chgData name="Amelia Veith" userId="15bdf0d5-432d-4157-83ae-63e3a7e1dc2c" providerId="ADAL" clId="{DF7D28F4-70C7-4F3B-B2F4-B7EA1C97406B}" dt="2022-01-25T03:27:45.339" v="1729" actId="478"/>
          <ac:cxnSpMkLst>
            <pc:docMk/>
            <pc:sldMk cId="3649104356" sldId="373"/>
            <ac:cxnSpMk id="72" creationId="{927C755C-C2EB-4EF0-B8B1-337D266450A8}"/>
          </ac:cxnSpMkLst>
        </pc:cxnChg>
        <pc:cxnChg chg="mod">
          <ac:chgData name="Amelia Veith" userId="15bdf0d5-432d-4157-83ae-63e3a7e1dc2c" providerId="ADAL" clId="{DF7D28F4-70C7-4F3B-B2F4-B7EA1C97406B}" dt="2022-01-25T03:27:45.339" v="1729" actId="478"/>
          <ac:cxnSpMkLst>
            <pc:docMk/>
            <pc:sldMk cId="3649104356" sldId="373"/>
            <ac:cxnSpMk id="73" creationId="{B0D86DEA-A1F3-4EEB-98F7-8811FF21F8C9}"/>
          </ac:cxnSpMkLst>
        </pc:cxnChg>
        <pc:cxnChg chg="mod">
          <ac:chgData name="Amelia Veith" userId="15bdf0d5-432d-4157-83ae-63e3a7e1dc2c" providerId="ADAL" clId="{DF7D28F4-70C7-4F3B-B2F4-B7EA1C97406B}" dt="2022-01-25T02:07:53.132" v="1223"/>
          <ac:cxnSpMkLst>
            <pc:docMk/>
            <pc:sldMk cId="3649104356" sldId="373"/>
            <ac:cxnSpMk id="74" creationId="{0DFC145A-2963-42AE-8E0D-0DF0582E5A99}"/>
          </ac:cxnSpMkLst>
        </pc:cxnChg>
        <pc:cxnChg chg="mod">
          <ac:chgData name="Amelia Veith" userId="15bdf0d5-432d-4157-83ae-63e3a7e1dc2c" providerId="ADAL" clId="{DF7D28F4-70C7-4F3B-B2F4-B7EA1C97406B}" dt="2022-01-25T02:07:53.132" v="1223"/>
          <ac:cxnSpMkLst>
            <pc:docMk/>
            <pc:sldMk cId="3649104356" sldId="373"/>
            <ac:cxnSpMk id="75" creationId="{154BA5AB-3FBD-42C1-A0E7-D82BF28636F7}"/>
          </ac:cxnSpMkLst>
        </pc:cxnChg>
        <pc:cxnChg chg="mod">
          <ac:chgData name="Amelia Veith" userId="15bdf0d5-432d-4157-83ae-63e3a7e1dc2c" providerId="ADAL" clId="{DF7D28F4-70C7-4F3B-B2F4-B7EA1C97406B}" dt="2022-01-25T02:07:53.132" v="1223"/>
          <ac:cxnSpMkLst>
            <pc:docMk/>
            <pc:sldMk cId="3649104356" sldId="373"/>
            <ac:cxnSpMk id="76" creationId="{44B87360-BB04-46BB-940B-903D6307682D}"/>
          </ac:cxnSpMkLst>
        </pc:cxnChg>
        <pc:cxnChg chg="mod">
          <ac:chgData name="Amelia Veith" userId="15bdf0d5-432d-4157-83ae-63e3a7e1dc2c" providerId="ADAL" clId="{DF7D28F4-70C7-4F3B-B2F4-B7EA1C97406B}" dt="2022-01-25T02:07:53.132" v="1223"/>
          <ac:cxnSpMkLst>
            <pc:docMk/>
            <pc:sldMk cId="3649104356" sldId="373"/>
            <ac:cxnSpMk id="77" creationId="{F4BF17DE-1C4C-4439-911D-63D96C20B87A}"/>
          </ac:cxnSpMkLst>
        </pc:cxnChg>
        <pc:cxnChg chg="mod">
          <ac:chgData name="Amelia Veith" userId="15bdf0d5-432d-4157-83ae-63e3a7e1dc2c" providerId="ADAL" clId="{DF7D28F4-70C7-4F3B-B2F4-B7EA1C97406B}" dt="2022-01-25T02:07:53.132" v="1223"/>
          <ac:cxnSpMkLst>
            <pc:docMk/>
            <pc:sldMk cId="3649104356" sldId="373"/>
            <ac:cxnSpMk id="78" creationId="{9E5AAE43-7C06-4581-826E-1C113E66F56A}"/>
          </ac:cxnSpMkLst>
        </pc:cxnChg>
        <pc:cxnChg chg="mod">
          <ac:chgData name="Amelia Veith" userId="15bdf0d5-432d-4157-83ae-63e3a7e1dc2c" providerId="ADAL" clId="{DF7D28F4-70C7-4F3B-B2F4-B7EA1C97406B}" dt="2022-01-25T02:07:53.132" v="1223"/>
          <ac:cxnSpMkLst>
            <pc:docMk/>
            <pc:sldMk cId="3649104356" sldId="373"/>
            <ac:cxnSpMk id="79" creationId="{56B52AFA-A293-4794-86FB-0FF3DA66BC6D}"/>
          </ac:cxnSpMkLst>
        </pc:cxnChg>
        <pc:cxnChg chg="mod">
          <ac:chgData name="Amelia Veith" userId="15bdf0d5-432d-4157-83ae-63e3a7e1dc2c" providerId="ADAL" clId="{DF7D28F4-70C7-4F3B-B2F4-B7EA1C97406B}" dt="2022-01-25T02:07:53.132" v="1223"/>
          <ac:cxnSpMkLst>
            <pc:docMk/>
            <pc:sldMk cId="3649104356" sldId="373"/>
            <ac:cxnSpMk id="80" creationId="{778890DD-6BFF-4D11-BE22-B9D48F737A66}"/>
          </ac:cxnSpMkLst>
        </pc:cxnChg>
        <pc:cxnChg chg="mod">
          <ac:chgData name="Amelia Veith" userId="15bdf0d5-432d-4157-83ae-63e3a7e1dc2c" providerId="ADAL" clId="{DF7D28F4-70C7-4F3B-B2F4-B7EA1C97406B}" dt="2022-01-25T02:07:53.132" v="1223"/>
          <ac:cxnSpMkLst>
            <pc:docMk/>
            <pc:sldMk cId="3649104356" sldId="373"/>
            <ac:cxnSpMk id="81" creationId="{6C828283-C948-4182-82E4-C1C1F478F416}"/>
          </ac:cxnSpMkLst>
        </pc:cxnChg>
        <pc:cxnChg chg="mod">
          <ac:chgData name="Amelia Veith" userId="15bdf0d5-432d-4157-83ae-63e3a7e1dc2c" providerId="ADAL" clId="{DF7D28F4-70C7-4F3B-B2F4-B7EA1C97406B}" dt="2022-01-25T03:27:45.339" v="1729" actId="478"/>
          <ac:cxnSpMkLst>
            <pc:docMk/>
            <pc:sldMk cId="3649104356" sldId="373"/>
            <ac:cxnSpMk id="82" creationId="{54781C75-B771-4B99-8B21-551A616A8DA1}"/>
          </ac:cxnSpMkLst>
        </pc:cxnChg>
        <pc:cxnChg chg="mod">
          <ac:chgData name="Amelia Veith" userId="15bdf0d5-432d-4157-83ae-63e3a7e1dc2c" providerId="ADAL" clId="{DF7D28F4-70C7-4F3B-B2F4-B7EA1C97406B}" dt="2022-01-25T02:07:53.132" v="1223"/>
          <ac:cxnSpMkLst>
            <pc:docMk/>
            <pc:sldMk cId="3649104356" sldId="373"/>
            <ac:cxnSpMk id="83" creationId="{941AF296-C6B7-48FA-B921-CC5C34AE0530}"/>
          </ac:cxnSpMkLst>
        </pc:cxnChg>
        <pc:cxnChg chg="mod">
          <ac:chgData name="Amelia Veith" userId="15bdf0d5-432d-4157-83ae-63e3a7e1dc2c" providerId="ADAL" clId="{DF7D28F4-70C7-4F3B-B2F4-B7EA1C97406B}" dt="2022-01-25T02:07:53.132" v="1223"/>
          <ac:cxnSpMkLst>
            <pc:docMk/>
            <pc:sldMk cId="3649104356" sldId="373"/>
            <ac:cxnSpMk id="84" creationId="{A43F68CC-6878-4D7B-895A-23A4CDEF5F87}"/>
          </ac:cxnSpMkLst>
        </pc:cxnChg>
        <pc:cxnChg chg="mod">
          <ac:chgData name="Amelia Veith" userId="15bdf0d5-432d-4157-83ae-63e3a7e1dc2c" providerId="ADAL" clId="{DF7D28F4-70C7-4F3B-B2F4-B7EA1C97406B}" dt="2022-01-25T03:27:49.016" v="1730" actId="478"/>
          <ac:cxnSpMkLst>
            <pc:docMk/>
            <pc:sldMk cId="3649104356" sldId="373"/>
            <ac:cxnSpMk id="98" creationId="{1B345729-A500-4D85-B48A-02192CDAFE05}"/>
          </ac:cxnSpMkLst>
        </pc:cxnChg>
        <pc:cxnChg chg="mod">
          <ac:chgData name="Amelia Veith" userId="15bdf0d5-432d-4157-83ae-63e3a7e1dc2c" providerId="ADAL" clId="{DF7D28F4-70C7-4F3B-B2F4-B7EA1C97406B}" dt="2022-01-25T02:07:53.132" v="1223"/>
          <ac:cxnSpMkLst>
            <pc:docMk/>
            <pc:sldMk cId="3649104356" sldId="373"/>
            <ac:cxnSpMk id="99" creationId="{D3D1DEA0-9EC7-440F-B2C9-E3DAA403AE52}"/>
          </ac:cxnSpMkLst>
        </pc:cxnChg>
        <pc:cxnChg chg="mod">
          <ac:chgData name="Amelia Veith" userId="15bdf0d5-432d-4157-83ae-63e3a7e1dc2c" providerId="ADAL" clId="{DF7D28F4-70C7-4F3B-B2F4-B7EA1C97406B}" dt="2022-01-25T02:07:53.132" v="1223"/>
          <ac:cxnSpMkLst>
            <pc:docMk/>
            <pc:sldMk cId="3649104356" sldId="373"/>
            <ac:cxnSpMk id="100" creationId="{6051C507-8097-4B37-8C10-5D408703B1F7}"/>
          </ac:cxnSpMkLst>
        </pc:cxnChg>
        <pc:cxnChg chg="mod">
          <ac:chgData name="Amelia Veith" userId="15bdf0d5-432d-4157-83ae-63e3a7e1dc2c" providerId="ADAL" clId="{DF7D28F4-70C7-4F3B-B2F4-B7EA1C97406B}" dt="2022-01-25T03:27:49.016" v="1730" actId="478"/>
          <ac:cxnSpMkLst>
            <pc:docMk/>
            <pc:sldMk cId="3649104356" sldId="373"/>
            <ac:cxnSpMk id="101" creationId="{53EDC854-2A04-478E-AEE7-4ADF1E80E89B}"/>
          </ac:cxnSpMkLst>
        </pc:cxnChg>
        <pc:cxnChg chg="mod">
          <ac:chgData name="Amelia Veith" userId="15bdf0d5-432d-4157-83ae-63e3a7e1dc2c" providerId="ADAL" clId="{DF7D28F4-70C7-4F3B-B2F4-B7EA1C97406B}" dt="2022-01-25T03:27:49.016" v="1730" actId="478"/>
          <ac:cxnSpMkLst>
            <pc:docMk/>
            <pc:sldMk cId="3649104356" sldId="373"/>
            <ac:cxnSpMk id="102" creationId="{B766C35C-C8FA-4B10-8348-7D09B16CA682}"/>
          </ac:cxnSpMkLst>
        </pc:cxnChg>
        <pc:cxnChg chg="mod">
          <ac:chgData name="Amelia Veith" userId="15bdf0d5-432d-4157-83ae-63e3a7e1dc2c" providerId="ADAL" clId="{DF7D28F4-70C7-4F3B-B2F4-B7EA1C97406B}" dt="2022-01-25T03:27:49.016" v="1730" actId="478"/>
          <ac:cxnSpMkLst>
            <pc:docMk/>
            <pc:sldMk cId="3649104356" sldId="373"/>
            <ac:cxnSpMk id="103" creationId="{2F0A1A35-BE69-4625-A012-E7FA9EE903D5}"/>
          </ac:cxnSpMkLst>
        </pc:cxnChg>
        <pc:cxnChg chg="mod">
          <ac:chgData name="Amelia Veith" userId="15bdf0d5-432d-4157-83ae-63e3a7e1dc2c" providerId="ADAL" clId="{DF7D28F4-70C7-4F3B-B2F4-B7EA1C97406B}" dt="2022-01-25T02:07:53.132" v="1223"/>
          <ac:cxnSpMkLst>
            <pc:docMk/>
            <pc:sldMk cId="3649104356" sldId="373"/>
            <ac:cxnSpMk id="104" creationId="{1C675A26-A5CF-4792-9834-7CE76C123A8C}"/>
          </ac:cxnSpMkLst>
        </pc:cxnChg>
        <pc:cxnChg chg="mod">
          <ac:chgData name="Amelia Veith" userId="15bdf0d5-432d-4157-83ae-63e3a7e1dc2c" providerId="ADAL" clId="{DF7D28F4-70C7-4F3B-B2F4-B7EA1C97406B}" dt="2022-01-25T02:07:53.132" v="1223"/>
          <ac:cxnSpMkLst>
            <pc:docMk/>
            <pc:sldMk cId="3649104356" sldId="373"/>
            <ac:cxnSpMk id="105" creationId="{9B370984-54BB-4D48-84BB-8A0A144EA63D}"/>
          </ac:cxnSpMkLst>
        </pc:cxnChg>
        <pc:cxnChg chg="mod">
          <ac:chgData name="Amelia Veith" userId="15bdf0d5-432d-4157-83ae-63e3a7e1dc2c" providerId="ADAL" clId="{DF7D28F4-70C7-4F3B-B2F4-B7EA1C97406B}" dt="2022-01-25T02:07:53.132" v="1223"/>
          <ac:cxnSpMkLst>
            <pc:docMk/>
            <pc:sldMk cId="3649104356" sldId="373"/>
            <ac:cxnSpMk id="106" creationId="{EEBAA5E9-98AC-4DFC-83A7-9A93CD9E4BB3}"/>
          </ac:cxnSpMkLst>
        </pc:cxnChg>
        <pc:cxnChg chg="mod">
          <ac:chgData name="Amelia Veith" userId="15bdf0d5-432d-4157-83ae-63e3a7e1dc2c" providerId="ADAL" clId="{DF7D28F4-70C7-4F3B-B2F4-B7EA1C97406B}" dt="2022-01-25T02:07:53.132" v="1223"/>
          <ac:cxnSpMkLst>
            <pc:docMk/>
            <pc:sldMk cId="3649104356" sldId="373"/>
            <ac:cxnSpMk id="107" creationId="{FFEF61B5-0642-4BA2-94C5-456E145B6A25}"/>
          </ac:cxnSpMkLst>
        </pc:cxnChg>
        <pc:cxnChg chg="mod">
          <ac:chgData name="Amelia Veith" userId="15bdf0d5-432d-4157-83ae-63e3a7e1dc2c" providerId="ADAL" clId="{DF7D28F4-70C7-4F3B-B2F4-B7EA1C97406B}" dt="2022-01-25T02:07:53.132" v="1223"/>
          <ac:cxnSpMkLst>
            <pc:docMk/>
            <pc:sldMk cId="3649104356" sldId="373"/>
            <ac:cxnSpMk id="108" creationId="{1DBA128E-955E-4402-9378-F3E860D75569}"/>
          </ac:cxnSpMkLst>
        </pc:cxnChg>
        <pc:cxnChg chg="mod">
          <ac:chgData name="Amelia Veith" userId="15bdf0d5-432d-4157-83ae-63e3a7e1dc2c" providerId="ADAL" clId="{DF7D28F4-70C7-4F3B-B2F4-B7EA1C97406B}" dt="2022-01-25T02:07:53.132" v="1223"/>
          <ac:cxnSpMkLst>
            <pc:docMk/>
            <pc:sldMk cId="3649104356" sldId="373"/>
            <ac:cxnSpMk id="109" creationId="{ED77B757-748C-4797-8F1E-3495EE23F68A}"/>
          </ac:cxnSpMkLst>
        </pc:cxnChg>
        <pc:cxnChg chg="mod">
          <ac:chgData name="Amelia Veith" userId="15bdf0d5-432d-4157-83ae-63e3a7e1dc2c" providerId="ADAL" clId="{DF7D28F4-70C7-4F3B-B2F4-B7EA1C97406B}" dt="2022-01-25T02:07:53.132" v="1223"/>
          <ac:cxnSpMkLst>
            <pc:docMk/>
            <pc:sldMk cId="3649104356" sldId="373"/>
            <ac:cxnSpMk id="110" creationId="{47B446F5-8CFB-4B1E-B2D4-1B6D2D3E4446}"/>
          </ac:cxnSpMkLst>
        </pc:cxnChg>
        <pc:cxnChg chg="mod">
          <ac:chgData name="Amelia Veith" userId="15bdf0d5-432d-4157-83ae-63e3a7e1dc2c" providerId="ADAL" clId="{DF7D28F4-70C7-4F3B-B2F4-B7EA1C97406B}" dt="2022-01-25T02:07:53.132" v="1223"/>
          <ac:cxnSpMkLst>
            <pc:docMk/>
            <pc:sldMk cId="3649104356" sldId="373"/>
            <ac:cxnSpMk id="111" creationId="{23C9DE37-D35D-4277-A77B-6881DB811D6A}"/>
          </ac:cxnSpMkLst>
        </pc:cxnChg>
        <pc:cxnChg chg="mod">
          <ac:chgData name="Amelia Veith" userId="15bdf0d5-432d-4157-83ae-63e3a7e1dc2c" providerId="ADAL" clId="{DF7D28F4-70C7-4F3B-B2F4-B7EA1C97406B}" dt="2022-01-25T03:27:49.016" v="1730" actId="478"/>
          <ac:cxnSpMkLst>
            <pc:docMk/>
            <pc:sldMk cId="3649104356" sldId="373"/>
            <ac:cxnSpMk id="112" creationId="{1FF067C4-74E4-4842-B367-159C7A7BD36E}"/>
          </ac:cxnSpMkLst>
        </pc:cxnChg>
        <pc:cxnChg chg="mod">
          <ac:chgData name="Amelia Veith" userId="15bdf0d5-432d-4157-83ae-63e3a7e1dc2c" providerId="ADAL" clId="{DF7D28F4-70C7-4F3B-B2F4-B7EA1C97406B}" dt="2022-01-25T02:07:53.132" v="1223"/>
          <ac:cxnSpMkLst>
            <pc:docMk/>
            <pc:sldMk cId="3649104356" sldId="373"/>
            <ac:cxnSpMk id="113" creationId="{E142A57C-374D-4592-90C4-CEF02FCCF9C4}"/>
          </ac:cxnSpMkLst>
        </pc:cxnChg>
        <pc:cxnChg chg="mod">
          <ac:chgData name="Amelia Veith" userId="15bdf0d5-432d-4157-83ae-63e3a7e1dc2c" providerId="ADAL" clId="{DF7D28F4-70C7-4F3B-B2F4-B7EA1C97406B}" dt="2022-01-25T02:07:53.132" v="1223"/>
          <ac:cxnSpMkLst>
            <pc:docMk/>
            <pc:sldMk cId="3649104356" sldId="373"/>
            <ac:cxnSpMk id="114" creationId="{625054B3-FADC-4FA5-A9EB-C27344EA53D2}"/>
          </ac:cxnSpMkLst>
        </pc:cxnChg>
        <pc:cxnChg chg="mod">
          <ac:chgData name="Amelia Veith" userId="15bdf0d5-432d-4157-83ae-63e3a7e1dc2c" providerId="ADAL" clId="{DF7D28F4-70C7-4F3B-B2F4-B7EA1C97406B}" dt="2022-01-25T02:19:40.124" v="1429" actId="478"/>
          <ac:cxnSpMkLst>
            <pc:docMk/>
            <pc:sldMk cId="3649104356" sldId="373"/>
            <ac:cxnSpMk id="133" creationId="{BB0A335A-9D7B-41D6-9194-8A92BB961188}"/>
          </ac:cxnSpMkLst>
        </pc:cxnChg>
        <pc:cxnChg chg="mod">
          <ac:chgData name="Amelia Veith" userId="15bdf0d5-432d-4157-83ae-63e3a7e1dc2c" providerId="ADAL" clId="{DF7D28F4-70C7-4F3B-B2F4-B7EA1C97406B}" dt="2022-01-25T02:19:32.653" v="1428" actId="165"/>
          <ac:cxnSpMkLst>
            <pc:docMk/>
            <pc:sldMk cId="3649104356" sldId="373"/>
            <ac:cxnSpMk id="134" creationId="{8AACA911-0ACA-45AB-A970-C123C638E09C}"/>
          </ac:cxnSpMkLst>
        </pc:cxnChg>
        <pc:cxnChg chg="mod">
          <ac:chgData name="Amelia Veith" userId="15bdf0d5-432d-4157-83ae-63e3a7e1dc2c" providerId="ADAL" clId="{DF7D28F4-70C7-4F3B-B2F4-B7EA1C97406B}" dt="2022-01-25T02:19:32.653" v="1428" actId="165"/>
          <ac:cxnSpMkLst>
            <pc:docMk/>
            <pc:sldMk cId="3649104356" sldId="373"/>
            <ac:cxnSpMk id="135" creationId="{C192B86C-FA19-4B55-809F-A8CCBEBFDC45}"/>
          </ac:cxnSpMkLst>
        </pc:cxnChg>
        <pc:cxnChg chg="mod">
          <ac:chgData name="Amelia Veith" userId="15bdf0d5-432d-4157-83ae-63e3a7e1dc2c" providerId="ADAL" clId="{DF7D28F4-70C7-4F3B-B2F4-B7EA1C97406B}" dt="2022-01-25T02:19:40.124" v="1429" actId="478"/>
          <ac:cxnSpMkLst>
            <pc:docMk/>
            <pc:sldMk cId="3649104356" sldId="373"/>
            <ac:cxnSpMk id="136" creationId="{F7737AD5-F53E-4B1D-AA36-CA0A032839AD}"/>
          </ac:cxnSpMkLst>
        </pc:cxnChg>
        <pc:cxnChg chg="mod">
          <ac:chgData name="Amelia Veith" userId="15bdf0d5-432d-4157-83ae-63e3a7e1dc2c" providerId="ADAL" clId="{DF7D28F4-70C7-4F3B-B2F4-B7EA1C97406B}" dt="2022-01-25T02:19:40.124" v="1429" actId="478"/>
          <ac:cxnSpMkLst>
            <pc:docMk/>
            <pc:sldMk cId="3649104356" sldId="373"/>
            <ac:cxnSpMk id="137" creationId="{59E5F1DA-17F8-4DC8-8977-C21679A2BBC7}"/>
          </ac:cxnSpMkLst>
        </pc:cxnChg>
        <pc:cxnChg chg="mod">
          <ac:chgData name="Amelia Veith" userId="15bdf0d5-432d-4157-83ae-63e3a7e1dc2c" providerId="ADAL" clId="{DF7D28F4-70C7-4F3B-B2F4-B7EA1C97406B}" dt="2022-01-25T02:19:40.124" v="1429" actId="478"/>
          <ac:cxnSpMkLst>
            <pc:docMk/>
            <pc:sldMk cId="3649104356" sldId="373"/>
            <ac:cxnSpMk id="138" creationId="{9D51A5A8-672F-4AFB-8E67-1AC6F5B17509}"/>
          </ac:cxnSpMkLst>
        </pc:cxnChg>
        <pc:cxnChg chg="mod">
          <ac:chgData name="Amelia Veith" userId="15bdf0d5-432d-4157-83ae-63e3a7e1dc2c" providerId="ADAL" clId="{DF7D28F4-70C7-4F3B-B2F4-B7EA1C97406B}" dt="2022-01-25T02:19:32.653" v="1428" actId="165"/>
          <ac:cxnSpMkLst>
            <pc:docMk/>
            <pc:sldMk cId="3649104356" sldId="373"/>
            <ac:cxnSpMk id="139" creationId="{D5270A99-CA38-405B-8F6B-42BF050946D0}"/>
          </ac:cxnSpMkLst>
        </pc:cxnChg>
        <pc:cxnChg chg="mod">
          <ac:chgData name="Amelia Veith" userId="15bdf0d5-432d-4157-83ae-63e3a7e1dc2c" providerId="ADAL" clId="{DF7D28F4-70C7-4F3B-B2F4-B7EA1C97406B}" dt="2022-01-25T02:19:32.653" v="1428" actId="165"/>
          <ac:cxnSpMkLst>
            <pc:docMk/>
            <pc:sldMk cId="3649104356" sldId="373"/>
            <ac:cxnSpMk id="140" creationId="{FD731A9B-5F53-4E4D-90B6-B44C6C6F6E74}"/>
          </ac:cxnSpMkLst>
        </pc:cxnChg>
        <pc:cxnChg chg="mod">
          <ac:chgData name="Amelia Veith" userId="15bdf0d5-432d-4157-83ae-63e3a7e1dc2c" providerId="ADAL" clId="{DF7D28F4-70C7-4F3B-B2F4-B7EA1C97406B}" dt="2022-01-25T02:19:32.653" v="1428" actId="165"/>
          <ac:cxnSpMkLst>
            <pc:docMk/>
            <pc:sldMk cId="3649104356" sldId="373"/>
            <ac:cxnSpMk id="141" creationId="{307031F7-2176-4558-93E1-99F937099D05}"/>
          </ac:cxnSpMkLst>
        </pc:cxnChg>
        <pc:cxnChg chg="mod">
          <ac:chgData name="Amelia Veith" userId="15bdf0d5-432d-4157-83ae-63e3a7e1dc2c" providerId="ADAL" clId="{DF7D28F4-70C7-4F3B-B2F4-B7EA1C97406B}" dt="2022-01-25T02:19:32.653" v="1428" actId="165"/>
          <ac:cxnSpMkLst>
            <pc:docMk/>
            <pc:sldMk cId="3649104356" sldId="373"/>
            <ac:cxnSpMk id="142" creationId="{659A9EB3-A888-44D9-8CF5-8B9D820FD58A}"/>
          </ac:cxnSpMkLst>
        </pc:cxnChg>
        <pc:cxnChg chg="mod">
          <ac:chgData name="Amelia Veith" userId="15bdf0d5-432d-4157-83ae-63e3a7e1dc2c" providerId="ADAL" clId="{DF7D28F4-70C7-4F3B-B2F4-B7EA1C97406B}" dt="2022-01-25T02:19:32.653" v="1428" actId="165"/>
          <ac:cxnSpMkLst>
            <pc:docMk/>
            <pc:sldMk cId="3649104356" sldId="373"/>
            <ac:cxnSpMk id="143" creationId="{3484AFE7-242B-43FD-950E-745389CFF8AB}"/>
          </ac:cxnSpMkLst>
        </pc:cxnChg>
        <pc:cxnChg chg="mod">
          <ac:chgData name="Amelia Veith" userId="15bdf0d5-432d-4157-83ae-63e3a7e1dc2c" providerId="ADAL" clId="{DF7D28F4-70C7-4F3B-B2F4-B7EA1C97406B}" dt="2022-01-25T02:19:32.653" v="1428" actId="165"/>
          <ac:cxnSpMkLst>
            <pc:docMk/>
            <pc:sldMk cId="3649104356" sldId="373"/>
            <ac:cxnSpMk id="144" creationId="{CFA8D90B-F270-4D82-BC56-9DD8053EC077}"/>
          </ac:cxnSpMkLst>
        </pc:cxnChg>
        <pc:cxnChg chg="mod">
          <ac:chgData name="Amelia Veith" userId="15bdf0d5-432d-4157-83ae-63e3a7e1dc2c" providerId="ADAL" clId="{DF7D28F4-70C7-4F3B-B2F4-B7EA1C97406B}" dt="2022-01-25T02:19:32.653" v="1428" actId="165"/>
          <ac:cxnSpMkLst>
            <pc:docMk/>
            <pc:sldMk cId="3649104356" sldId="373"/>
            <ac:cxnSpMk id="145" creationId="{5A3DDC1B-F894-4A32-BA2C-086F7BE38882}"/>
          </ac:cxnSpMkLst>
        </pc:cxnChg>
        <pc:cxnChg chg="mod">
          <ac:chgData name="Amelia Veith" userId="15bdf0d5-432d-4157-83ae-63e3a7e1dc2c" providerId="ADAL" clId="{DF7D28F4-70C7-4F3B-B2F4-B7EA1C97406B}" dt="2022-01-25T02:19:32.653" v="1428" actId="165"/>
          <ac:cxnSpMkLst>
            <pc:docMk/>
            <pc:sldMk cId="3649104356" sldId="373"/>
            <ac:cxnSpMk id="146" creationId="{A6D20E08-996E-412E-A97B-240C422497B7}"/>
          </ac:cxnSpMkLst>
        </pc:cxnChg>
        <pc:cxnChg chg="mod">
          <ac:chgData name="Amelia Veith" userId="15bdf0d5-432d-4157-83ae-63e3a7e1dc2c" providerId="ADAL" clId="{DF7D28F4-70C7-4F3B-B2F4-B7EA1C97406B}" dt="2022-01-25T02:19:40.124" v="1429" actId="478"/>
          <ac:cxnSpMkLst>
            <pc:docMk/>
            <pc:sldMk cId="3649104356" sldId="373"/>
            <ac:cxnSpMk id="147" creationId="{7FB11651-45C2-4D44-9035-A1466AA52903}"/>
          </ac:cxnSpMkLst>
        </pc:cxnChg>
        <pc:cxnChg chg="mod">
          <ac:chgData name="Amelia Veith" userId="15bdf0d5-432d-4157-83ae-63e3a7e1dc2c" providerId="ADAL" clId="{DF7D28F4-70C7-4F3B-B2F4-B7EA1C97406B}" dt="2022-01-25T02:19:32.653" v="1428" actId="165"/>
          <ac:cxnSpMkLst>
            <pc:docMk/>
            <pc:sldMk cId="3649104356" sldId="373"/>
            <ac:cxnSpMk id="148" creationId="{49957133-A740-4980-9F45-DB4776B27BF6}"/>
          </ac:cxnSpMkLst>
        </pc:cxnChg>
        <pc:cxnChg chg="mod">
          <ac:chgData name="Amelia Veith" userId="15bdf0d5-432d-4157-83ae-63e3a7e1dc2c" providerId="ADAL" clId="{DF7D28F4-70C7-4F3B-B2F4-B7EA1C97406B}" dt="2022-01-25T02:19:32.653" v="1428" actId="165"/>
          <ac:cxnSpMkLst>
            <pc:docMk/>
            <pc:sldMk cId="3649104356" sldId="373"/>
            <ac:cxnSpMk id="149" creationId="{09DB1815-3418-4980-9568-9DF9D3E408D2}"/>
          </ac:cxnSpMkLst>
        </pc:cxnChg>
        <pc:cxnChg chg="mod">
          <ac:chgData name="Amelia Veith" userId="15bdf0d5-432d-4157-83ae-63e3a7e1dc2c" providerId="ADAL" clId="{DF7D28F4-70C7-4F3B-B2F4-B7EA1C97406B}" dt="2022-01-25T02:11:06.203" v="1265" actId="478"/>
          <ac:cxnSpMkLst>
            <pc:docMk/>
            <pc:sldMk cId="3649104356" sldId="373"/>
            <ac:cxnSpMk id="153" creationId="{5CECC400-5269-454E-9DCF-256B171BF37C}"/>
          </ac:cxnSpMkLst>
        </pc:cxnChg>
        <pc:cxnChg chg="mod">
          <ac:chgData name="Amelia Veith" userId="15bdf0d5-432d-4157-83ae-63e3a7e1dc2c" providerId="ADAL" clId="{DF7D28F4-70C7-4F3B-B2F4-B7EA1C97406B}" dt="2022-01-25T02:10:56.964" v="1261" actId="165"/>
          <ac:cxnSpMkLst>
            <pc:docMk/>
            <pc:sldMk cId="3649104356" sldId="373"/>
            <ac:cxnSpMk id="154" creationId="{FBA49841-D8F3-4FC4-8E4F-A55600C68984}"/>
          </ac:cxnSpMkLst>
        </pc:cxnChg>
        <pc:cxnChg chg="mod">
          <ac:chgData name="Amelia Veith" userId="15bdf0d5-432d-4157-83ae-63e3a7e1dc2c" providerId="ADAL" clId="{DF7D28F4-70C7-4F3B-B2F4-B7EA1C97406B}" dt="2022-01-25T02:10:56.964" v="1261" actId="165"/>
          <ac:cxnSpMkLst>
            <pc:docMk/>
            <pc:sldMk cId="3649104356" sldId="373"/>
            <ac:cxnSpMk id="155" creationId="{90867C3D-4BF4-4A59-BA8E-E9B6E2FBDB94}"/>
          </ac:cxnSpMkLst>
        </pc:cxnChg>
        <pc:cxnChg chg="mod">
          <ac:chgData name="Amelia Veith" userId="15bdf0d5-432d-4157-83ae-63e3a7e1dc2c" providerId="ADAL" clId="{DF7D28F4-70C7-4F3B-B2F4-B7EA1C97406B}" dt="2022-01-25T02:11:06.203" v="1265" actId="478"/>
          <ac:cxnSpMkLst>
            <pc:docMk/>
            <pc:sldMk cId="3649104356" sldId="373"/>
            <ac:cxnSpMk id="156" creationId="{6C96FD0D-8DE2-48DD-8F8A-8E4558D50E9A}"/>
          </ac:cxnSpMkLst>
        </pc:cxnChg>
        <pc:cxnChg chg="mod">
          <ac:chgData name="Amelia Veith" userId="15bdf0d5-432d-4157-83ae-63e3a7e1dc2c" providerId="ADAL" clId="{DF7D28F4-70C7-4F3B-B2F4-B7EA1C97406B}" dt="2022-01-25T02:11:06.203" v="1265" actId="478"/>
          <ac:cxnSpMkLst>
            <pc:docMk/>
            <pc:sldMk cId="3649104356" sldId="373"/>
            <ac:cxnSpMk id="157" creationId="{D760C444-0090-41B8-BB4F-000A40AD7FDE}"/>
          </ac:cxnSpMkLst>
        </pc:cxnChg>
        <pc:cxnChg chg="mod">
          <ac:chgData name="Amelia Veith" userId="15bdf0d5-432d-4157-83ae-63e3a7e1dc2c" providerId="ADAL" clId="{DF7D28F4-70C7-4F3B-B2F4-B7EA1C97406B}" dt="2022-01-25T02:11:06.203" v="1265" actId="478"/>
          <ac:cxnSpMkLst>
            <pc:docMk/>
            <pc:sldMk cId="3649104356" sldId="373"/>
            <ac:cxnSpMk id="158" creationId="{843A431D-B85E-4DAA-B724-E2B3D88F5A42}"/>
          </ac:cxnSpMkLst>
        </pc:cxnChg>
        <pc:cxnChg chg="mod">
          <ac:chgData name="Amelia Veith" userId="15bdf0d5-432d-4157-83ae-63e3a7e1dc2c" providerId="ADAL" clId="{DF7D28F4-70C7-4F3B-B2F4-B7EA1C97406B}" dt="2022-01-25T02:10:56.964" v="1261" actId="165"/>
          <ac:cxnSpMkLst>
            <pc:docMk/>
            <pc:sldMk cId="3649104356" sldId="373"/>
            <ac:cxnSpMk id="159" creationId="{854A16C1-2032-4477-9F69-3FFBA4DF3B5C}"/>
          </ac:cxnSpMkLst>
        </pc:cxnChg>
        <pc:cxnChg chg="del mod">
          <ac:chgData name="Amelia Veith" userId="15bdf0d5-432d-4157-83ae-63e3a7e1dc2c" providerId="ADAL" clId="{DF7D28F4-70C7-4F3B-B2F4-B7EA1C97406B}" dt="2022-01-25T02:09:45.626" v="1246" actId="478"/>
          <ac:cxnSpMkLst>
            <pc:docMk/>
            <pc:sldMk cId="3649104356" sldId="373"/>
            <ac:cxnSpMk id="160" creationId="{82C2C270-DAE0-4AD7-B8EC-34DCF547285A}"/>
          </ac:cxnSpMkLst>
        </pc:cxnChg>
        <pc:cxnChg chg="mod">
          <ac:chgData name="Amelia Veith" userId="15bdf0d5-432d-4157-83ae-63e3a7e1dc2c" providerId="ADAL" clId="{DF7D28F4-70C7-4F3B-B2F4-B7EA1C97406B}" dt="2022-01-25T02:10:56.964" v="1261" actId="165"/>
          <ac:cxnSpMkLst>
            <pc:docMk/>
            <pc:sldMk cId="3649104356" sldId="373"/>
            <ac:cxnSpMk id="161" creationId="{8F577986-F553-4620-8068-271704920863}"/>
          </ac:cxnSpMkLst>
        </pc:cxnChg>
        <pc:cxnChg chg="mod">
          <ac:chgData name="Amelia Veith" userId="15bdf0d5-432d-4157-83ae-63e3a7e1dc2c" providerId="ADAL" clId="{DF7D28F4-70C7-4F3B-B2F4-B7EA1C97406B}" dt="2022-01-25T02:10:56.964" v="1261" actId="165"/>
          <ac:cxnSpMkLst>
            <pc:docMk/>
            <pc:sldMk cId="3649104356" sldId="373"/>
            <ac:cxnSpMk id="162" creationId="{10D20482-EBE3-448E-AB88-6DA1CFAE33F5}"/>
          </ac:cxnSpMkLst>
        </pc:cxnChg>
        <pc:cxnChg chg="mod">
          <ac:chgData name="Amelia Veith" userId="15bdf0d5-432d-4157-83ae-63e3a7e1dc2c" providerId="ADAL" clId="{DF7D28F4-70C7-4F3B-B2F4-B7EA1C97406B}" dt="2022-01-25T02:10:56.964" v="1261" actId="165"/>
          <ac:cxnSpMkLst>
            <pc:docMk/>
            <pc:sldMk cId="3649104356" sldId="373"/>
            <ac:cxnSpMk id="163" creationId="{555AF08A-B836-415D-A3E9-6E5D85A08460}"/>
          </ac:cxnSpMkLst>
        </pc:cxnChg>
        <pc:cxnChg chg="mod">
          <ac:chgData name="Amelia Veith" userId="15bdf0d5-432d-4157-83ae-63e3a7e1dc2c" providerId="ADAL" clId="{DF7D28F4-70C7-4F3B-B2F4-B7EA1C97406B}" dt="2022-01-25T02:10:56.964" v="1261" actId="165"/>
          <ac:cxnSpMkLst>
            <pc:docMk/>
            <pc:sldMk cId="3649104356" sldId="373"/>
            <ac:cxnSpMk id="164" creationId="{C0A40DE1-9CA1-416D-B8D9-D804AE345206}"/>
          </ac:cxnSpMkLst>
        </pc:cxnChg>
        <pc:cxnChg chg="mod">
          <ac:chgData name="Amelia Veith" userId="15bdf0d5-432d-4157-83ae-63e3a7e1dc2c" providerId="ADAL" clId="{DF7D28F4-70C7-4F3B-B2F4-B7EA1C97406B}" dt="2022-01-25T02:10:56.964" v="1261" actId="165"/>
          <ac:cxnSpMkLst>
            <pc:docMk/>
            <pc:sldMk cId="3649104356" sldId="373"/>
            <ac:cxnSpMk id="165" creationId="{D9D1C265-C4D5-4901-BAD9-226A9B727A76}"/>
          </ac:cxnSpMkLst>
        </pc:cxnChg>
        <pc:cxnChg chg="mod">
          <ac:chgData name="Amelia Veith" userId="15bdf0d5-432d-4157-83ae-63e3a7e1dc2c" providerId="ADAL" clId="{DF7D28F4-70C7-4F3B-B2F4-B7EA1C97406B}" dt="2022-01-25T02:10:56.964" v="1261" actId="165"/>
          <ac:cxnSpMkLst>
            <pc:docMk/>
            <pc:sldMk cId="3649104356" sldId="373"/>
            <ac:cxnSpMk id="166" creationId="{D3713B4C-9020-4CEC-88C1-95C48F24F9E2}"/>
          </ac:cxnSpMkLst>
        </pc:cxnChg>
        <pc:cxnChg chg="mod">
          <ac:chgData name="Amelia Veith" userId="15bdf0d5-432d-4157-83ae-63e3a7e1dc2c" providerId="ADAL" clId="{DF7D28F4-70C7-4F3B-B2F4-B7EA1C97406B}" dt="2022-01-25T02:11:06.203" v="1265" actId="478"/>
          <ac:cxnSpMkLst>
            <pc:docMk/>
            <pc:sldMk cId="3649104356" sldId="373"/>
            <ac:cxnSpMk id="167" creationId="{6272AB6B-B3F3-4849-B0D7-27DDEBD267B5}"/>
          </ac:cxnSpMkLst>
        </pc:cxnChg>
        <pc:cxnChg chg="mod">
          <ac:chgData name="Amelia Veith" userId="15bdf0d5-432d-4157-83ae-63e3a7e1dc2c" providerId="ADAL" clId="{DF7D28F4-70C7-4F3B-B2F4-B7EA1C97406B}" dt="2022-01-25T02:10:56.964" v="1261" actId="165"/>
          <ac:cxnSpMkLst>
            <pc:docMk/>
            <pc:sldMk cId="3649104356" sldId="373"/>
            <ac:cxnSpMk id="168" creationId="{D4E0D549-052C-4051-A24C-65AB9D88505C}"/>
          </ac:cxnSpMkLst>
        </pc:cxnChg>
        <pc:cxnChg chg="mod">
          <ac:chgData name="Amelia Veith" userId="15bdf0d5-432d-4157-83ae-63e3a7e1dc2c" providerId="ADAL" clId="{DF7D28F4-70C7-4F3B-B2F4-B7EA1C97406B}" dt="2022-01-25T02:10:56.964" v="1261" actId="165"/>
          <ac:cxnSpMkLst>
            <pc:docMk/>
            <pc:sldMk cId="3649104356" sldId="373"/>
            <ac:cxnSpMk id="169" creationId="{C96C79E8-AADF-4F71-8BB4-4BF42F24F0EB}"/>
          </ac:cxnSpMkLst>
        </pc:cxnChg>
        <pc:cxnChg chg="mod">
          <ac:chgData name="Amelia Veith" userId="15bdf0d5-432d-4157-83ae-63e3a7e1dc2c" providerId="ADAL" clId="{DF7D28F4-70C7-4F3B-B2F4-B7EA1C97406B}" dt="2022-01-25T02:19:40.124" v="1429" actId="478"/>
          <ac:cxnSpMkLst>
            <pc:docMk/>
            <pc:sldMk cId="3649104356" sldId="373"/>
            <ac:cxnSpMk id="173" creationId="{45B3E478-35F1-4F69-A474-126B30AC8B99}"/>
          </ac:cxnSpMkLst>
        </pc:cxnChg>
        <pc:cxnChg chg="mod">
          <ac:chgData name="Amelia Veith" userId="15bdf0d5-432d-4157-83ae-63e3a7e1dc2c" providerId="ADAL" clId="{DF7D28F4-70C7-4F3B-B2F4-B7EA1C97406B}" dt="2022-01-25T02:19:32.653" v="1428" actId="165"/>
          <ac:cxnSpMkLst>
            <pc:docMk/>
            <pc:sldMk cId="3649104356" sldId="373"/>
            <ac:cxnSpMk id="174" creationId="{F603FDDA-EA25-4746-9313-B3FD6BCC9754}"/>
          </ac:cxnSpMkLst>
        </pc:cxnChg>
        <pc:cxnChg chg="mod">
          <ac:chgData name="Amelia Veith" userId="15bdf0d5-432d-4157-83ae-63e3a7e1dc2c" providerId="ADAL" clId="{DF7D28F4-70C7-4F3B-B2F4-B7EA1C97406B}" dt="2022-01-25T02:19:32.653" v="1428" actId="165"/>
          <ac:cxnSpMkLst>
            <pc:docMk/>
            <pc:sldMk cId="3649104356" sldId="373"/>
            <ac:cxnSpMk id="175" creationId="{D2F7DA65-0439-4CF3-B328-645C2304A0BC}"/>
          </ac:cxnSpMkLst>
        </pc:cxnChg>
        <pc:cxnChg chg="mod">
          <ac:chgData name="Amelia Veith" userId="15bdf0d5-432d-4157-83ae-63e3a7e1dc2c" providerId="ADAL" clId="{DF7D28F4-70C7-4F3B-B2F4-B7EA1C97406B}" dt="2022-01-25T02:19:40.124" v="1429" actId="478"/>
          <ac:cxnSpMkLst>
            <pc:docMk/>
            <pc:sldMk cId="3649104356" sldId="373"/>
            <ac:cxnSpMk id="176" creationId="{5BDBA113-5FB5-48E4-92BC-333700DE7ADE}"/>
          </ac:cxnSpMkLst>
        </pc:cxnChg>
        <pc:cxnChg chg="mod">
          <ac:chgData name="Amelia Veith" userId="15bdf0d5-432d-4157-83ae-63e3a7e1dc2c" providerId="ADAL" clId="{DF7D28F4-70C7-4F3B-B2F4-B7EA1C97406B}" dt="2022-01-25T02:19:40.124" v="1429" actId="478"/>
          <ac:cxnSpMkLst>
            <pc:docMk/>
            <pc:sldMk cId="3649104356" sldId="373"/>
            <ac:cxnSpMk id="177" creationId="{FB8FF15C-7BCA-4B93-A91F-53CEBCEE702F}"/>
          </ac:cxnSpMkLst>
        </pc:cxnChg>
        <pc:cxnChg chg="mod">
          <ac:chgData name="Amelia Veith" userId="15bdf0d5-432d-4157-83ae-63e3a7e1dc2c" providerId="ADAL" clId="{DF7D28F4-70C7-4F3B-B2F4-B7EA1C97406B}" dt="2022-01-25T02:19:40.124" v="1429" actId="478"/>
          <ac:cxnSpMkLst>
            <pc:docMk/>
            <pc:sldMk cId="3649104356" sldId="373"/>
            <ac:cxnSpMk id="178" creationId="{00F7BCFB-67AB-4741-99CE-C1A645B626D3}"/>
          </ac:cxnSpMkLst>
        </pc:cxnChg>
        <pc:cxnChg chg="mod">
          <ac:chgData name="Amelia Veith" userId="15bdf0d5-432d-4157-83ae-63e3a7e1dc2c" providerId="ADAL" clId="{DF7D28F4-70C7-4F3B-B2F4-B7EA1C97406B}" dt="2022-01-25T02:19:32.653" v="1428" actId="165"/>
          <ac:cxnSpMkLst>
            <pc:docMk/>
            <pc:sldMk cId="3649104356" sldId="373"/>
            <ac:cxnSpMk id="179" creationId="{E7A95E8D-E665-4E4D-BBB3-108AF22190F1}"/>
          </ac:cxnSpMkLst>
        </pc:cxnChg>
        <pc:cxnChg chg="mod">
          <ac:chgData name="Amelia Veith" userId="15bdf0d5-432d-4157-83ae-63e3a7e1dc2c" providerId="ADAL" clId="{DF7D28F4-70C7-4F3B-B2F4-B7EA1C97406B}" dt="2022-01-25T02:19:32.653" v="1428" actId="165"/>
          <ac:cxnSpMkLst>
            <pc:docMk/>
            <pc:sldMk cId="3649104356" sldId="373"/>
            <ac:cxnSpMk id="180" creationId="{D5502900-7F83-4A8A-AF0C-85B6F59934EA}"/>
          </ac:cxnSpMkLst>
        </pc:cxnChg>
        <pc:cxnChg chg="mod">
          <ac:chgData name="Amelia Veith" userId="15bdf0d5-432d-4157-83ae-63e3a7e1dc2c" providerId="ADAL" clId="{DF7D28F4-70C7-4F3B-B2F4-B7EA1C97406B}" dt="2022-01-25T02:19:32.653" v="1428" actId="165"/>
          <ac:cxnSpMkLst>
            <pc:docMk/>
            <pc:sldMk cId="3649104356" sldId="373"/>
            <ac:cxnSpMk id="181" creationId="{33407C15-5D89-4465-9E78-A5B3A026C967}"/>
          </ac:cxnSpMkLst>
        </pc:cxnChg>
        <pc:cxnChg chg="mod">
          <ac:chgData name="Amelia Veith" userId="15bdf0d5-432d-4157-83ae-63e3a7e1dc2c" providerId="ADAL" clId="{DF7D28F4-70C7-4F3B-B2F4-B7EA1C97406B}" dt="2022-01-25T02:19:32.653" v="1428" actId="165"/>
          <ac:cxnSpMkLst>
            <pc:docMk/>
            <pc:sldMk cId="3649104356" sldId="373"/>
            <ac:cxnSpMk id="182" creationId="{04D1F1B2-176C-4DAD-BE65-722C28B8058E}"/>
          </ac:cxnSpMkLst>
        </pc:cxnChg>
        <pc:cxnChg chg="mod">
          <ac:chgData name="Amelia Veith" userId="15bdf0d5-432d-4157-83ae-63e3a7e1dc2c" providerId="ADAL" clId="{DF7D28F4-70C7-4F3B-B2F4-B7EA1C97406B}" dt="2022-01-25T02:19:32.653" v="1428" actId="165"/>
          <ac:cxnSpMkLst>
            <pc:docMk/>
            <pc:sldMk cId="3649104356" sldId="373"/>
            <ac:cxnSpMk id="183" creationId="{58F98B8C-1479-4A71-A04C-9ACBFA0E11E0}"/>
          </ac:cxnSpMkLst>
        </pc:cxnChg>
        <pc:cxnChg chg="mod">
          <ac:chgData name="Amelia Veith" userId="15bdf0d5-432d-4157-83ae-63e3a7e1dc2c" providerId="ADAL" clId="{DF7D28F4-70C7-4F3B-B2F4-B7EA1C97406B}" dt="2022-01-25T02:19:32.653" v="1428" actId="165"/>
          <ac:cxnSpMkLst>
            <pc:docMk/>
            <pc:sldMk cId="3649104356" sldId="373"/>
            <ac:cxnSpMk id="184" creationId="{503A3755-38C4-4BA8-92FB-8339A1509641}"/>
          </ac:cxnSpMkLst>
        </pc:cxnChg>
        <pc:cxnChg chg="mod">
          <ac:chgData name="Amelia Veith" userId="15bdf0d5-432d-4157-83ae-63e3a7e1dc2c" providerId="ADAL" clId="{DF7D28F4-70C7-4F3B-B2F4-B7EA1C97406B}" dt="2022-01-25T02:19:32.653" v="1428" actId="165"/>
          <ac:cxnSpMkLst>
            <pc:docMk/>
            <pc:sldMk cId="3649104356" sldId="373"/>
            <ac:cxnSpMk id="185" creationId="{67679A51-0172-41E8-B3B6-0790912EFB8C}"/>
          </ac:cxnSpMkLst>
        </pc:cxnChg>
        <pc:cxnChg chg="mod">
          <ac:chgData name="Amelia Veith" userId="15bdf0d5-432d-4157-83ae-63e3a7e1dc2c" providerId="ADAL" clId="{DF7D28F4-70C7-4F3B-B2F4-B7EA1C97406B}" dt="2022-01-25T02:19:32.653" v="1428" actId="165"/>
          <ac:cxnSpMkLst>
            <pc:docMk/>
            <pc:sldMk cId="3649104356" sldId="373"/>
            <ac:cxnSpMk id="186" creationId="{4336B3B0-2FB8-449F-9E55-AD6D56A7AB63}"/>
          </ac:cxnSpMkLst>
        </pc:cxnChg>
        <pc:cxnChg chg="mod">
          <ac:chgData name="Amelia Veith" userId="15bdf0d5-432d-4157-83ae-63e3a7e1dc2c" providerId="ADAL" clId="{DF7D28F4-70C7-4F3B-B2F4-B7EA1C97406B}" dt="2022-01-25T02:19:40.124" v="1429" actId="478"/>
          <ac:cxnSpMkLst>
            <pc:docMk/>
            <pc:sldMk cId="3649104356" sldId="373"/>
            <ac:cxnSpMk id="187" creationId="{80E81EDD-184B-4DDE-9EBB-A2CB2254DC74}"/>
          </ac:cxnSpMkLst>
        </pc:cxnChg>
        <pc:cxnChg chg="mod">
          <ac:chgData name="Amelia Veith" userId="15bdf0d5-432d-4157-83ae-63e3a7e1dc2c" providerId="ADAL" clId="{DF7D28F4-70C7-4F3B-B2F4-B7EA1C97406B}" dt="2022-01-25T02:19:32.653" v="1428" actId="165"/>
          <ac:cxnSpMkLst>
            <pc:docMk/>
            <pc:sldMk cId="3649104356" sldId="373"/>
            <ac:cxnSpMk id="188" creationId="{366CCFE2-65B9-4855-884F-289D30D56115}"/>
          </ac:cxnSpMkLst>
        </pc:cxnChg>
        <pc:cxnChg chg="mod">
          <ac:chgData name="Amelia Veith" userId="15bdf0d5-432d-4157-83ae-63e3a7e1dc2c" providerId="ADAL" clId="{DF7D28F4-70C7-4F3B-B2F4-B7EA1C97406B}" dt="2022-01-25T02:19:32.653" v="1428" actId="165"/>
          <ac:cxnSpMkLst>
            <pc:docMk/>
            <pc:sldMk cId="3649104356" sldId="373"/>
            <ac:cxnSpMk id="189" creationId="{940F2BCB-492C-4930-AD1A-4CF63FDD3BD5}"/>
          </ac:cxnSpMkLst>
        </pc:cxnChg>
        <pc:cxnChg chg="mod">
          <ac:chgData name="Amelia Veith" userId="15bdf0d5-432d-4157-83ae-63e3a7e1dc2c" providerId="ADAL" clId="{DF7D28F4-70C7-4F3B-B2F4-B7EA1C97406B}" dt="2022-01-25T02:19:40.124" v="1429" actId="478"/>
          <ac:cxnSpMkLst>
            <pc:docMk/>
            <pc:sldMk cId="3649104356" sldId="373"/>
            <ac:cxnSpMk id="195" creationId="{07978061-B8BF-4200-8F78-87DBCD20E560}"/>
          </ac:cxnSpMkLst>
        </pc:cxnChg>
        <pc:cxnChg chg="mod">
          <ac:chgData name="Amelia Veith" userId="15bdf0d5-432d-4157-83ae-63e3a7e1dc2c" providerId="ADAL" clId="{DF7D28F4-70C7-4F3B-B2F4-B7EA1C97406B}" dt="2022-01-25T02:19:32.653" v="1428" actId="165"/>
          <ac:cxnSpMkLst>
            <pc:docMk/>
            <pc:sldMk cId="3649104356" sldId="373"/>
            <ac:cxnSpMk id="196" creationId="{A5276900-4D40-40A2-BB26-21E2E05721F6}"/>
          </ac:cxnSpMkLst>
        </pc:cxnChg>
        <pc:cxnChg chg="mod">
          <ac:chgData name="Amelia Veith" userId="15bdf0d5-432d-4157-83ae-63e3a7e1dc2c" providerId="ADAL" clId="{DF7D28F4-70C7-4F3B-B2F4-B7EA1C97406B}" dt="2022-01-25T02:19:32.653" v="1428" actId="165"/>
          <ac:cxnSpMkLst>
            <pc:docMk/>
            <pc:sldMk cId="3649104356" sldId="373"/>
            <ac:cxnSpMk id="197" creationId="{A7C67CB0-52A1-47F0-A973-A58658885444}"/>
          </ac:cxnSpMkLst>
        </pc:cxnChg>
        <pc:cxnChg chg="mod">
          <ac:chgData name="Amelia Veith" userId="15bdf0d5-432d-4157-83ae-63e3a7e1dc2c" providerId="ADAL" clId="{DF7D28F4-70C7-4F3B-B2F4-B7EA1C97406B}" dt="2022-01-25T02:19:40.124" v="1429" actId="478"/>
          <ac:cxnSpMkLst>
            <pc:docMk/>
            <pc:sldMk cId="3649104356" sldId="373"/>
            <ac:cxnSpMk id="198" creationId="{F137BB3F-B3C2-48DE-A04A-1A297B00DE04}"/>
          </ac:cxnSpMkLst>
        </pc:cxnChg>
        <pc:cxnChg chg="mod">
          <ac:chgData name="Amelia Veith" userId="15bdf0d5-432d-4157-83ae-63e3a7e1dc2c" providerId="ADAL" clId="{DF7D28F4-70C7-4F3B-B2F4-B7EA1C97406B}" dt="2022-01-25T02:19:40.124" v="1429" actId="478"/>
          <ac:cxnSpMkLst>
            <pc:docMk/>
            <pc:sldMk cId="3649104356" sldId="373"/>
            <ac:cxnSpMk id="199" creationId="{2A9CE7BE-CF5D-449A-94E9-65CE0DF550AF}"/>
          </ac:cxnSpMkLst>
        </pc:cxnChg>
        <pc:cxnChg chg="mod">
          <ac:chgData name="Amelia Veith" userId="15bdf0d5-432d-4157-83ae-63e3a7e1dc2c" providerId="ADAL" clId="{DF7D28F4-70C7-4F3B-B2F4-B7EA1C97406B}" dt="2022-01-25T02:19:40.124" v="1429" actId="478"/>
          <ac:cxnSpMkLst>
            <pc:docMk/>
            <pc:sldMk cId="3649104356" sldId="373"/>
            <ac:cxnSpMk id="200" creationId="{74B3E1F8-268A-4813-844F-A4368A203A58}"/>
          </ac:cxnSpMkLst>
        </pc:cxnChg>
        <pc:cxnChg chg="mod">
          <ac:chgData name="Amelia Veith" userId="15bdf0d5-432d-4157-83ae-63e3a7e1dc2c" providerId="ADAL" clId="{DF7D28F4-70C7-4F3B-B2F4-B7EA1C97406B}" dt="2022-01-25T02:19:32.653" v="1428" actId="165"/>
          <ac:cxnSpMkLst>
            <pc:docMk/>
            <pc:sldMk cId="3649104356" sldId="373"/>
            <ac:cxnSpMk id="201" creationId="{C8B26E27-8708-40DD-A278-47DB0315B012}"/>
          </ac:cxnSpMkLst>
        </pc:cxnChg>
        <pc:cxnChg chg="mod">
          <ac:chgData name="Amelia Veith" userId="15bdf0d5-432d-4157-83ae-63e3a7e1dc2c" providerId="ADAL" clId="{DF7D28F4-70C7-4F3B-B2F4-B7EA1C97406B}" dt="2022-01-25T02:19:32.653" v="1428" actId="165"/>
          <ac:cxnSpMkLst>
            <pc:docMk/>
            <pc:sldMk cId="3649104356" sldId="373"/>
            <ac:cxnSpMk id="202" creationId="{337D15E3-AECF-4330-894B-B3321A5B121F}"/>
          </ac:cxnSpMkLst>
        </pc:cxnChg>
        <pc:cxnChg chg="mod">
          <ac:chgData name="Amelia Veith" userId="15bdf0d5-432d-4157-83ae-63e3a7e1dc2c" providerId="ADAL" clId="{DF7D28F4-70C7-4F3B-B2F4-B7EA1C97406B}" dt="2022-01-25T02:19:32.653" v="1428" actId="165"/>
          <ac:cxnSpMkLst>
            <pc:docMk/>
            <pc:sldMk cId="3649104356" sldId="373"/>
            <ac:cxnSpMk id="203" creationId="{D22F13E9-8A3C-4CCB-9B76-BEC3F8D505E2}"/>
          </ac:cxnSpMkLst>
        </pc:cxnChg>
        <pc:cxnChg chg="mod">
          <ac:chgData name="Amelia Veith" userId="15bdf0d5-432d-4157-83ae-63e3a7e1dc2c" providerId="ADAL" clId="{DF7D28F4-70C7-4F3B-B2F4-B7EA1C97406B}" dt="2022-01-25T02:19:32.653" v="1428" actId="165"/>
          <ac:cxnSpMkLst>
            <pc:docMk/>
            <pc:sldMk cId="3649104356" sldId="373"/>
            <ac:cxnSpMk id="204" creationId="{F6DCA3FA-6FD8-4EA6-8535-54E79C42A7E0}"/>
          </ac:cxnSpMkLst>
        </pc:cxnChg>
        <pc:cxnChg chg="mod">
          <ac:chgData name="Amelia Veith" userId="15bdf0d5-432d-4157-83ae-63e3a7e1dc2c" providerId="ADAL" clId="{DF7D28F4-70C7-4F3B-B2F4-B7EA1C97406B}" dt="2022-01-25T02:19:32.653" v="1428" actId="165"/>
          <ac:cxnSpMkLst>
            <pc:docMk/>
            <pc:sldMk cId="3649104356" sldId="373"/>
            <ac:cxnSpMk id="205" creationId="{38F6576B-A4E2-4D65-9301-23A28282C9E3}"/>
          </ac:cxnSpMkLst>
        </pc:cxnChg>
        <pc:cxnChg chg="mod">
          <ac:chgData name="Amelia Veith" userId="15bdf0d5-432d-4157-83ae-63e3a7e1dc2c" providerId="ADAL" clId="{DF7D28F4-70C7-4F3B-B2F4-B7EA1C97406B}" dt="2022-01-25T02:19:32.653" v="1428" actId="165"/>
          <ac:cxnSpMkLst>
            <pc:docMk/>
            <pc:sldMk cId="3649104356" sldId="373"/>
            <ac:cxnSpMk id="206" creationId="{E0FD4778-E0F9-47BF-9F8F-BF73E7F195EB}"/>
          </ac:cxnSpMkLst>
        </pc:cxnChg>
        <pc:cxnChg chg="mod">
          <ac:chgData name="Amelia Veith" userId="15bdf0d5-432d-4157-83ae-63e3a7e1dc2c" providerId="ADAL" clId="{DF7D28F4-70C7-4F3B-B2F4-B7EA1C97406B}" dt="2022-01-25T02:19:32.653" v="1428" actId="165"/>
          <ac:cxnSpMkLst>
            <pc:docMk/>
            <pc:sldMk cId="3649104356" sldId="373"/>
            <ac:cxnSpMk id="207" creationId="{457D1F17-912B-4C5F-8703-B2FF8BB2A28A}"/>
          </ac:cxnSpMkLst>
        </pc:cxnChg>
        <pc:cxnChg chg="mod">
          <ac:chgData name="Amelia Veith" userId="15bdf0d5-432d-4157-83ae-63e3a7e1dc2c" providerId="ADAL" clId="{DF7D28F4-70C7-4F3B-B2F4-B7EA1C97406B}" dt="2022-01-25T02:19:32.653" v="1428" actId="165"/>
          <ac:cxnSpMkLst>
            <pc:docMk/>
            <pc:sldMk cId="3649104356" sldId="373"/>
            <ac:cxnSpMk id="208" creationId="{4B0754C0-A8B6-4053-ADD4-6DA414585812}"/>
          </ac:cxnSpMkLst>
        </pc:cxnChg>
        <pc:cxnChg chg="mod">
          <ac:chgData name="Amelia Veith" userId="15bdf0d5-432d-4157-83ae-63e3a7e1dc2c" providerId="ADAL" clId="{DF7D28F4-70C7-4F3B-B2F4-B7EA1C97406B}" dt="2022-01-25T02:19:40.124" v="1429" actId="478"/>
          <ac:cxnSpMkLst>
            <pc:docMk/>
            <pc:sldMk cId="3649104356" sldId="373"/>
            <ac:cxnSpMk id="209" creationId="{9151741C-BEC4-44B5-95C8-1990CB3D5172}"/>
          </ac:cxnSpMkLst>
        </pc:cxnChg>
        <pc:cxnChg chg="mod">
          <ac:chgData name="Amelia Veith" userId="15bdf0d5-432d-4157-83ae-63e3a7e1dc2c" providerId="ADAL" clId="{DF7D28F4-70C7-4F3B-B2F4-B7EA1C97406B}" dt="2022-01-25T02:19:32.653" v="1428" actId="165"/>
          <ac:cxnSpMkLst>
            <pc:docMk/>
            <pc:sldMk cId="3649104356" sldId="373"/>
            <ac:cxnSpMk id="210" creationId="{EDA4364E-D9D9-44A8-A7B7-35BD18E6E8D5}"/>
          </ac:cxnSpMkLst>
        </pc:cxnChg>
        <pc:cxnChg chg="mod">
          <ac:chgData name="Amelia Veith" userId="15bdf0d5-432d-4157-83ae-63e3a7e1dc2c" providerId="ADAL" clId="{DF7D28F4-70C7-4F3B-B2F4-B7EA1C97406B}" dt="2022-01-25T02:19:32.653" v="1428" actId="165"/>
          <ac:cxnSpMkLst>
            <pc:docMk/>
            <pc:sldMk cId="3649104356" sldId="373"/>
            <ac:cxnSpMk id="211" creationId="{801F41EF-AD86-471D-9A5A-286180092858}"/>
          </ac:cxnSpMkLst>
        </pc:cxnChg>
        <pc:cxnChg chg="mod">
          <ac:chgData name="Amelia Veith" userId="15bdf0d5-432d-4157-83ae-63e3a7e1dc2c" providerId="ADAL" clId="{DF7D28F4-70C7-4F3B-B2F4-B7EA1C97406B}" dt="2022-01-25T04:06:10.397" v="1889" actId="207"/>
          <ac:cxnSpMkLst>
            <pc:docMk/>
            <pc:sldMk cId="3649104356" sldId="373"/>
            <ac:cxnSpMk id="237" creationId="{AAFBC6E3-DDDC-405E-89CB-1C640B6BEC77}"/>
          </ac:cxnSpMkLst>
        </pc:cxnChg>
        <pc:cxnChg chg="mod">
          <ac:chgData name="Amelia Veith" userId="15bdf0d5-432d-4157-83ae-63e3a7e1dc2c" providerId="ADAL" clId="{DF7D28F4-70C7-4F3B-B2F4-B7EA1C97406B}" dt="2022-01-25T04:06:10.397" v="1889" actId="207"/>
          <ac:cxnSpMkLst>
            <pc:docMk/>
            <pc:sldMk cId="3649104356" sldId="373"/>
            <ac:cxnSpMk id="238" creationId="{838E9AA3-7DA2-40FE-91C4-625E716EABCF}"/>
          </ac:cxnSpMkLst>
        </pc:cxnChg>
        <pc:cxnChg chg="mod">
          <ac:chgData name="Amelia Veith" userId="15bdf0d5-432d-4157-83ae-63e3a7e1dc2c" providerId="ADAL" clId="{DF7D28F4-70C7-4F3B-B2F4-B7EA1C97406B}" dt="2022-01-25T04:06:10.397" v="1889" actId="207"/>
          <ac:cxnSpMkLst>
            <pc:docMk/>
            <pc:sldMk cId="3649104356" sldId="373"/>
            <ac:cxnSpMk id="239" creationId="{D9C05A72-2788-405D-8FBA-261801DC51A5}"/>
          </ac:cxnSpMkLst>
        </pc:cxnChg>
        <pc:cxnChg chg="mod">
          <ac:chgData name="Amelia Veith" userId="15bdf0d5-432d-4157-83ae-63e3a7e1dc2c" providerId="ADAL" clId="{DF7D28F4-70C7-4F3B-B2F4-B7EA1C97406B}" dt="2022-01-25T04:06:10.397" v="1889" actId="207"/>
          <ac:cxnSpMkLst>
            <pc:docMk/>
            <pc:sldMk cId="3649104356" sldId="373"/>
            <ac:cxnSpMk id="240" creationId="{262BCC9E-753C-48F7-AF8B-FB66AA3BD94A}"/>
          </ac:cxnSpMkLst>
        </pc:cxnChg>
        <pc:cxnChg chg="mod">
          <ac:chgData name="Amelia Veith" userId="15bdf0d5-432d-4157-83ae-63e3a7e1dc2c" providerId="ADAL" clId="{DF7D28F4-70C7-4F3B-B2F4-B7EA1C97406B}" dt="2022-01-25T04:06:10.397" v="1889" actId="207"/>
          <ac:cxnSpMkLst>
            <pc:docMk/>
            <pc:sldMk cId="3649104356" sldId="373"/>
            <ac:cxnSpMk id="241" creationId="{87BF161A-DF20-4EA6-8A64-2EFC17B5FF1A}"/>
          </ac:cxnSpMkLst>
        </pc:cxnChg>
        <pc:cxnChg chg="mod">
          <ac:chgData name="Amelia Veith" userId="15bdf0d5-432d-4157-83ae-63e3a7e1dc2c" providerId="ADAL" clId="{DF7D28F4-70C7-4F3B-B2F4-B7EA1C97406B}" dt="2022-01-25T04:06:10.397" v="1889" actId="207"/>
          <ac:cxnSpMkLst>
            <pc:docMk/>
            <pc:sldMk cId="3649104356" sldId="373"/>
            <ac:cxnSpMk id="242" creationId="{5D795A3F-239D-4947-BCB1-2918D01EE849}"/>
          </ac:cxnSpMkLst>
        </pc:cxnChg>
        <pc:cxnChg chg="mod">
          <ac:chgData name="Amelia Veith" userId="15bdf0d5-432d-4157-83ae-63e3a7e1dc2c" providerId="ADAL" clId="{DF7D28F4-70C7-4F3B-B2F4-B7EA1C97406B}" dt="2022-01-25T04:06:10.397" v="1889" actId="207"/>
          <ac:cxnSpMkLst>
            <pc:docMk/>
            <pc:sldMk cId="3649104356" sldId="373"/>
            <ac:cxnSpMk id="243" creationId="{9F55661F-AD72-4301-B729-92D2D29813D2}"/>
          </ac:cxnSpMkLst>
        </pc:cxnChg>
        <pc:cxnChg chg="mod">
          <ac:chgData name="Amelia Veith" userId="15bdf0d5-432d-4157-83ae-63e3a7e1dc2c" providerId="ADAL" clId="{DF7D28F4-70C7-4F3B-B2F4-B7EA1C97406B}" dt="2022-01-25T04:06:10.397" v="1889" actId="207"/>
          <ac:cxnSpMkLst>
            <pc:docMk/>
            <pc:sldMk cId="3649104356" sldId="373"/>
            <ac:cxnSpMk id="244" creationId="{0D076D5E-CBB9-413E-84BF-CDDC02A78D29}"/>
          </ac:cxnSpMkLst>
        </pc:cxnChg>
        <pc:cxnChg chg="mod">
          <ac:chgData name="Amelia Veith" userId="15bdf0d5-432d-4157-83ae-63e3a7e1dc2c" providerId="ADAL" clId="{DF7D28F4-70C7-4F3B-B2F4-B7EA1C97406B}" dt="2022-01-25T04:06:10.397" v="1889" actId="207"/>
          <ac:cxnSpMkLst>
            <pc:docMk/>
            <pc:sldMk cId="3649104356" sldId="373"/>
            <ac:cxnSpMk id="245" creationId="{07A4DB2B-D713-4E93-8160-A6F506F24D57}"/>
          </ac:cxnSpMkLst>
        </pc:cxnChg>
        <pc:cxnChg chg="mod">
          <ac:chgData name="Amelia Veith" userId="15bdf0d5-432d-4157-83ae-63e3a7e1dc2c" providerId="ADAL" clId="{DF7D28F4-70C7-4F3B-B2F4-B7EA1C97406B}" dt="2022-01-25T04:06:10.397" v="1889" actId="207"/>
          <ac:cxnSpMkLst>
            <pc:docMk/>
            <pc:sldMk cId="3649104356" sldId="373"/>
            <ac:cxnSpMk id="246" creationId="{E7DC5666-8869-489D-A23A-BA7F736F4D4A}"/>
          </ac:cxnSpMkLst>
        </pc:cxnChg>
        <pc:cxnChg chg="mod">
          <ac:chgData name="Amelia Veith" userId="15bdf0d5-432d-4157-83ae-63e3a7e1dc2c" providerId="ADAL" clId="{DF7D28F4-70C7-4F3B-B2F4-B7EA1C97406B}" dt="2022-01-25T04:06:10.397" v="1889" actId="207"/>
          <ac:cxnSpMkLst>
            <pc:docMk/>
            <pc:sldMk cId="3649104356" sldId="373"/>
            <ac:cxnSpMk id="247" creationId="{61EF11CE-9FED-4E30-977B-C9D38FC9C053}"/>
          </ac:cxnSpMkLst>
        </pc:cxnChg>
        <pc:cxnChg chg="mod">
          <ac:chgData name="Amelia Veith" userId="15bdf0d5-432d-4157-83ae-63e3a7e1dc2c" providerId="ADAL" clId="{DF7D28F4-70C7-4F3B-B2F4-B7EA1C97406B}" dt="2022-01-25T04:06:10.397" v="1889" actId="207"/>
          <ac:cxnSpMkLst>
            <pc:docMk/>
            <pc:sldMk cId="3649104356" sldId="373"/>
            <ac:cxnSpMk id="248" creationId="{E05A8B4C-A0B0-4A40-8E45-BF61FB0AE115}"/>
          </ac:cxnSpMkLst>
        </pc:cxnChg>
        <pc:cxnChg chg="mod">
          <ac:chgData name="Amelia Veith" userId="15bdf0d5-432d-4157-83ae-63e3a7e1dc2c" providerId="ADAL" clId="{DF7D28F4-70C7-4F3B-B2F4-B7EA1C97406B}" dt="2022-01-25T04:06:10.397" v="1889" actId="207"/>
          <ac:cxnSpMkLst>
            <pc:docMk/>
            <pc:sldMk cId="3649104356" sldId="373"/>
            <ac:cxnSpMk id="249" creationId="{1A3ECCFD-A8E6-4322-AABD-BF9183E46EDD}"/>
          </ac:cxnSpMkLst>
        </pc:cxnChg>
        <pc:cxnChg chg="mod">
          <ac:chgData name="Amelia Veith" userId="15bdf0d5-432d-4157-83ae-63e3a7e1dc2c" providerId="ADAL" clId="{DF7D28F4-70C7-4F3B-B2F4-B7EA1C97406B}" dt="2022-01-25T04:06:10.397" v="1889" actId="207"/>
          <ac:cxnSpMkLst>
            <pc:docMk/>
            <pc:sldMk cId="3649104356" sldId="373"/>
            <ac:cxnSpMk id="250" creationId="{BBFCF70B-3A1C-4FBB-9B5C-3964216AF362}"/>
          </ac:cxnSpMkLst>
        </pc:cxnChg>
        <pc:cxnChg chg="mod">
          <ac:chgData name="Amelia Veith" userId="15bdf0d5-432d-4157-83ae-63e3a7e1dc2c" providerId="ADAL" clId="{DF7D28F4-70C7-4F3B-B2F4-B7EA1C97406B}" dt="2022-01-25T04:06:10.397" v="1889" actId="207"/>
          <ac:cxnSpMkLst>
            <pc:docMk/>
            <pc:sldMk cId="3649104356" sldId="373"/>
            <ac:cxnSpMk id="251" creationId="{10D0A7F5-2B0C-4230-9042-03FB7AE31CF8}"/>
          </ac:cxnSpMkLst>
        </pc:cxnChg>
        <pc:cxnChg chg="mod">
          <ac:chgData name="Amelia Veith" userId="15bdf0d5-432d-4157-83ae-63e3a7e1dc2c" providerId="ADAL" clId="{DF7D28F4-70C7-4F3B-B2F4-B7EA1C97406B}" dt="2022-01-25T04:06:10.397" v="1889" actId="207"/>
          <ac:cxnSpMkLst>
            <pc:docMk/>
            <pc:sldMk cId="3649104356" sldId="373"/>
            <ac:cxnSpMk id="252" creationId="{D8473D5C-2F3B-4637-A0CC-B7D35DFCE653}"/>
          </ac:cxnSpMkLst>
        </pc:cxnChg>
        <pc:cxnChg chg="mod">
          <ac:chgData name="Amelia Veith" userId="15bdf0d5-432d-4157-83ae-63e3a7e1dc2c" providerId="ADAL" clId="{DF7D28F4-70C7-4F3B-B2F4-B7EA1C97406B}" dt="2022-01-25T04:06:10.397" v="1889" actId="207"/>
          <ac:cxnSpMkLst>
            <pc:docMk/>
            <pc:sldMk cId="3649104356" sldId="373"/>
            <ac:cxnSpMk id="253" creationId="{80CADFBD-2369-4A81-BDB2-578B570EDB04}"/>
          </ac:cxnSpMkLst>
        </pc:cxnChg>
        <pc:cxnChg chg="mod">
          <ac:chgData name="Amelia Veith" userId="15bdf0d5-432d-4157-83ae-63e3a7e1dc2c" providerId="ADAL" clId="{DF7D28F4-70C7-4F3B-B2F4-B7EA1C97406B}" dt="2022-01-25T04:06:10.397" v="1889" actId="207"/>
          <ac:cxnSpMkLst>
            <pc:docMk/>
            <pc:sldMk cId="3649104356" sldId="373"/>
            <ac:cxnSpMk id="257" creationId="{7E040F43-9CA3-4B64-920D-F33225C8AE09}"/>
          </ac:cxnSpMkLst>
        </pc:cxnChg>
        <pc:cxnChg chg="mod">
          <ac:chgData name="Amelia Veith" userId="15bdf0d5-432d-4157-83ae-63e3a7e1dc2c" providerId="ADAL" clId="{DF7D28F4-70C7-4F3B-B2F4-B7EA1C97406B}" dt="2022-01-25T04:06:10.397" v="1889" actId="207"/>
          <ac:cxnSpMkLst>
            <pc:docMk/>
            <pc:sldMk cId="3649104356" sldId="373"/>
            <ac:cxnSpMk id="258" creationId="{1B17F9B1-7988-4EB7-BD2D-0EFAA95E7748}"/>
          </ac:cxnSpMkLst>
        </pc:cxnChg>
        <pc:cxnChg chg="mod">
          <ac:chgData name="Amelia Veith" userId="15bdf0d5-432d-4157-83ae-63e3a7e1dc2c" providerId="ADAL" clId="{DF7D28F4-70C7-4F3B-B2F4-B7EA1C97406B}" dt="2022-01-25T04:06:10.397" v="1889" actId="207"/>
          <ac:cxnSpMkLst>
            <pc:docMk/>
            <pc:sldMk cId="3649104356" sldId="373"/>
            <ac:cxnSpMk id="259" creationId="{8CFC353F-1350-46FA-B2B9-6D6E23638D5F}"/>
          </ac:cxnSpMkLst>
        </pc:cxnChg>
        <pc:cxnChg chg="mod">
          <ac:chgData name="Amelia Veith" userId="15bdf0d5-432d-4157-83ae-63e3a7e1dc2c" providerId="ADAL" clId="{DF7D28F4-70C7-4F3B-B2F4-B7EA1C97406B}" dt="2022-01-25T04:06:10.397" v="1889" actId="207"/>
          <ac:cxnSpMkLst>
            <pc:docMk/>
            <pc:sldMk cId="3649104356" sldId="373"/>
            <ac:cxnSpMk id="260" creationId="{10A4A0AE-364B-47A4-B0F7-1E1BF99812D3}"/>
          </ac:cxnSpMkLst>
        </pc:cxnChg>
        <pc:cxnChg chg="mod">
          <ac:chgData name="Amelia Veith" userId="15bdf0d5-432d-4157-83ae-63e3a7e1dc2c" providerId="ADAL" clId="{DF7D28F4-70C7-4F3B-B2F4-B7EA1C97406B}" dt="2022-01-25T04:06:10.397" v="1889" actId="207"/>
          <ac:cxnSpMkLst>
            <pc:docMk/>
            <pc:sldMk cId="3649104356" sldId="373"/>
            <ac:cxnSpMk id="261" creationId="{67B00F91-7876-476A-BC86-2F49ACB5039F}"/>
          </ac:cxnSpMkLst>
        </pc:cxnChg>
        <pc:cxnChg chg="mod">
          <ac:chgData name="Amelia Veith" userId="15bdf0d5-432d-4157-83ae-63e3a7e1dc2c" providerId="ADAL" clId="{DF7D28F4-70C7-4F3B-B2F4-B7EA1C97406B}" dt="2022-01-25T04:06:10.397" v="1889" actId="207"/>
          <ac:cxnSpMkLst>
            <pc:docMk/>
            <pc:sldMk cId="3649104356" sldId="373"/>
            <ac:cxnSpMk id="262" creationId="{1EA065B0-9BAE-4FDD-A8DB-9BFC27BFCA41}"/>
          </ac:cxnSpMkLst>
        </pc:cxnChg>
        <pc:cxnChg chg="mod">
          <ac:chgData name="Amelia Veith" userId="15bdf0d5-432d-4157-83ae-63e3a7e1dc2c" providerId="ADAL" clId="{DF7D28F4-70C7-4F3B-B2F4-B7EA1C97406B}" dt="2022-01-25T04:06:10.397" v="1889" actId="207"/>
          <ac:cxnSpMkLst>
            <pc:docMk/>
            <pc:sldMk cId="3649104356" sldId="373"/>
            <ac:cxnSpMk id="263" creationId="{7E653500-34AC-4599-B410-565202EAD599}"/>
          </ac:cxnSpMkLst>
        </pc:cxnChg>
        <pc:cxnChg chg="mod">
          <ac:chgData name="Amelia Veith" userId="15bdf0d5-432d-4157-83ae-63e3a7e1dc2c" providerId="ADAL" clId="{DF7D28F4-70C7-4F3B-B2F4-B7EA1C97406B}" dt="2022-01-25T04:06:10.397" v="1889" actId="207"/>
          <ac:cxnSpMkLst>
            <pc:docMk/>
            <pc:sldMk cId="3649104356" sldId="373"/>
            <ac:cxnSpMk id="264" creationId="{73467AE7-D2F1-45F6-B6DF-85AA253060C1}"/>
          </ac:cxnSpMkLst>
        </pc:cxnChg>
        <pc:cxnChg chg="mod">
          <ac:chgData name="Amelia Veith" userId="15bdf0d5-432d-4157-83ae-63e3a7e1dc2c" providerId="ADAL" clId="{DF7D28F4-70C7-4F3B-B2F4-B7EA1C97406B}" dt="2022-01-25T04:06:10.397" v="1889" actId="207"/>
          <ac:cxnSpMkLst>
            <pc:docMk/>
            <pc:sldMk cId="3649104356" sldId="373"/>
            <ac:cxnSpMk id="265" creationId="{B5A28EB0-5F5F-4650-A5D4-268107248F68}"/>
          </ac:cxnSpMkLst>
        </pc:cxnChg>
        <pc:cxnChg chg="mod">
          <ac:chgData name="Amelia Veith" userId="15bdf0d5-432d-4157-83ae-63e3a7e1dc2c" providerId="ADAL" clId="{DF7D28F4-70C7-4F3B-B2F4-B7EA1C97406B}" dt="2022-01-25T04:06:10.397" v="1889" actId="207"/>
          <ac:cxnSpMkLst>
            <pc:docMk/>
            <pc:sldMk cId="3649104356" sldId="373"/>
            <ac:cxnSpMk id="266" creationId="{D762C094-3DED-4BE7-878B-8B2725B2EA6C}"/>
          </ac:cxnSpMkLst>
        </pc:cxnChg>
        <pc:cxnChg chg="mod">
          <ac:chgData name="Amelia Veith" userId="15bdf0d5-432d-4157-83ae-63e3a7e1dc2c" providerId="ADAL" clId="{DF7D28F4-70C7-4F3B-B2F4-B7EA1C97406B}" dt="2022-01-25T04:06:10.397" v="1889" actId="207"/>
          <ac:cxnSpMkLst>
            <pc:docMk/>
            <pc:sldMk cId="3649104356" sldId="373"/>
            <ac:cxnSpMk id="267" creationId="{AE18FA50-D3C1-43E6-8D0F-518A3290D25D}"/>
          </ac:cxnSpMkLst>
        </pc:cxnChg>
        <pc:cxnChg chg="mod">
          <ac:chgData name="Amelia Veith" userId="15bdf0d5-432d-4157-83ae-63e3a7e1dc2c" providerId="ADAL" clId="{DF7D28F4-70C7-4F3B-B2F4-B7EA1C97406B}" dt="2022-01-25T04:06:10.397" v="1889" actId="207"/>
          <ac:cxnSpMkLst>
            <pc:docMk/>
            <pc:sldMk cId="3649104356" sldId="373"/>
            <ac:cxnSpMk id="268" creationId="{FD22ECD0-4F9C-447B-8E44-2A35C8B6A218}"/>
          </ac:cxnSpMkLst>
        </pc:cxnChg>
        <pc:cxnChg chg="mod">
          <ac:chgData name="Amelia Veith" userId="15bdf0d5-432d-4157-83ae-63e3a7e1dc2c" providerId="ADAL" clId="{DF7D28F4-70C7-4F3B-B2F4-B7EA1C97406B}" dt="2022-01-25T04:06:10.397" v="1889" actId="207"/>
          <ac:cxnSpMkLst>
            <pc:docMk/>
            <pc:sldMk cId="3649104356" sldId="373"/>
            <ac:cxnSpMk id="269" creationId="{C16F552D-28F1-406E-8B33-5482096692A0}"/>
          </ac:cxnSpMkLst>
        </pc:cxnChg>
        <pc:cxnChg chg="mod">
          <ac:chgData name="Amelia Veith" userId="15bdf0d5-432d-4157-83ae-63e3a7e1dc2c" providerId="ADAL" clId="{DF7D28F4-70C7-4F3B-B2F4-B7EA1C97406B}" dt="2022-01-25T04:06:10.397" v="1889" actId="207"/>
          <ac:cxnSpMkLst>
            <pc:docMk/>
            <pc:sldMk cId="3649104356" sldId="373"/>
            <ac:cxnSpMk id="270" creationId="{D055DDA2-32AF-497D-9639-ACE76C8E16B1}"/>
          </ac:cxnSpMkLst>
        </pc:cxnChg>
        <pc:cxnChg chg="mod">
          <ac:chgData name="Amelia Veith" userId="15bdf0d5-432d-4157-83ae-63e3a7e1dc2c" providerId="ADAL" clId="{DF7D28F4-70C7-4F3B-B2F4-B7EA1C97406B}" dt="2022-01-25T04:06:10.397" v="1889" actId="207"/>
          <ac:cxnSpMkLst>
            <pc:docMk/>
            <pc:sldMk cId="3649104356" sldId="373"/>
            <ac:cxnSpMk id="271" creationId="{40B5E25A-F4E2-46F6-9422-79F57133D4AF}"/>
          </ac:cxnSpMkLst>
        </pc:cxnChg>
        <pc:cxnChg chg="mod">
          <ac:chgData name="Amelia Veith" userId="15bdf0d5-432d-4157-83ae-63e3a7e1dc2c" providerId="ADAL" clId="{DF7D28F4-70C7-4F3B-B2F4-B7EA1C97406B}" dt="2022-01-25T04:06:10.397" v="1889" actId="207"/>
          <ac:cxnSpMkLst>
            <pc:docMk/>
            <pc:sldMk cId="3649104356" sldId="373"/>
            <ac:cxnSpMk id="272" creationId="{E2E7B56E-78D8-427E-820E-AE30EF6D22B5}"/>
          </ac:cxnSpMkLst>
        </pc:cxnChg>
        <pc:cxnChg chg="mod">
          <ac:chgData name="Amelia Veith" userId="15bdf0d5-432d-4157-83ae-63e3a7e1dc2c" providerId="ADAL" clId="{DF7D28F4-70C7-4F3B-B2F4-B7EA1C97406B}" dt="2022-01-25T04:06:10.397" v="1889" actId="207"/>
          <ac:cxnSpMkLst>
            <pc:docMk/>
            <pc:sldMk cId="3649104356" sldId="373"/>
            <ac:cxnSpMk id="273" creationId="{436ADF10-B37A-4B89-9ABA-97F87A0B149E}"/>
          </ac:cxnSpMkLst>
        </pc:cxnChg>
        <pc:cxnChg chg="mod">
          <ac:chgData name="Amelia Veith" userId="15bdf0d5-432d-4157-83ae-63e3a7e1dc2c" providerId="ADAL" clId="{DF7D28F4-70C7-4F3B-B2F4-B7EA1C97406B}" dt="2022-01-25T04:06:10.397" v="1889" actId="207"/>
          <ac:cxnSpMkLst>
            <pc:docMk/>
            <pc:sldMk cId="3649104356" sldId="373"/>
            <ac:cxnSpMk id="277" creationId="{2D6F88CB-2B89-4890-8F93-9D1E36826ED5}"/>
          </ac:cxnSpMkLst>
        </pc:cxnChg>
        <pc:cxnChg chg="mod">
          <ac:chgData name="Amelia Veith" userId="15bdf0d5-432d-4157-83ae-63e3a7e1dc2c" providerId="ADAL" clId="{DF7D28F4-70C7-4F3B-B2F4-B7EA1C97406B}" dt="2022-01-25T04:06:10.397" v="1889" actId="207"/>
          <ac:cxnSpMkLst>
            <pc:docMk/>
            <pc:sldMk cId="3649104356" sldId="373"/>
            <ac:cxnSpMk id="278" creationId="{93090920-0BCF-4F0D-8E14-576330B92926}"/>
          </ac:cxnSpMkLst>
        </pc:cxnChg>
        <pc:cxnChg chg="mod">
          <ac:chgData name="Amelia Veith" userId="15bdf0d5-432d-4157-83ae-63e3a7e1dc2c" providerId="ADAL" clId="{DF7D28F4-70C7-4F3B-B2F4-B7EA1C97406B}" dt="2022-01-25T04:06:10.397" v="1889" actId="207"/>
          <ac:cxnSpMkLst>
            <pc:docMk/>
            <pc:sldMk cId="3649104356" sldId="373"/>
            <ac:cxnSpMk id="279" creationId="{07B53CAA-FBC7-4653-9543-C4A6F4882BD3}"/>
          </ac:cxnSpMkLst>
        </pc:cxnChg>
        <pc:cxnChg chg="mod">
          <ac:chgData name="Amelia Veith" userId="15bdf0d5-432d-4157-83ae-63e3a7e1dc2c" providerId="ADAL" clId="{DF7D28F4-70C7-4F3B-B2F4-B7EA1C97406B}" dt="2022-01-25T04:06:10.397" v="1889" actId="207"/>
          <ac:cxnSpMkLst>
            <pc:docMk/>
            <pc:sldMk cId="3649104356" sldId="373"/>
            <ac:cxnSpMk id="280" creationId="{D0A6457B-7FDE-49DD-86E3-FEADF10FFAB4}"/>
          </ac:cxnSpMkLst>
        </pc:cxnChg>
        <pc:cxnChg chg="mod">
          <ac:chgData name="Amelia Veith" userId="15bdf0d5-432d-4157-83ae-63e3a7e1dc2c" providerId="ADAL" clId="{DF7D28F4-70C7-4F3B-B2F4-B7EA1C97406B}" dt="2022-01-25T04:06:10.397" v="1889" actId="207"/>
          <ac:cxnSpMkLst>
            <pc:docMk/>
            <pc:sldMk cId="3649104356" sldId="373"/>
            <ac:cxnSpMk id="281" creationId="{08231386-4366-4E32-BE13-D26F8B8D9485}"/>
          </ac:cxnSpMkLst>
        </pc:cxnChg>
        <pc:cxnChg chg="mod">
          <ac:chgData name="Amelia Veith" userId="15bdf0d5-432d-4157-83ae-63e3a7e1dc2c" providerId="ADAL" clId="{DF7D28F4-70C7-4F3B-B2F4-B7EA1C97406B}" dt="2022-01-25T04:06:10.397" v="1889" actId="207"/>
          <ac:cxnSpMkLst>
            <pc:docMk/>
            <pc:sldMk cId="3649104356" sldId="373"/>
            <ac:cxnSpMk id="282" creationId="{2112FD29-05C7-450D-B8BF-0880A68907AE}"/>
          </ac:cxnSpMkLst>
        </pc:cxnChg>
        <pc:cxnChg chg="mod">
          <ac:chgData name="Amelia Veith" userId="15bdf0d5-432d-4157-83ae-63e3a7e1dc2c" providerId="ADAL" clId="{DF7D28F4-70C7-4F3B-B2F4-B7EA1C97406B}" dt="2022-01-25T04:06:10.397" v="1889" actId="207"/>
          <ac:cxnSpMkLst>
            <pc:docMk/>
            <pc:sldMk cId="3649104356" sldId="373"/>
            <ac:cxnSpMk id="283" creationId="{1E912DDF-48BB-457D-994B-49744611D1DA}"/>
          </ac:cxnSpMkLst>
        </pc:cxnChg>
        <pc:cxnChg chg="mod">
          <ac:chgData name="Amelia Veith" userId="15bdf0d5-432d-4157-83ae-63e3a7e1dc2c" providerId="ADAL" clId="{DF7D28F4-70C7-4F3B-B2F4-B7EA1C97406B}" dt="2022-01-25T04:06:10.397" v="1889" actId="207"/>
          <ac:cxnSpMkLst>
            <pc:docMk/>
            <pc:sldMk cId="3649104356" sldId="373"/>
            <ac:cxnSpMk id="284" creationId="{97E92A21-E6ED-431D-960A-8C11F3F07D3F}"/>
          </ac:cxnSpMkLst>
        </pc:cxnChg>
        <pc:cxnChg chg="mod">
          <ac:chgData name="Amelia Veith" userId="15bdf0d5-432d-4157-83ae-63e3a7e1dc2c" providerId="ADAL" clId="{DF7D28F4-70C7-4F3B-B2F4-B7EA1C97406B}" dt="2022-01-25T04:06:10.397" v="1889" actId="207"/>
          <ac:cxnSpMkLst>
            <pc:docMk/>
            <pc:sldMk cId="3649104356" sldId="373"/>
            <ac:cxnSpMk id="285" creationId="{B4EB740E-DA85-4494-88F2-656353C55C9B}"/>
          </ac:cxnSpMkLst>
        </pc:cxnChg>
        <pc:cxnChg chg="mod">
          <ac:chgData name="Amelia Veith" userId="15bdf0d5-432d-4157-83ae-63e3a7e1dc2c" providerId="ADAL" clId="{DF7D28F4-70C7-4F3B-B2F4-B7EA1C97406B}" dt="2022-01-25T04:06:10.397" v="1889" actId="207"/>
          <ac:cxnSpMkLst>
            <pc:docMk/>
            <pc:sldMk cId="3649104356" sldId="373"/>
            <ac:cxnSpMk id="286" creationId="{E5DF6352-0DCF-4470-B5CB-A7A60940B975}"/>
          </ac:cxnSpMkLst>
        </pc:cxnChg>
        <pc:cxnChg chg="mod">
          <ac:chgData name="Amelia Veith" userId="15bdf0d5-432d-4157-83ae-63e3a7e1dc2c" providerId="ADAL" clId="{DF7D28F4-70C7-4F3B-B2F4-B7EA1C97406B}" dt="2022-01-25T04:06:10.397" v="1889" actId="207"/>
          <ac:cxnSpMkLst>
            <pc:docMk/>
            <pc:sldMk cId="3649104356" sldId="373"/>
            <ac:cxnSpMk id="287" creationId="{24B45901-678D-4EEA-93AD-087F6088DC8E}"/>
          </ac:cxnSpMkLst>
        </pc:cxnChg>
        <pc:cxnChg chg="mod">
          <ac:chgData name="Amelia Veith" userId="15bdf0d5-432d-4157-83ae-63e3a7e1dc2c" providerId="ADAL" clId="{DF7D28F4-70C7-4F3B-B2F4-B7EA1C97406B}" dt="2022-01-25T04:06:10.397" v="1889" actId="207"/>
          <ac:cxnSpMkLst>
            <pc:docMk/>
            <pc:sldMk cId="3649104356" sldId="373"/>
            <ac:cxnSpMk id="288" creationId="{08471BF0-56A1-4F96-B4E6-9EFDC192B039}"/>
          </ac:cxnSpMkLst>
        </pc:cxnChg>
        <pc:cxnChg chg="mod">
          <ac:chgData name="Amelia Veith" userId="15bdf0d5-432d-4157-83ae-63e3a7e1dc2c" providerId="ADAL" clId="{DF7D28F4-70C7-4F3B-B2F4-B7EA1C97406B}" dt="2022-01-25T04:06:10.397" v="1889" actId="207"/>
          <ac:cxnSpMkLst>
            <pc:docMk/>
            <pc:sldMk cId="3649104356" sldId="373"/>
            <ac:cxnSpMk id="289" creationId="{D3E08DD8-A953-43C3-840D-EF65744A02B3}"/>
          </ac:cxnSpMkLst>
        </pc:cxnChg>
        <pc:cxnChg chg="mod">
          <ac:chgData name="Amelia Veith" userId="15bdf0d5-432d-4157-83ae-63e3a7e1dc2c" providerId="ADAL" clId="{DF7D28F4-70C7-4F3B-B2F4-B7EA1C97406B}" dt="2022-01-25T04:06:10.397" v="1889" actId="207"/>
          <ac:cxnSpMkLst>
            <pc:docMk/>
            <pc:sldMk cId="3649104356" sldId="373"/>
            <ac:cxnSpMk id="290" creationId="{B44EDF1B-31CB-4F27-B955-84D99F3C7B91}"/>
          </ac:cxnSpMkLst>
        </pc:cxnChg>
        <pc:cxnChg chg="mod">
          <ac:chgData name="Amelia Veith" userId="15bdf0d5-432d-4157-83ae-63e3a7e1dc2c" providerId="ADAL" clId="{DF7D28F4-70C7-4F3B-B2F4-B7EA1C97406B}" dt="2022-01-25T04:06:10.397" v="1889" actId="207"/>
          <ac:cxnSpMkLst>
            <pc:docMk/>
            <pc:sldMk cId="3649104356" sldId="373"/>
            <ac:cxnSpMk id="291" creationId="{ED08F189-F2E6-4424-9134-C071E78FF881}"/>
          </ac:cxnSpMkLst>
        </pc:cxnChg>
        <pc:cxnChg chg="mod">
          <ac:chgData name="Amelia Veith" userId="15bdf0d5-432d-4157-83ae-63e3a7e1dc2c" providerId="ADAL" clId="{DF7D28F4-70C7-4F3B-B2F4-B7EA1C97406B}" dt="2022-01-25T04:06:10.397" v="1889" actId="207"/>
          <ac:cxnSpMkLst>
            <pc:docMk/>
            <pc:sldMk cId="3649104356" sldId="373"/>
            <ac:cxnSpMk id="292" creationId="{75FF5DB5-1E34-4BD5-8DA4-35C3BE81E9DC}"/>
          </ac:cxnSpMkLst>
        </pc:cxnChg>
        <pc:cxnChg chg="mod">
          <ac:chgData name="Amelia Veith" userId="15bdf0d5-432d-4157-83ae-63e3a7e1dc2c" providerId="ADAL" clId="{DF7D28F4-70C7-4F3B-B2F4-B7EA1C97406B}" dt="2022-01-25T04:06:10.397" v="1889" actId="207"/>
          <ac:cxnSpMkLst>
            <pc:docMk/>
            <pc:sldMk cId="3649104356" sldId="373"/>
            <ac:cxnSpMk id="293" creationId="{FDDDC983-4BBF-414F-B0FE-F26285D8AAE7}"/>
          </ac:cxnSpMkLst>
        </pc:cxnChg>
        <pc:cxnChg chg="mod">
          <ac:chgData name="Amelia Veith" userId="15bdf0d5-432d-4157-83ae-63e3a7e1dc2c" providerId="ADAL" clId="{DF7D28F4-70C7-4F3B-B2F4-B7EA1C97406B}" dt="2022-01-25T03:15:22.523" v="1602" actId="478"/>
          <ac:cxnSpMkLst>
            <pc:docMk/>
            <pc:sldMk cId="3649104356" sldId="373"/>
            <ac:cxnSpMk id="318" creationId="{E16D8B0B-DFFA-415D-A740-121271B7AABF}"/>
          </ac:cxnSpMkLst>
        </pc:cxnChg>
        <pc:cxnChg chg="mod">
          <ac:chgData name="Amelia Veith" userId="15bdf0d5-432d-4157-83ae-63e3a7e1dc2c" providerId="ADAL" clId="{DF7D28F4-70C7-4F3B-B2F4-B7EA1C97406B}" dt="2022-01-25T03:15:19.052" v="1601" actId="165"/>
          <ac:cxnSpMkLst>
            <pc:docMk/>
            <pc:sldMk cId="3649104356" sldId="373"/>
            <ac:cxnSpMk id="319" creationId="{E4524F42-A8FE-4402-A641-9EE9FD06FE34}"/>
          </ac:cxnSpMkLst>
        </pc:cxnChg>
        <pc:cxnChg chg="mod">
          <ac:chgData name="Amelia Veith" userId="15bdf0d5-432d-4157-83ae-63e3a7e1dc2c" providerId="ADAL" clId="{DF7D28F4-70C7-4F3B-B2F4-B7EA1C97406B}" dt="2022-01-25T03:15:19.052" v="1601" actId="165"/>
          <ac:cxnSpMkLst>
            <pc:docMk/>
            <pc:sldMk cId="3649104356" sldId="373"/>
            <ac:cxnSpMk id="320" creationId="{917DF932-C23F-436E-85E2-890AB8CEDE68}"/>
          </ac:cxnSpMkLst>
        </pc:cxnChg>
        <pc:cxnChg chg="mod">
          <ac:chgData name="Amelia Veith" userId="15bdf0d5-432d-4157-83ae-63e3a7e1dc2c" providerId="ADAL" clId="{DF7D28F4-70C7-4F3B-B2F4-B7EA1C97406B}" dt="2022-01-25T03:15:22.523" v="1602" actId="478"/>
          <ac:cxnSpMkLst>
            <pc:docMk/>
            <pc:sldMk cId="3649104356" sldId="373"/>
            <ac:cxnSpMk id="321" creationId="{15CA191B-3995-49DF-B906-BB06F5A6C1AB}"/>
          </ac:cxnSpMkLst>
        </pc:cxnChg>
        <pc:cxnChg chg="mod">
          <ac:chgData name="Amelia Veith" userId="15bdf0d5-432d-4157-83ae-63e3a7e1dc2c" providerId="ADAL" clId="{DF7D28F4-70C7-4F3B-B2F4-B7EA1C97406B}" dt="2022-01-25T03:15:22.523" v="1602" actId="478"/>
          <ac:cxnSpMkLst>
            <pc:docMk/>
            <pc:sldMk cId="3649104356" sldId="373"/>
            <ac:cxnSpMk id="322" creationId="{9F1BF594-595A-4085-AF3E-86CF25E5DEAD}"/>
          </ac:cxnSpMkLst>
        </pc:cxnChg>
        <pc:cxnChg chg="mod">
          <ac:chgData name="Amelia Veith" userId="15bdf0d5-432d-4157-83ae-63e3a7e1dc2c" providerId="ADAL" clId="{DF7D28F4-70C7-4F3B-B2F4-B7EA1C97406B}" dt="2022-01-25T03:15:22.523" v="1602" actId="478"/>
          <ac:cxnSpMkLst>
            <pc:docMk/>
            <pc:sldMk cId="3649104356" sldId="373"/>
            <ac:cxnSpMk id="323" creationId="{A62A8D5A-9716-41AE-8519-A68692860AA9}"/>
          </ac:cxnSpMkLst>
        </pc:cxnChg>
        <pc:cxnChg chg="mod">
          <ac:chgData name="Amelia Veith" userId="15bdf0d5-432d-4157-83ae-63e3a7e1dc2c" providerId="ADAL" clId="{DF7D28F4-70C7-4F3B-B2F4-B7EA1C97406B}" dt="2022-01-25T03:15:19.052" v="1601" actId="165"/>
          <ac:cxnSpMkLst>
            <pc:docMk/>
            <pc:sldMk cId="3649104356" sldId="373"/>
            <ac:cxnSpMk id="324" creationId="{DE38AE4A-8BD6-4336-BFE5-3E26BE6A1CC9}"/>
          </ac:cxnSpMkLst>
        </pc:cxnChg>
        <pc:cxnChg chg="mod">
          <ac:chgData name="Amelia Veith" userId="15bdf0d5-432d-4157-83ae-63e3a7e1dc2c" providerId="ADAL" clId="{DF7D28F4-70C7-4F3B-B2F4-B7EA1C97406B}" dt="2022-01-25T03:15:19.052" v="1601" actId="165"/>
          <ac:cxnSpMkLst>
            <pc:docMk/>
            <pc:sldMk cId="3649104356" sldId="373"/>
            <ac:cxnSpMk id="325" creationId="{E32A0A3F-F93F-4EB9-B617-06B464024541}"/>
          </ac:cxnSpMkLst>
        </pc:cxnChg>
        <pc:cxnChg chg="mod">
          <ac:chgData name="Amelia Veith" userId="15bdf0d5-432d-4157-83ae-63e3a7e1dc2c" providerId="ADAL" clId="{DF7D28F4-70C7-4F3B-B2F4-B7EA1C97406B}" dt="2022-01-25T03:15:19.052" v="1601" actId="165"/>
          <ac:cxnSpMkLst>
            <pc:docMk/>
            <pc:sldMk cId="3649104356" sldId="373"/>
            <ac:cxnSpMk id="326" creationId="{805B6295-92AF-4BEC-89BF-7976376BB857}"/>
          </ac:cxnSpMkLst>
        </pc:cxnChg>
        <pc:cxnChg chg="mod">
          <ac:chgData name="Amelia Veith" userId="15bdf0d5-432d-4157-83ae-63e3a7e1dc2c" providerId="ADAL" clId="{DF7D28F4-70C7-4F3B-B2F4-B7EA1C97406B}" dt="2022-01-25T03:15:19.052" v="1601" actId="165"/>
          <ac:cxnSpMkLst>
            <pc:docMk/>
            <pc:sldMk cId="3649104356" sldId="373"/>
            <ac:cxnSpMk id="327" creationId="{45678FA4-364B-4A60-9C7F-D1BEA448F5FB}"/>
          </ac:cxnSpMkLst>
        </pc:cxnChg>
        <pc:cxnChg chg="mod">
          <ac:chgData name="Amelia Veith" userId="15bdf0d5-432d-4157-83ae-63e3a7e1dc2c" providerId="ADAL" clId="{DF7D28F4-70C7-4F3B-B2F4-B7EA1C97406B}" dt="2022-01-25T03:15:19.052" v="1601" actId="165"/>
          <ac:cxnSpMkLst>
            <pc:docMk/>
            <pc:sldMk cId="3649104356" sldId="373"/>
            <ac:cxnSpMk id="328" creationId="{6EAA0CFE-307B-4BB6-A9DA-60AD36D3DE08}"/>
          </ac:cxnSpMkLst>
        </pc:cxnChg>
        <pc:cxnChg chg="mod">
          <ac:chgData name="Amelia Veith" userId="15bdf0d5-432d-4157-83ae-63e3a7e1dc2c" providerId="ADAL" clId="{DF7D28F4-70C7-4F3B-B2F4-B7EA1C97406B}" dt="2022-01-25T03:15:19.052" v="1601" actId="165"/>
          <ac:cxnSpMkLst>
            <pc:docMk/>
            <pc:sldMk cId="3649104356" sldId="373"/>
            <ac:cxnSpMk id="329" creationId="{224BF472-935C-4241-BD6D-1694B4B4DFD2}"/>
          </ac:cxnSpMkLst>
        </pc:cxnChg>
        <pc:cxnChg chg="mod">
          <ac:chgData name="Amelia Veith" userId="15bdf0d5-432d-4157-83ae-63e3a7e1dc2c" providerId="ADAL" clId="{DF7D28F4-70C7-4F3B-B2F4-B7EA1C97406B}" dt="2022-01-25T03:15:19.052" v="1601" actId="165"/>
          <ac:cxnSpMkLst>
            <pc:docMk/>
            <pc:sldMk cId="3649104356" sldId="373"/>
            <ac:cxnSpMk id="330" creationId="{A14DD6B2-4B6C-4C0D-8BFC-ADA3D4378694}"/>
          </ac:cxnSpMkLst>
        </pc:cxnChg>
        <pc:cxnChg chg="mod">
          <ac:chgData name="Amelia Veith" userId="15bdf0d5-432d-4157-83ae-63e3a7e1dc2c" providerId="ADAL" clId="{DF7D28F4-70C7-4F3B-B2F4-B7EA1C97406B}" dt="2022-01-25T03:15:19.052" v="1601" actId="165"/>
          <ac:cxnSpMkLst>
            <pc:docMk/>
            <pc:sldMk cId="3649104356" sldId="373"/>
            <ac:cxnSpMk id="331" creationId="{3D6E4EA5-AB58-479A-A054-FF08557976AF}"/>
          </ac:cxnSpMkLst>
        </pc:cxnChg>
        <pc:cxnChg chg="mod">
          <ac:chgData name="Amelia Veith" userId="15bdf0d5-432d-4157-83ae-63e3a7e1dc2c" providerId="ADAL" clId="{DF7D28F4-70C7-4F3B-B2F4-B7EA1C97406B}" dt="2022-01-25T03:15:22.523" v="1602" actId="478"/>
          <ac:cxnSpMkLst>
            <pc:docMk/>
            <pc:sldMk cId="3649104356" sldId="373"/>
            <ac:cxnSpMk id="332" creationId="{6984D114-94DF-46EE-9E37-96380B2E3523}"/>
          </ac:cxnSpMkLst>
        </pc:cxnChg>
        <pc:cxnChg chg="mod">
          <ac:chgData name="Amelia Veith" userId="15bdf0d5-432d-4157-83ae-63e3a7e1dc2c" providerId="ADAL" clId="{DF7D28F4-70C7-4F3B-B2F4-B7EA1C97406B}" dt="2022-01-25T03:15:19.052" v="1601" actId="165"/>
          <ac:cxnSpMkLst>
            <pc:docMk/>
            <pc:sldMk cId="3649104356" sldId="373"/>
            <ac:cxnSpMk id="333" creationId="{B670A6D9-26A9-4849-A966-0DB40F3E14EB}"/>
          </ac:cxnSpMkLst>
        </pc:cxnChg>
        <pc:cxnChg chg="mod">
          <ac:chgData name="Amelia Veith" userId="15bdf0d5-432d-4157-83ae-63e3a7e1dc2c" providerId="ADAL" clId="{DF7D28F4-70C7-4F3B-B2F4-B7EA1C97406B}" dt="2022-01-25T03:15:19.052" v="1601" actId="165"/>
          <ac:cxnSpMkLst>
            <pc:docMk/>
            <pc:sldMk cId="3649104356" sldId="373"/>
            <ac:cxnSpMk id="334" creationId="{67A7BA6A-5D83-4B97-A0FE-187EE7FBBD04}"/>
          </ac:cxnSpMkLst>
        </pc:cxnChg>
        <pc:cxnChg chg="mod">
          <ac:chgData name="Amelia Veith" userId="15bdf0d5-432d-4157-83ae-63e3a7e1dc2c" providerId="ADAL" clId="{DF7D28F4-70C7-4F3B-B2F4-B7EA1C97406B}" dt="2022-01-25T03:15:22.523" v="1602" actId="478"/>
          <ac:cxnSpMkLst>
            <pc:docMk/>
            <pc:sldMk cId="3649104356" sldId="373"/>
            <ac:cxnSpMk id="338" creationId="{E3249829-B1D1-4982-9518-D8315AEAA14F}"/>
          </ac:cxnSpMkLst>
        </pc:cxnChg>
        <pc:cxnChg chg="mod">
          <ac:chgData name="Amelia Veith" userId="15bdf0d5-432d-4157-83ae-63e3a7e1dc2c" providerId="ADAL" clId="{DF7D28F4-70C7-4F3B-B2F4-B7EA1C97406B}" dt="2022-01-25T03:15:19.052" v="1601" actId="165"/>
          <ac:cxnSpMkLst>
            <pc:docMk/>
            <pc:sldMk cId="3649104356" sldId="373"/>
            <ac:cxnSpMk id="339" creationId="{C72A83DA-F617-4C25-B6D5-464A24028E92}"/>
          </ac:cxnSpMkLst>
        </pc:cxnChg>
        <pc:cxnChg chg="mod">
          <ac:chgData name="Amelia Veith" userId="15bdf0d5-432d-4157-83ae-63e3a7e1dc2c" providerId="ADAL" clId="{DF7D28F4-70C7-4F3B-B2F4-B7EA1C97406B}" dt="2022-01-25T03:15:19.052" v="1601" actId="165"/>
          <ac:cxnSpMkLst>
            <pc:docMk/>
            <pc:sldMk cId="3649104356" sldId="373"/>
            <ac:cxnSpMk id="340" creationId="{5A1D17F9-C890-462E-8C38-BB3CDEE91644}"/>
          </ac:cxnSpMkLst>
        </pc:cxnChg>
        <pc:cxnChg chg="mod">
          <ac:chgData name="Amelia Veith" userId="15bdf0d5-432d-4157-83ae-63e3a7e1dc2c" providerId="ADAL" clId="{DF7D28F4-70C7-4F3B-B2F4-B7EA1C97406B}" dt="2022-01-25T03:15:22.523" v="1602" actId="478"/>
          <ac:cxnSpMkLst>
            <pc:docMk/>
            <pc:sldMk cId="3649104356" sldId="373"/>
            <ac:cxnSpMk id="341" creationId="{DD603134-ECA5-427A-A16E-7485FAE0BC39}"/>
          </ac:cxnSpMkLst>
        </pc:cxnChg>
        <pc:cxnChg chg="mod">
          <ac:chgData name="Amelia Veith" userId="15bdf0d5-432d-4157-83ae-63e3a7e1dc2c" providerId="ADAL" clId="{DF7D28F4-70C7-4F3B-B2F4-B7EA1C97406B}" dt="2022-01-25T03:15:22.523" v="1602" actId="478"/>
          <ac:cxnSpMkLst>
            <pc:docMk/>
            <pc:sldMk cId="3649104356" sldId="373"/>
            <ac:cxnSpMk id="342" creationId="{D7EA31A8-0A6C-4556-A42F-6263980242B5}"/>
          </ac:cxnSpMkLst>
        </pc:cxnChg>
        <pc:cxnChg chg="mod">
          <ac:chgData name="Amelia Veith" userId="15bdf0d5-432d-4157-83ae-63e3a7e1dc2c" providerId="ADAL" clId="{DF7D28F4-70C7-4F3B-B2F4-B7EA1C97406B}" dt="2022-01-25T03:15:22.523" v="1602" actId="478"/>
          <ac:cxnSpMkLst>
            <pc:docMk/>
            <pc:sldMk cId="3649104356" sldId="373"/>
            <ac:cxnSpMk id="343" creationId="{54134747-A1DE-4432-B157-61C984F922AF}"/>
          </ac:cxnSpMkLst>
        </pc:cxnChg>
        <pc:cxnChg chg="mod">
          <ac:chgData name="Amelia Veith" userId="15bdf0d5-432d-4157-83ae-63e3a7e1dc2c" providerId="ADAL" clId="{DF7D28F4-70C7-4F3B-B2F4-B7EA1C97406B}" dt="2022-01-25T03:15:19.052" v="1601" actId="165"/>
          <ac:cxnSpMkLst>
            <pc:docMk/>
            <pc:sldMk cId="3649104356" sldId="373"/>
            <ac:cxnSpMk id="344" creationId="{CE7663E6-CCED-4A88-B07B-C786CAB0C27F}"/>
          </ac:cxnSpMkLst>
        </pc:cxnChg>
        <pc:cxnChg chg="mod">
          <ac:chgData name="Amelia Veith" userId="15bdf0d5-432d-4157-83ae-63e3a7e1dc2c" providerId="ADAL" clId="{DF7D28F4-70C7-4F3B-B2F4-B7EA1C97406B}" dt="2022-01-25T03:15:19.052" v="1601" actId="165"/>
          <ac:cxnSpMkLst>
            <pc:docMk/>
            <pc:sldMk cId="3649104356" sldId="373"/>
            <ac:cxnSpMk id="345" creationId="{04947ED6-B1FB-4393-8201-386F8D331339}"/>
          </ac:cxnSpMkLst>
        </pc:cxnChg>
        <pc:cxnChg chg="mod">
          <ac:chgData name="Amelia Veith" userId="15bdf0d5-432d-4157-83ae-63e3a7e1dc2c" providerId="ADAL" clId="{DF7D28F4-70C7-4F3B-B2F4-B7EA1C97406B}" dt="2022-01-25T03:15:19.052" v="1601" actId="165"/>
          <ac:cxnSpMkLst>
            <pc:docMk/>
            <pc:sldMk cId="3649104356" sldId="373"/>
            <ac:cxnSpMk id="346" creationId="{2B393260-D449-44EB-BD3B-DDA2DF402A2C}"/>
          </ac:cxnSpMkLst>
        </pc:cxnChg>
        <pc:cxnChg chg="mod">
          <ac:chgData name="Amelia Veith" userId="15bdf0d5-432d-4157-83ae-63e3a7e1dc2c" providerId="ADAL" clId="{DF7D28F4-70C7-4F3B-B2F4-B7EA1C97406B}" dt="2022-01-25T03:15:19.052" v="1601" actId="165"/>
          <ac:cxnSpMkLst>
            <pc:docMk/>
            <pc:sldMk cId="3649104356" sldId="373"/>
            <ac:cxnSpMk id="347" creationId="{805660C8-D187-4CFB-BB0E-7208287D8453}"/>
          </ac:cxnSpMkLst>
        </pc:cxnChg>
        <pc:cxnChg chg="mod">
          <ac:chgData name="Amelia Veith" userId="15bdf0d5-432d-4157-83ae-63e3a7e1dc2c" providerId="ADAL" clId="{DF7D28F4-70C7-4F3B-B2F4-B7EA1C97406B}" dt="2022-01-25T03:15:19.052" v="1601" actId="165"/>
          <ac:cxnSpMkLst>
            <pc:docMk/>
            <pc:sldMk cId="3649104356" sldId="373"/>
            <ac:cxnSpMk id="348" creationId="{1AC37E54-CACE-4375-8C81-0D3DE89FB1FE}"/>
          </ac:cxnSpMkLst>
        </pc:cxnChg>
        <pc:cxnChg chg="mod">
          <ac:chgData name="Amelia Veith" userId="15bdf0d5-432d-4157-83ae-63e3a7e1dc2c" providerId="ADAL" clId="{DF7D28F4-70C7-4F3B-B2F4-B7EA1C97406B}" dt="2022-01-25T03:15:19.052" v="1601" actId="165"/>
          <ac:cxnSpMkLst>
            <pc:docMk/>
            <pc:sldMk cId="3649104356" sldId="373"/>
            <ac:cxnSpMk id="349" creationId="{7B8954C9-C42E-403D-971D-9354DE19B908}"/>
          </ac:cxnSpMkLst>
        </pc:cxnChg>
        <pc:cxnChg chg="mod">
          <ac:chgData name="Amelia Veith" userId="15bdf0d5-432d-4157-83ae-63e3a7e1dc2c" providerId="ADAL" clId="{DF7D28F4-70C7-4F3B-B2F4-B7EA1C97406B}" dt="2022-01-25T03:15:19.052" v="1601" actId="165"/>
          <ac:cxnSpMkLst>
            <pc:docMk/>
            <pc:sldMk cId="3649104356" sldId="373"/>
            <ac:cxnSpMk id="350" creationId="{B95214B4-8BC7-48D6-B343-E23177632FB4}"/>
          </ac:cxnSpMkLst>
        </pc:cxnChg>
        <pc:cxnChg chg="mod">
          <ac:chgData name="Amelia Veith" userId="15bdf0d5-432d-4157-83ae-63e3a7e1dc2c" providerId="ADAL" clId="{DF7D28F4-70C7-4F3B-B2F4-B7EA1C97406B}" dt="2022-01-25T03:15:19.052" v="1601" actId="165"/>
          <ac:cxnSpMkLst>
            <pc:docMk/>
            <pc:sldMk cId="3649104356" sldId="373"/>
            <ac:cxnSpMk id="351" creationId="{74DD60B9-B748-4153-8B49-339D640C76AF}"/>
          </ac:cxnSpMkLst>
        </pc:cxnChg>
        <pc:cxnChg chg="mod">
          <ac:chgData name="Amelia Veith" userId="15bdf0d5-432d-4157-83ae-63e3a7e1dc2c" providerId="ADAL" clId="{DF7D28F4-70C7-4F3B-B2F4-B7EA1C97406B}" dt="2022-01-25T03:15:22.523" v="1602" actId="478"/>
          <ac:cxnSpMkLst>
            <pc:docMk/>
            <pc:sldMk cId="3649104356" sldId="373"/>
            <ac:cxnSpMk id="352" creationId="{4AEF2D7C-ADED-4106-AADC-A657179CA6A7}"/>
          </ac:cxnSpMkLst>
        </pc:cxnChg>
        <pc:cxnChg chg="mod">
          <ac:chgData name="Amelia Veith" userId="15bdf0d5-432d-4157-83ae-63e3a7e1dc2c" providerId="ADAL" clId="{DF7D28F4-70C7-4F3B-B2F4-B7EA1C97406B}" dt="2022-01-25T03:15:19.052" v="1601" actId="165"/>
          <ac:cxnSpMkLst>
            <pc:docMk/>
            <pc:sldMk cId="3649104356" sldId="373"/>
            <ac:cxnSpMk id="353" creationId="{9C65AF1F-B1A0-49EC-AB62-A1980E5F7B4E}"/>
          </ac:cxnSpMkLst>
        </pc:cxnChg>
        <pc:cxnChg chg="mod">
          <ac:chgData name="Amelia Veith" userId="15bdf0d5-432d-4157-83ae-63e3a7e1dc2c" providerId="ADAL" clId="{DF7D28F4-70C7-4F3B-B2F4-B7EA1C97406B}" dt="2022-01-25T03:15:19.052" v="1601" actId="165"/>
          <ac:cxnSpMkLst>
            <pc:docMk/>
            <pc:sldMk cId="3649104356" sldId="373"/>
            <ac:cxnSpMk id="354" creationId="{13919100-8FFC-42CB-AE79-31C3C9E8D5E1}"/>
          </ac:cxnSpMkLst>
        </pc:cxnChg>
        <pc:cxnChg chg="mod">
          <ac:chgData name="Amelia Veith" userId="15bdf0d5-432d-4157-83ae-63e3a7e1dc2c" providerId="ADAL" clId="{DF7D28F4-70C7-4F3B-B2F4-B7EA1C97406B}" dt="2022-01-25T03:15:22.523" v="1602" actId="478"/>
          <ac:cxnSpMkLst>
            <pc:docMk/>
            <pc:sldMk cId="3649104356" sldId="373"/>
            <ac:cxnSpMk id="358" creationId="{40D590A3-A6E2-41C1-B075-53FB57501251}"/>
          </ac:cxnSpMkLst>
        </pc:cxnChg>
        <pc:cxnChg chg="mod">
          <ac:chgData name="Amelia Veith" userId="15bdf0d5-432d-4157-83ae-63e3a7e1dc2c" providerId="ADAL" clId="{DF7D28F4-70C7-4F3B-B2F4-B7EA1C97406B}" dt="2022-01-25T03:15:19.052" v="1601" actId="165"/>
          <ac:cxnSpMkLst>
            <pc:docMk/>
            <pc:sldMk cId="3649104356" sldId="373"/>
            <ac:cxnSpMk id="359" creationId="{71175D97-E176-4CFF-B8C5-3DE7E8751A3D}"/>
          </ac:cxnSpMkLst>
        </pc:cxnChg>
        <pc:cxnChg chg="mod">
          <ac:chgData name="Amelia Veith" userId="15bdf0d5-432d-4157-83ae-63e3a7e1dc2c" providerId="ADAL" clId="{DF7D28F4-70C7-4F3B-B2F4-B7EA1C97406B}" dt="2022-01-25T03:15:19.052" v="1601" actId="165"/>
          <ac:cxnSpMkLst>
            <pc:docMk/>
            <pc:sldMk cId="3649104356" sldId="373"/>
            <ac:cxnSpMk id="360" creationId="{E646009A-FD2F-4204-B454-83D91F8E8C33}"/>
          </ac:cxnSpMkLst>
        </pc:cxnChg>
        <pc:cxnChg chg="mod">
          <ac:chgData name="Amelia Veith" userId="15bdf0d5-432d-4157-83ae-63e3a7e1dc2c" providerId="ADAL" clId="{DF7D28F4-70C7-4F3B-B2F4-B7EA1C97406B}" dt="2022-01-25T03:15:22.523" v="1602" actId="478"/>
          <ac:cxnSpMkLst>
            <pc:docMk/>
            <pc:sldMk cId="3649104356" sldId="373"/>
            <ac:cxnSpMk id="361" creationId="{9F6B8221-E6AC-4621-A93B-866DFC320A1F}"/>
          </ac:cxnSpMkLst>
        </pc:cxnChg>
        <pc:cxnChg chg="mod">
          <ac:chgData name="Amelia Veith" userId="15bdf0d5-432d-4157-83ae-63e3a7e1dc2c" providerId="ADAL" clId="{DF7D28F4-70C7-4F3B-B2F4-B7EA1C97406B}" dt="2022-01-25T03:15:22.523" v="1602" actId="478"/>
          <ac:cxnSpMkLst>
            <pc:docMk/>
            <pc:sldMk cId="3649104356" sldId="373"/>
            <ac:cxnSpMk id="362" creationId="{D06F8560-18BB-4C2A-A155-4BC28458BC65}"/>
          </ac:cxnSpMkLst>
        </pc:cxnChg>
        <pc:cxnChg chg="mod">
          <ac:chgData name="Amelia Veith" userId="15bdf0d5-432d-4157-83ae-63e3a7e1dc2c" providerId="ADAL" clId="{DF7D28F4-70C7-4F3B-B2F4-B7EA1C97406B}" dt="2022-01-25T03:15:22.523" v="1602" actId="478"/>
          <ac:cxnSpMkLst>
            <pc:docMk/>
            <pc:sldMk cId="3649104356" sldId="373"/>
            <ac:cxnSpMk id="363" creationId="{B0B58AF8-BDB6-40DC-83C9-1E7D842A4864}"/>
          </ac:cxnSpMkLst>
        </pc:cxnChg>
        <pc:cxnChg chg="mod">
          <ac:chgData name="Amelia Veith" userId="15bdf0d5-432d-4157-83ae-63e3a7e1dc2c" providerId="ADAL" clId="{DF7D28F4-70C7-4F3B-B2F4-B7EA1C97406B}" dt="2022-01-25T03:15:19.052" v="1601" actId="165"/>
          <ac:cxnSpMkLst>
            <pc:docMk/>
            <pc:sldMk cId="3649104356" sldId="373"/>
            <ac:cxnSpMk id="364" creationId="{991DCDB5-0EB7-4B1A-9C7B-7B97F30C0985}"/>
          </ac:cxnSpMkLst>
        </pc:cxnChg>
        <pc:cxnChg chg="mod">
          <ac:chgData name="Amelia Veith" userId="15bdf0d5-432d-4157-83ae-63e3a7e1dc2c" providerId="ADAL" clId="{DF7D28F4-70C7-4F3B-B2F4-B7EA1C97406B}" dt="2022-01-25T03:15:19.052" v="1601" actId="165"/>
          <ac:cxnSpMkLst>
            <pc:docMk/>
            <pc:sldMk cId="3649104356" sldId="373"/>
            <ac:cxnSpMk id="365" creationId="{09D187BB-045E-4FEA-B66C-03190F8E58AA}"/>
          </ac:cxnSpMkLst>
        </pc:cxnChg>
        <pc:cxnChg chg="mod">
          <ac:chgData name="Amelia Veith" userId="15bdf0d5-432d-4157-83ae-63e3a7e1dc2c" providerId="ADAL" clId="{DF7D28F4-70C7-4F3B-B2F4-B7EA1C97406B}" dt="2022-01-25T03:15:19.052" v="1601" actId="165"/>
          <ac:cxnSpMkLst>
            <pc:docMk/>
            <pc:sldMk cId="3649104356" sldId="373"/>
            <ac:cxnSpMk id="366" creationId="{E7A5C9C2-9074-4F98-9A45-E17EA72F0DC0}"/>
          </ac:cxnSpMkLst>
        </pc:cxnChg>
        <pc:cxnChg chg="mod">
          <ac:chgData name="Amelia Veith" userId="15bdf0d5-432d-4157-83ae-63e3a7e1dc2c" providerId="ADAL" clId="{DF7D28F4-70C7-4F3B-B2F4-B7EA1C97406B}" dt="2022-01-25T03:15:19.052" v="1601" actId="165"/>
          <ac:cxnSpMkLst>
            <pc:docMk/>
            <pc:sldMk cId="3649104356" sldId="373"/>
            <ac:cxnSpMk id="367" creationId="{4964A7AC-94CC-42D5-BAD5-4DC5BB1D2374}"/>
          </ac:cxnSpMkLst>
        </pc:cxnChg>
        <pc:cxnChg chg="mod">
          <ac:chgData name="Amelia Veith" userId="15bdf0d5-432d-4157-83ae-63e3a7e1dc2c" providerId="ADAL" clId="{DF7D28F4-70C7-4F3B-B2F4-B7EA1C97406B}" dt="2022-01-25T03:15:19.052" v="1601" actId="165"/>
          <ac:cxnSpMkLst>
            <pc:docMk/>
            <pc:sldMk cId="3649104356" sldId="373"/>
            <ac:cxnSpMk id="368" creationId="{346A7D56-AED8-4213-AE25-FB8675EBC358}"/>
          </ac:cxnSpMkLst>
        </pc:cxnChg>
        <pc:cxnChg chg="mod">
          <ac:chgData name="Amelia Veith" userId="15bdf0d5-432d-4157-83ae-63e3a7e1dc2c" providerId="ADAL" clId="{DF7D28F4-70C7-4F3B-B2F4-B7EA1C97406B}" dt="2022-01-25T03:15:19.052" v="1601" actId="165"/>
          <ac:cxnSpMkLst>
            <pc:docMk/>
            <pc:sldMk cId="3649104356" sldId="373"/>
            <ac:cxnSpMk id="369" creationId="{6C3F46A5-06A8-4924-BDEB-E27B4F587F37}"/>
          </ac:cxnSpMkLst>
        </pc:cxnChg>
        <pc:cxnChg chg="mod">
          <ac:chgData name="Amelia Veith" userId="15bdf0d5-432d-4157-83ae-63e3a7e1dc2c" providerId="ADAL" clId="{DF7D28F4-70C7-4F3B-B2F4-B7EA1C97406B}" dt="2022-01-25T03:15:19.052" v="1601" actId="165"/>
          <ac:cxnSpMkLst>
            <pc:docMk/>
            <pc:sldMk cId="3649104356" sldId="373"/>
            <ac:cxnSpMk id="370" creationId="{CA062B3E-CE06-442C-8434-3D56943EEB5E}"/>
          </ac:cxnSpMkLst>
        </pc:cxnChg>
        <pc:cxnChg chg="mod">
          <ac:chgData name="Amelia Veith" userId="15bdf0d5-432d-4157-83ae-63e3a7e1dc2c" providerId="ADAL" clId="{DF7D28F4-70C7-4F3B-B2F4-B7EA1C97406B}" dt="2022-01-25T03:15:19.052" v="1601" actId="165"/>
          <ac:cxnSpMkLst>
            <pc:docMk/>
            <pc:sldMk cId="3649104356" sldId="373"/>
            <ac:cxnSpMk id="371" creationId="{D57A9390-78C6-4B28-BDED-ABAE8FB3496E}"/>
          </ac:cxnSpMkLst>
        </pc:cxnChg>
        <pc:cxnChg chg="mod">
          <ac:chgData name="Amelia Veith" userId="15bdf0d5-432d-4157-83ae-63e3a7e1dc2c" providerId="ADAL" clId="{DF7D28F4-70C7-4F3B-B2F4-B7EA1C97406B}" dt="2022-01-25T03:15:22.523" v="1602" actId="478"/>
          <ac:cxnSpMkLst>
            <pc:docMk/>
            <pc:sldMk cId="3649104356" sldId="373"/>
            <ac:cxnSpMk id="372" creationId="{FC47C6E3-A8AF-467A-8D3D-7140E497002A}"/>
          </ac:cxnSpMkLst>
        </pc:cxnChg>
        <pc:cxnChg chg="mod">
          <ac:chgData name="Amelia Veith" userId="15bdf0d5-432d-4157-83ae-63e3a7e1dc2c" providerId="ADAL" clId="{DF7D28F4-70C7-4F3B-B2F4-B7EA1C97406B}" dt="2022-01-25T03:15:19.052" v="1601" actId="165"/>
          <ac:cxnSpMkLst>
            <pc:docMk/>
            <pc:sldMk cId="3649104356" sldId="373"/>
            <ac:cxnSpMk id="373" creationId="{689A6A5C-95D1-4E21-BAEF-C435BCF70203}"/>
          </ac:cxnSpMkLst>
        </pc:cxnChg>
        <pc:cxnChg chg="mod">
          <ac:chgData name="Amelia Veith" userId="15bdf0d5-432d-4157-83ae-63e3a7e1dc2c" providerId="ADAL" clId="{DF7D28F4-70C7-4F3B-B2F4-B7EA1C97406B}" dt="2022-01-25T03:15:19.052" v="1601" actId="165"/>
          <ac:cxnSpMkLst>
            <pc:docMk/>
            <pc:sldMk cId="3649104356" sldId="373"/>
            <ac:cxnSpMk id="374" creationId="{07C26602-7C5E-4B49-8DDA-EB56EF72F45E}"/>
          </ac:cxnSpMkLst>
        </pc:cxnChg>
        <pc:cxnChg chg="mod">
          <ac:chgData name="Amelia Veith" userId="15bdf0d5-432d-4157-83ae-63e3a7e1dc2c" providerId="ADAL" clId="{DF7D28F4-70C7-4F3B-B2F4-B7EA1C97406B}" dt="2022-01-25T04:06:10.397" v="1889" actId="207"/>
          <ac:cxnSpMkLst>
            <pc:docMk/>
            <pc:sldMk cId="3649104356" sldId="373"/>
            <ac:cxnSpMk id="395" creationId="{BA7EF6A6-E382-412C-86B8-BC4C0BAEC89D}"/>
          </ac:cxnSpMkLst>
        </pc:cxnChg>
        <pc:cxnChg chg="mod">
          <ac:chgData name="Amelia Veith" userId="15bdf0d5-432d-4157-83ae-63e3a7e1dc2c" providerId="ADAL" clId="{DF7D28F4-70C7-4F3B-B2F4-B7EA1C97406B}" dt="2022-01-25T04:06:10.397" v="1889" actId="207"/>
          <ac:cxnSpMkLst>
            <pc:docMk/>
            <pc:sldMk cId="3649104356" sldId="373"/>
            <ac:cxnSpMk id="396" creationId="{E1312D58-B837-447E-BBC9-4537534CFBE5}"/>
          </ac:cxnSpMkLst>
        </pc:cxnChg>
        <pc:cxnChg chg="mod">
          <ac:chgData name="Amelia Veith" userId="15bdf0d5-432d-4157-83ae-63e3a7e1dc2c" providerId="ADAL" clId="{DF7D28F4-70C7-4F3B-B2F4-B7EA1C97406B}" dt="2022-01-25T04:06:10.397" v="1889" actId="207"/>
          <ac:cxnSpMkLst>
            <pc:docMk/>
            <pc:sldMk cId="3649104356" sldId="373"/>
            <ac:cxnSpMk id="397" creationId="{F9CB03F6-FD32-4DC2-A8AB-A67CB99E00E5}"/>
          </ac:cxnSpMkLst>
        </pc:cxnChg>
        <pc:cxnChg chg="mod">
          <ac:chgData name="Amelia Veith" userId="15bdf0d5-432d-4157-83ae-63e3a7e1dc2c" providerId="ADAL" clId="{DF7D28F4-70C7-4F3B-B2F4-B7EA1C97406B}" dt="2022-01-25T04:06:10.397" v="1889" actId="207"/>
          <ac:cxnSpMkLst>
            <pc:docMk/>
            <pc:sldMk cId="3649104356" sldId="373"/>
            <ac:cxnSpMk id="398" creationId="{A9DCAAC2-DDD1-4955-8C16-5A66905CCB00}"/>
          </ac:cxnSpMkLst>
        </pc:cxnChg>
        <pc:cxnChg chg="mod">
          <ac:chgData name="Amelia Veith" userId="15bdf0d5-432d-4157-83ae-63e3a7e1dc2c" providerId="ADAL" clId="{DF7D28F4-70C7-4F3B-B2F4-B7EA1C97406B}" dt="2022-01-25T04:06:10.397" v="1889" actId="207"/>
          <ac:cxnSpMkLst>
            <pc:docMk/>
            <pc:sldMk cId="3649104356" sldId="373"/>
            <ac:cxnSpMk id="399" creationId="{53D1674A-66BD-464A-94DB-5C5999B0C9CA}"/>
          </ac:cxnSpMkLst>
        </pc:cxnChg>
        <pc:cxnChg chg="mod">
          <ac:chgData name="Amelia Veith" userId="15bdf0d5-432d-4157-83ae-63e3a7e1dc2c" providerId="ADAL" clId="{DF7D28F4-70C7-4F3B-B2F4-B7EA1C97406B}" dt="2022-01-25T04:06:10.397" v="1889" actId="207"/>
          <ac:cxnSpMkLst>
            <pc:docMk/>
            <pc:sldMk cId="3649104356" sldId="373"/>
            <ac:cxnSpMk id="400" creationId="{E11D5B24-3B35-4C00-A730-FD00F272220A}"/>
          </ac:cxnSpMkLst>
        </pc:cxnChg>
        <pc:cxnChg chg="mod">
          <ac:chgData name="Amelia Veith" userId="15bdf0d5-432d-4157-83ae-63e3a7e1dc2c" providerId="ADAL" clId="{DF7D28F4-70C7-4F3B-B2F4-B7EA1C97406B}" dt="2022-01-25T04:06:10.397" v="1889" actId="207"/>
          <ac:cxnSpMkLst>
            <pc:docMk/>
            <pc:sldMk cId="3649104356" sldId="373"/>
            <ac:cxnSpMk id="401" creationId="{2F9DD920-CF45-4B7B-81F7-3EED01180995}"/>
          </ac:cxnSpMkLst>
        </pc:cxnChg>
        <pc:cxnChg chg="mod">
          <ac:chgData name="Amelia Veith" userId="15bdf0d5-432d-4157-83ae-63e3a7e1dc2c" providerId="ADAL" clId="{DF7D28F4-70C7-4F3B-B2F4-B7EA1C97406B}" dt="2022-01-25T04:06:10.397" v="1889" actId="207"/>
          <ac:cxnSpMkLst>
            <pc:docMk/>
            <pc:sldMk cId="3649104356" sldId="373"/>
            <ac:cxnSpMk id="402" creationId="{441F9830-3E7B-475C-85F5-EEE823441EE5}"/>
          </ac:cxnSpMkLst>
        </pc:cxnChg>
        <pc:cxnChg chg="mod">
          <ac:chgData name="Amelia Veith" userId="15bdf0d5-432d-4157-83ae-63e3a7e1dc2c" providerId="ADAL" clId="{DF7D28F4-70C7-4F3B-B2F4-B7EA1C97406B}" dt="2022-01-25T04:06:10.397" v="1889" actId="207"/>
          <ac:cxnSpMkLst>
            <pc:docMk/>
            <pc:sldMk cId="3649104356" sldId="373"/>
            <ac:cxnSpMk id="403" creationId="{E08A51DA-04DD-4EDD-A27D-E1C972016571}"/>
          </ac:cxnSpMkLst>
        </pc:cxnChg>
        <pc:cxnChg chg="mod">
          <ac:chgData name="Amelia Veith" userId="15bdf0d5-432d-4157-83ae-63e3a7e1dc2c" providerId="ADAL" clId="{DF7D28F4-70C7-4F3B-B2F4-B7EA1C97406B}" dt="2022-01-25T04:06:10.397" v="1889" actId="207"/>
          <ac:cxnSpMkLst>
            <pc:docMk/>
            <pc:sldMk cId="3649104356" sldId="373"/>
            <ac:cxnSpMk id="404" creationId="{6D76C44E-D409-440E-81AA-07FCE7FCB64E}"/>
          </ac:cxnSpMkLst>
        </pc:cxnChg>
        <pc:cxnChg chg="mod">
          <ac:chgData name="Amelia Veith" userId="15bdf0d5-432d-4157-83ae-63e3a7e1dc2c" providerId="ADAL" clId="{DF7D28F4-70C7-4F3B-B2F4-B7EA1C97406B}" dt="2022-01-25T04:06:10.397" v="1889" actId="207"/>
          <ac:cxnSpMkLst>
            <pc:docMk/>
            <pc:sldMk cId="3649104356" sldId="373"/>
            <ac:cxnSpMk id="405" creationId="{A5F1F94E-A152-4553-BEBE-95FA8F41DB6C}"/>
          </ac:cxnSpMkLst>
        </pc:cxnChg>
        <pc:cxnChg chg="mod">
          <ac:chgData name="Amelia Veith" userId="15bdf0d5-432d-4157-83ae-63e3a7e1dc2c" providerId="ADAL" clId="{DF7D28F4-70C7-4F3B-B2F4-B7EA1C97406B}" dt="2022-01-25T04:06:10.397" v="1889" actId="207"/>
          <ac:cxnSpMkLst>
            <pc:docMk/>
            <pc:sldMk cId="3649104356" sldId="373"/>
            <ac:cxnSpMk id="406" creationId="{BC010B33-A91A-43AF-8EB5-28A596EC5C6B}"/>
          </ac:cxnSpMkLst>
        </pc:cxnChg>
        <pc:cxnChg chg="mod">
          <ac:chgData name="Amelia Veith" userId="15bdf0d5-432d-4157-83ae-63e3a7e1dc2c" providerId="ADAL" clId="{DF7D28F4-70C7-4F3B-B2F4-B7EA1C97406B}" dt="2022-01-25T04:06:10.397" v="1889" actId="207"/>
          <ac:cxnSpMkLst>
            <pc:docMk/>
            <pc:sldMk cId="3649104356" sldId="373"/>
            <ac:cxnSpMk id="407" creationId="{384A896A-AE42-4F9B-AD26-72A87938DB8D}"/>
          </ac:cxnSpMkLst>
        </pc:cxnChg>
        <pc:cxnChg chg="mod">
          <ac:chgData name="Amelia Veith" userId="15bdf0d5-432d-4157-83ae-63e3a7e1dc2c" providerId="ADAL" clId="{DF7D28F4-70C7-4F3B-B2F4-B7EA1C97406B}" dt="2022-01-25T04:06:10.397" v="1889" actId="207"/>
          <ac:cxnSpMkLst>
            <pc:docMk/>
            <pc:sldMk cId="3649104356" sldId="373"/>
            <ac:cxnSpMk id="408" creationId="{54756D11-DE09-4A88-87E5-7B963CD1C994}"/>
          </ac:cxnSpMkLst>
        </pc:cxnChg>
        <pc:cxnChg chg="mod">
          <ac:chgData name="Amelia Veith" userId="15bdf0d5-432d-4157-83ae-63e3a7e1dc2c" providerId="ADAL" clId="{DF7D28F4-70C7-4F3B-B2F4-B7EA1C97406B}" dt="2022-01-25T04:06:10.397" v="1889" actId="207"/>
          <ac:cxnSpMkLst>
            <pc:docMk/>
            <pc:sldMk cId="3649104356" sldId="373"/>
            <ac:cxnSpMk id="409" creationId="{7B986267-FE14-4634-B84C-DA715BBBCE76}"/>
          </ac:cxnSpMkLst>
        </pc:cxnChg>
        <pc:cxnChg chg="mod">
          <ac:chgData name="Amelia Veith" userId="15bdf0d5-432d-4157-83ae-63e3a7e1dc2c" providerId="ADAL" clId="{DF7D28F4-70C7-4F3B-B2F4-B7EA1C97406B}" dt="2022-01-25T04:06:10.397" v="1889" actId="207"/>
          <ac:cxnSpMkLst>
            <pc:docMk/>
            <pc:sldMk cId="3649104356" sldId="373"/>
            <ac:cxnSpMk id="410" creationId="{D1C48270-1896-49B4-8424-762D93A2D193}"/>
          </ac:cxnSpMkLst>
        </pc:cxnChg>
        <pc:cxnChg chg="mod">
          <ac:chgData name="Amelia Veith" userId="15bdf0d5-432d-4157-83ae-63e3a7e1dc2c" providerId="ADAL" clId="{DF7D28F4-70C7-4F3B-B2F4-B7EA1C97406B}" dt="2022-01-25T04:06:10.397" v="1889" actId="207"/>
          <ac:cxnSpMkLst>
            <pc:docMk/>
            <pc:sldMk cId="3649104356" sldId="373"/>
            <ac:cxnSpMk id="411" creationId="{DF5EAC2B-FF6A-42E8-BEDA-3F9A7D29D5DF}"/>
          </ac:cxnSpMkLst>
        </pc:cxnChg>
        <pc:cxnChg chg="mod">
          <ac:chgData name="Amelia Veith" userId="15bdf0d5-432d-4157-83ae-63e3a7e1dc2c" providerId="ADAL" clId="{DF7D28F4-70C7-4F3B-B2F4-B7EA1C97406B}" dt="2022-01-25T04:06:10.397" v="1889" actId="207"/>
          <ac:cxnSpMkLst>
            <pc:docMk/>
            <pc:sldMk cId="3649104356" sldId="373"/>
            <ac:cxnSpMk id="415" creationId="{E79715A2-9A43-45AF-A2CE-C86E28208B11}"/>
          </ac:cxnSpMkLst>
        </pc:cxnChg>
        <pc:cxnChg chg="mod">
          <ac:chgData name="Amelia Veith" userId="15bdf0d5-432d-4157-83ae-63e3a7e1dc2c" providerId="ADAL" clId="{DF7D28F4-70C7-4F3B-B2F4-B7EA1C97406B}" dt="2022-01-25T04:06:10.397" v="1889" actId="207"/>
          <ac:cxnSpMkLst>
            <pc:docMk/>
            <pc:sldMk cId="3649104356" sldId="373"/>
            <ac:cxnSpMk id="416" creationId="{869A4507-ABED-41EF-84BB-4AF11923C2F9}"/>
          </ac:cxnSpMkLst>
        </pc:cxnChg>
        <pc:cxnChg chg="mod">
          <ac:chgData name="Amelia Veith" userId="15bdf0d5-432d-4157-83ae-63e3a7e1dc2c" providerId="ADAL" clId="{DF7D28F4-70C7-4F3B-B2F4-B7EA1C97406B}" dt="2022-01-25T04:06:10.397" v="1889" actId="207"/>
          <ac:cxnSpMkLst>
            <pc:docMk/>
            <pc:sldMk cId="3649104356" sldId="373"/>
            <ac:cxnSpMk id="417" creationId="{3DF1F6CD-A2AC-45D2-91BE-6DD9BE5084AA}"/>
          </ac:cxnSpMkLst>
        </pc:cxnChg>
        <pc:cxnChg chg="mod">
          <ac:chgData name="Amelia Veith" userId="15bdf0d5-432d-4157-83ae-63e3a7e1dc2c" providerId="ADAL" clId="{DF7D28F4-70C7-4F3B-B2F4-B7EA1C97406B}" dt="2022-01-25T04:06:10.397" v="1889" actId="207"/>
          <ac:cxnSpMkLst>
            <pc:docMk/>
            <pc:sldMk cId="3649104356" sldId="373"/>
            <ac:cxnSpMk id="418" creationId="{0B29A41C-BE62-4894-80BB-F6E844CCD875}"/>
          </ac:cxnSpMkLst>
        </pc:cxnChg>
        <pc:cxnChg chg="mod">
          <ac:chgData name="Amelia Veith" userId="15bdf0d5-432d-4157-83ae-63e3a7e1dc2c" providerId="ADAL" clId="{DF7D28F4-70C7-4F3B-B2F4-B7EA1C97406B}" dt="2022-01-25T04:06:10.397" v="1889" actId="207"/>
          <ac:cxnSpMkLst>
            <pc:docMk/>
            <pc:sldMk cId="3649104356" sldId="373"/>
            <ac:cxnSpMk id="419" creationId="{00361F21-958B-41AF-816E-6BAF0B2AF30C}"/>
          </ac:cxnSpMkLst>
        </pc:cxnChg>
        <pc:cxnChg chg="mod">
          <ac:chgData name="Amelia Veith" userId="15bdf0d5-432d-4157-83ae-63e3a7e1dc2c" providerId="ADAL" clId="{DF7D28F4-70C7-4F3B-B2F4-B7EA1C97406B}" dt="2022-01-25T04:06:10.397" v="1889" actId="207"/>
          <ac:cxnSpMkLst>
            <pc:docMk/>
            <pc:sldMk cId="3649104356" sldId="373"/>
            <ac:cxnSpMk id="420" creationId="{BDDBC499-C1F5-4208-8E77-F4F1DC41DFE8}"/>
          </ac:cxnSpMkLst>
        </pc:cxnChg>
        <pc:cxnChg chg="mod">
          <ac:chgData name="Amelia Veith" userId="15bdf0d5-432d-4157-83ae-63e3a7e1dc2c" providerId="ADAL" clId="{DF7D28F4-70C7-4F3B-B2F4-B7EA1C97406B}" dt="2022-01-25T04:06:10.397" v="1889" actId="207"/>
          <ac:cxnSpMkLst>
            <pc:docMk/>
            <pc:sldMk cId="3649104356" sldId="373"/>
            <ac:cxnSpMk id="421" creationId="{626D167A-E2E8-496C-A671-A50A1FB9BBFE}"/>
          </ac:cxnSpMkLst>
        </pc:cxnChg>
        <pc:cxnChg chg="mod">
          <ac:chgData name="Amelia Veith" userId="15bdf0d5-432d-4157-83ae-63e3a7e1dc2c" providerId="ADAL" clId="{DF7D28F4-70C7-4F3B-B2F4-B7EA1C97406B}" dt="2022-01-25T04:06:10.397" v="1889" actId="207"/>
          <ac:cxnSpMkLst>
            <pc:docMk/>
            <pc:sldMk cId="3649104356" sldId="373"/>
            <ac:cxnSpMk id="422" creationId="{817D1AA7-9A03-44C0-AA96-C2141B40D116}"/>
          </ac:cxnSpMkLst>
        </pc:cxnChg>
        <pc:cxnChg chg="mod">
          <ac:chgData name="Amelia Veith" userId="15bdf0d5-432d-4157-83ae-63e3a7e1dc2c" providerId="ADAL" clId="{DF7D28F4-70C7-4F3B-B2F4-B7EA1C97406B}" dt="2022-01-25T04:06:10.397" v="1889" actId="207"/>
          <ac:cxnSpMkLst>
            <pc:docMk/>
            <pc:sldMk cId="3649104356" sldId="373"/>
            <ac:cxnSpMk id="423" creationId="{96B981FC-D805-41DD-A356-DFB4BA8B3149}"/>
          </ac:cxnSpMkLst>
        </pc:cxnChg>
        <pc:cxnChg chg="mod">
          <ac:chgData name="Amelia Veith" userId="15bdf0d5-432d-4157-83ae-63e3a7e1dc2c" providerId="ADAL" clId="{DF7D28F4-70C7-4F3B-B2F4-B7EA1C97406B}" dt="2022-01-25T04:06:10.397" v="1889" actId="207"/>
          <ac:cxnSpMkLst>
            <pc:docMk/>
            <pc:sldMk cId="3649104356" sldId="373"/>
            <ac:cxnSpMk id="424" creationId="{3B61D6FD-0479-4B24-9D24-A63C818EC404}"/>
          </ac:cxnSpMkLst>
        </pc:cxnChg>
        <pc:cxnChg chg="mod">
          <ac:chgData name="Amelia Veith" userId="15bdf0d5-432d-4157-83ae-63e3a7e1dc2c" providerId="ADAL" clId="{DF7D28F4-70C7-4F3B-B2F4-B7EA1C97406B}" dt="2022-01-25T04:06:10.397" v="1889" actId="207"/>
          <ac:cxnSpMkLst>
            <pc:docMk/>
            <pc:sldMk cId="3649104356" sldId="373"/>
            <ac:cxnSpMk id="425" creationId="{4DCA8619-D49E-4419-BEF5-8EDBF02EB007}"/>
          </ac:cxnSpMkLst>
        </pc:cxnChg>
        <pc:cxnChg chg="mod">
          <ac:chgData name="Amelia Veith" userId="15bdf0d5-432d-4157-83ae-63e3a7e1dc2c" providerId="ADAL" clId="{DF7D28F4-70C7-4F3B-B2F4-B7EA1C97406B}" dt="2022-01-25T04:06:10.397" v="1889" actId="207"/>
          <ac:cxnSpMkLst>
            <pc:docMk/>
            <pc:sldMk cId="3649104356" sldId="373"/>
            <ac:cxnSpMk id="426" creationId="{59DB634E-CFB7-4CB1-ABDF-C9FE86270A86}"/>
          </ac:cxnSpMkLst>
        </pc:cxnChg>
        <pc:cxnChg chg="mod">
          <ac:chgData name="Amelia Veith" userId="15bdf0d5-432d-4157-83ae-63e3a7e1dc2c" providerId="ADAL" clId="{DF7D28F4-70C7-4F3B-B2F4-B7EA1C97406B}" dt="2022-01-25T04:06:10.397" v="1889" actId="207"/>
          <ac:cxnSpMkLst>
            <pc:docMk/>
            <pc:sldMk cId="3649104356" sldId="373"/>
            <ac:cxnSpMk id="427" creationId="{480D2D83-50AA-4659-B58E-A8BED0D6A203}"/>
          </ac:cxnSpMkLst>
        </pc:cxnChg>
        <pc:cxnChg chg="mod">
          <ac:chgData name="Amelia Veith" userId="15bdf0d5-432d-4157-83ae-63e3a7e1dc2c" providerId="ADAL" clId="{DF7D28F4-70C7-4F3B-B2F4-B7EA1C97406B}" dt="2022-01-25T04:06:10.397" v="1889" actId="207"/>
          <ac:cxnSpMkLst>
            <pc:docMk/>
            <pc:sldMk cId="3649104356" sldId="373"/>
            <ac:cxnSpMk id="428" creationId="{CA9362DA-2E52-4793-BDB8-8137078B9F5F}"/>
          </ac:cxnSpMkLst>
        </pc:cxnChg>
        <pc:cxnChg chg="mod">
          <ac:chgData name="Amelia Veith" userId="15bdf0d5-432d-4157-83ae-63e3a7e1dc2c" providerId="ADAL" clId="{DF7D28F4-70C7-4F3B-B2F4-B7EA1C97406B}" dt="2022-01-25T04:06:10.397" v="1889" actId="207"/>
          <ac:cxnSpMkLst>
            <pc:docMk/>
            <pc:sldMk cId="3649104356" sldId="373"/>
            <ac:cxnSpMk id="429" creationId="{C7B4EC90-53B3-47DE-BE38-7A834ABEA6EF}"/>
          </ac:cxnSpMkLst>
        </pc:cxnChg>
        <pc:cxnChg chg="mod">
          <ac:chgData name="Amelia Veith" userId="15bdf0d5-432d-4157-83ae-63e3a7e1dc2c" providerId="ADAL" clId="{DF7D28F4-70C7-4F3B-B2F4-B7EA1C97406B}" dt="2022-01-25T04:06:10.397" v="1889" actId="207"/>
          <ac:cxnSpMkLst>
            <pc:docMk/>
            <pc:sldMk cId="3649104356" sldId="373"/>
            <ac:cxnSpMk id="430" creationId="{F617AD7D-7545-47B5-841F-C2E201949D77}"/>
          </ac:cxnSpMkLst>
        </pc:cxnChg>
        <pc:cxnChg chg="mod">
          <ac:chgData name="Amelia Veith" userId="15bdf0d5-432d-4157-83ae-63e3a7e1dc2c" providerId="ADAL" clId="{DF7D28F4-70C7-4F3B-B2F4-B7EA1C97406B}" dt="2022-01-25T04:06:10.397" v="1889" actId="207"/>
          <ac:cxnSpMkLst>
            <pc:docMk/>
            <pc:sldMk cId="3649104356" sldId="373"/>
            <ac:cxnSpMk id="431" creationId="{96172616-A0BC-4710-9470-D6EC32CA2540}"/>
          </ac:cxnSpMkLst>
        </pc:cxnChg>
        <pc:cxnChg chg="mod">
          <ac:chgData name="Amelia Veith" userId="15bdf0d5-432d-4157-83ae-63e3a7e1dc2c" providerId="ADAL" clId="{DF7D28F4-70C7-4F3B-B2F4-B7EA1C97406B}" dt="2022-01-25T04:06:10.397" v="1889" actId="207"/>
          <ac:cxnSpMkLst>
            <pc:docMk/>
            <pc:sldMk cId="3649104356" sldId="373"/>
            <ac:cxnSpMk id="435" creationId="{251B987A-F2E3-4BCD-809F-B2EECD5877A1}"/>
          </ac:cxnSpMkLst>
        </pc:cxnChg>
        <pc:cxnChg chg="mod">
          <ac:chgData name="Amelia Veith" userId="15bdf0d5-432d-4157-83ae-63e3a7e1dc2c" providerId="ADAL" clId="{DF7D28F4-70C7-4F3B-B2F4-B7EA1C97406B}" dt="2022-01-25T04:06:10.397" v="1889" actId="207"/>
          <ac:cxnSpMkLst>
            <pc:docMk/>
            <pc:sldMk cId="3649104356" sldId="373"/>
            <ac:cxnSpMk id="436" creationId="{15273047-1656-4245-A241-6E7519AC5594}"/>
          </ac:cxnSpMkLst>
        </pc:cxnChg>
        <pc:cxnChg chg="mod">
          <ac:chgData name="Amelia Veith" userId="15bdf0d5-432d-4157-83ae-63e3a7e1dc2c" providerId="ADAL" clId="{DF7D28F4-70C7-4F3B-B2F4-B7EA1C97406B}" dt="2022-01-25T04:06:10.397" v="1889" actId="207"/>
          <ac:cxnSpMkLst>
            <pc:docMk/>
            <pc:sldMk cId="3649104356" sldId="373"/>
            <ac:cxnSpMk id="437" creationId="{6CF05DE8-7871-4BE7-8CEA-CAFB8A8E03E7}"/>
          </ac:cxnSpMkLst>
        </pc:cxnChg>
        <pc:cxnChg chg="mod">
          <ac:chgData name="Amelia Veith" userId="15bdf0d5-432d-4157-83ae-63e3a7e1dc2c" providerId="ADAL" clId="{DF7D28F4-70C7-4F3B-B2F4-B7EA1C97406B}" dt="2022-01-25T04:06:10.397" v="1889" actId="207"/>
          <ac:cxnSpMkLst>
            <pc:docMk/>
            <pc:sldMk cId="3649104356" sldId="373"/>
            <ac:cxnSpMk id="438" creationId="{F09C5C48-8850-41FD-9149-915717A04757}"/>
          </ac:cxnSpMkLst>
        </pc:cxnChg>
        <pc:cxnChg chg="mod">
          <ac:chgData name="Amelia Veith" userId="15bdf0d5-432d-4157-83ae-63e3a7e1dc2c" providerId="ADAL" clId="{DF7D28F4-70C7-4F3B-B2F4-B7EA1C97406B}" dt="2022-01-25T04:06:10.397" v="1889" actId="207"/>
          <ac:cxnSpMkLst>
            <pc:docMk/>
            <pc:sldMk cId="3649104356" sldId="373"/>
            <ac:cxnSpMk id="439" creationId="{27B61254-9774-4981-877B-1FCED2794A31}"/>
          </ac:cxnSpMkLst>
        </pc:cxnChg>
        <pc:cxnChg chg="mod">
          <ac:chgData name="Amelia Veith" userId="15bdf0d5-432d-4157-83ae-63e3a7e1dc2c" providerId="ADAL" clId="{DF7D28F4-70C7-4F3B-B2F4-B7EA1C97406B}" dt="2022-01-25T04:06:10.397" v="1889" actId="207"/>
          <ac:cxnSpMkLst>
            <pc:docMk/>
            <pc:sldMk cId="3649104356" sldId="373"/>
            <ac:cxnSpMk id="440" creationId="{37DB1D58-8092-44B2-8C76-F535514FEC93}"/>
          </ac:cxnSpMkLst>
        </pc:cxnChg>
        <pc:cxnChg chg="mod">
          <ac:chgData name="Amelia Veith" userId="15bdf0d5-432d-4157-83ae-63e3a7e1dc2c" providerId="ADAL" clId="{DF7D28F4-70C7-4F3B-B2F4-B7EA1C97406B}" dt="2022-01-25T04:06:10.397" v="1889" actId="207"/>
          <ac:cxnSpMkLst>
            <pc:docMk/>
            <pc:sldMk cId="3649104356" sldId="373"/>
            <ac:cxnSpMk id="441" creationId="{4A19A8A0-F2E0-4F28-8082-069BE146DE0D}"/>
          </ac:cxnSpMkLst>
        </pc:cxnChg>
        <pc:cxnChg chg="mod">
          <ac:chgData name="Amelia Veith" userId="15bdf0d5-432d-4157-83ae-63e3a7e1dc2c" providerId="ADAL" clId="{DF7D28F4-70C7-4F3B-B2F4-B7EA1C97406B}" dt="2022-01-25T04:06:10.397" v="1889" actId="207"/>
          <ac:cxnSpMkLst>
            <pc:docMk/>
            <pc:sldMk cId="3649104356" sldId="373"/>
            <ac:cxnSpMk id="442" creationId="{EFCB3080-50BE-4E41-8D38-19311DBFB3D3}"/>
          </ac:cxnSpMkLst>
        </pc:cxnChg>
        <pc:cxnChg chg="mod">
          <ac:chgData name="Amelia Veith" userId="15bdf0d5-432d-4157-83ae-63e3a7e1dc2c" providerId="ADAL" clId="{DF7D28F4-70C7-4F3B-B2F4-B7EA1C97406B}" dt="2022-01-25T04:06:10.397" v="1889" actId="207"/>
          <ac:cxnSpMkLst>
            <pc:docMk/>
            <pc:sldMk cId="3649104356" sldId="373"/>
            <ac:cxnSpMk id="443" creationId="{8BBF3B15-7BD1-45D9-9735-3C28D370E006}"/>
          </ac:cxnSpMkLst>
        </pc:cxnChg>
        <pc:cxnChg chg="mod">
          <ac:chgData name="Amelia Veith" userId="15bdf0d5-432d-4157-83ae-63e3a7e1dc2c" providerId="ADAL" clId="{DF7D28F4-70C7-4F3B-B2F4-B7EA1C97406B}" dt="2022-01-25T04:06:10.397" v="1889" actId="207"/>
          <ac:cxnSpMkLst>
            <pc:docMk/>
            <pc:sldMk cId="3649104356" sldId="373"/>
            <ac:cxnSpMk id="444" creationId="{91C0346A-0151-4B5B-9E01-7E2D37980A16}"/>
          </ac:cxnSpMkLst>
        </pc:cxnChg>
        <pc:cxnChg chg="mod">
          <ac:chgData name="Amelia Veith" userId="15bdf0d5-432d-4157-83ae-63e3a7e1dc2c" providerId="ADAL" clId="{DF7D28F4-70C7-4F3B-B2F4-B7EA1C97406B}" dt="2022-01-25T04:06:10.397" v="1889" actId="207"/>
          <ac:cxnSpMkLst>
            <pc:docMk/>
            <pc:sldMk cId="3649104356" sldId="373"/>
            <ac:cxnSpMk id="445" creationId="{C11B716D-C2CD-4FC9-A1D8-0CE8FB6A7562}"/>
          </ac:cxnSpMkLst>
        </pc:cxnChg>
        <pc:cxnChg chg="mod">
          <ac:chgData name="Amelia Veith" userId="15bdf0d5-432d-4157-83ae-63e3a7e1dc2c" providerId="ADAL" clId="{DF7D28F4-70C7-4F3B-B2F4-B7EA1C97406B}" dt="2022-01-25T04:06:10.397" v="1889" actId="207"/>
          <ac:cxnSpMkLst>
            <pc:docMk/>
            <pc:sldMk cId="3649104356" sldId="373"/>
            <ac:cxnSpMk id="446" creationId="{7B33E441-2BEB-46EC-988D-1725A80438C5}"/>
          </ac:cxnSpMkLst>
        </pc:cxnChg>
        <pc:cxnChg chg="mod">
          <ac:chgData name="Amelia Veith" userId="15bdf0d5-432d-4157-83ae-63e3a7e1dc2c" providerId="ADAL" clId="{DF7D28F4-70C7-4F3B-B2F4-B7EA1C97406B}" dt="2022-01-25T04:06:10.397" v="1889" actId="207"/>
          <ac:cxnSpMkLst>
            <pc:docMk/>
            <pc:sldMk cId="3649104356" sldId="373"/>
            <ac:cxnSpMk id="447" creationId="{DA00D3C4-99D4-44CB-B732-B390DF790100}"/>
          </ac:cxnSpMkLst>
        </pc:cxnChg>
        <pc:cxnChg chg="mod">
          <ac:chgData name="Amelia Veith" userId="15bdf0d5-432d-4157-83ae-63e3a7e1dc2c" providerId="ADAL" clId="{DF7D28F4-70C7-4F3B-B2F4-B7EA1C97406B}" dt="2022-01-25T04:06:10.397" v="1889" actId="207"/>
          <ac:cxnSpMkLst>
            <pc:docMk/>
            <pc:sldMk cId="3649104356" sldId="373"/>
            <ac:cxnSpMk id="448" creationId="{41C59CE6-3A0D-42C3-BD01-1EFCB0948C96}"/>
          </ac:cxnSpMkLst>
        </pc:cxnChg>
        <pc:cxnChg chg="mod">
          <ac:chgData name="Amelia Veith" userId="15bdf0d5-432d-4157-83ae-63e3a7e1dc2c" providerId="ADAL" clId="{DF7D28F4-70C7-4F3B-B2F4-B7EA1C97406B}" dt="2022-01-25T04:06:10.397" v="1889" actId="207"/>
          <ac:cxnSpMkLst>
            <pc:docMk/>
            <pc:sldMk cId="3649104356" sldId="373"/>
            <ac:cxnSpMk id="449" creationId="{2C87B34F-1D60-4A9A-B4E0-5715DCA5A2FB}"/>
          </ac:cxnSpMkLst>
        </pc:cxnChg>
        <pc:cxnChg chg="mod">
          <ac:chgData name="Amelia Veith" userId="15bdf0d5-432d-4157-83ae-63e3a7e1dc2c" providerId="ADAL" clId="{DF7D28F4-70C7-4F3B-B2F4-B7EA1C97406B}" dt="2022-01-25T04:06:10.397" v="1889" actId="207"/>
          <ac:cxnSpMkLst>
            <pc:docMk/>
            <pc:sldMk cId="3649104356" sldId="373"/>
            <ac:cxnSpMk id="450" creationId="{BA305B73-50CE-40B1-AB26-FDE3F409E9BF}"/>
          </ac:cxnSpMkLst>
        </pc:cxnChg>
        <pc:cxnChg chg="mod">
          <ac:chgData name="Amelia Veith" userId="15bdf0d5-432d-4157-83ae-63e3a7e1dc2c" providerId="ADAL" clId="{DF7D28F4-70C7-4F3B-B2F4-B7EA1C97406B}" dt="2022-01-25T04:06:10.397" v="1889" actId="207"/>
          <ac:cxnSpMkLst>
            <pc:docMk/>
            <pc:sldMk cId="3649104356" sldId="373"/>
            <ac:cxnSpMk id="451" creationId="{226ECE31-2311-47A1-9BC1-5B3287E8FDC6}"/>
          </ac:cxnSpMkLst>
        </pc:cxnChg>
        <pc:cxnChg chg="mod">
          <ac:chgData name="Amelia Veith" userId="15bdf0d5-432d-4157-83ae-63e3a7e1dc2c" providerId="ADAL" clId="{DF7D28F4-70C7-4F3B-B2F4-B7EA1C97406B}" dt="2022-01-25T02:18:38.371" v="1426"/>
          <ac:cxnSpMkLst>
            <pc:docMk/>
            <pc:sldMk cId="3649104356" sldId="373"/>
            <ac:cxnSpMk id="456" creationId="{8F9F22CB-A1B8-4CAC-90B5-080026B0B460}"/>
          </ac:cxnSpMkLst>
        </pc:cxnChg>
        <pc:cxnChg chg="mod">
          <ac:chgData name="Amelia Veith" userId="15bdf0d5-432d-4157-83ae-63e3a7e1dc2c" providerId="ADAL" clId="{DF7D28F4-70C7-4F3B-B2F4-B7EA1C97406B}" dt="2022-01-25T02:18:38.371" v="1426"/>
          <ac:cxnSpMkLst>
            <pc:docMk/>
            <pc:sldMk cId="3649104356" sldId="373"/>
            <ac:cxnSpMk id="460" creationId="{99D22843-8F5B-4ECD-B3FE-D682780FAB8C}"/>
          </ac:cxnSpMkLst>
        </pc:cxnChg>
        <pc:cxnChg chg="mod">
          <ac:chgData name="Amelia Veith" userId="15bdf0d5-432d-4157-83ae-63e3a7e1dc2c" providerId="ADAL" clId="{DF7D28F4-70C7-4F3B-B2F4-B7EA1C97406B}" dt="2022-01-25T02:18:38.371" v="1426"/>
          <ac:cxnSpMkLst>
            <pc:docMk/>
            <pc:sldMk cId="3649104356" sldId="373"/>
            <ac:cxnSpMk id="461" creationId="{A9FAFBB1-5BE2-4A65-8B61-5356402E9D42}"/>
          </ac:cxnSpMkLst>
        </pc:cxnChg>
        <pc:cxnChg chg="mod">
          <ac:chgData name="Amelia Veith" userId="15bdf0d5-432d-4157-83ae-63e3a7e1dc2c" providerId="ADAL" clId="{DF7D28F4-70C7-4F3B-B2F4-B7EA1C97406B}" dt="2022-01-25T02:18:38.371" v="1426"/>
          <ac:cxnSpMkLst>
            <pc:docMk/>
            <pc:sldMk cId="3649104356" sldId="373"/>
            <ac:cxnSpMk id="462" creationId="{0480CF5C-FE5C-4E08-8AC9-15271A5B59DA}"/>
          </ac:cxnSpMkLst>
        </pc:cxnChg>
        <pc:cxnChg chg="mod">
          <ac:chgData name="Amelia Veith" userId="15bdf0d5-432d-4157-83ae-63e3a7e1dc2c" providerId="ADAL" clId="{DF7D28F4-70C7-4F3B-B2F4-B7EA1C97406B}" dt="2022-01-25T02:18:38.371" v="1426"/>
          <ac:cxnSpMkLst>
            <pc:docMk/>
            <pc:sldMk cId="3649104356" sldId="373"/>
            <ac:cxnSpMk id="463" creationId="{E6F7C55D-84F6-4494-95A1-2D504B08F546}"/>
          </ac:cxnSpMkLst>
        </pc:cxnChg>
        <pc:cxnChg chg="mod">
          <ac:chgData name="Amelia Veith" userId="15bdf0d5-432d-4157-83ae-63e3a7e1dc2c" providerId="ADAL" clId="{DF7D28F4-70C7-4F3B-B2F4-B7EA1C97406B}" dt="2022-01-25T02:18:38.371" v="1426"/>
          <ac:cxnSpMkLst>
            <pc:docMk/>
            <pc:sldMk cId="3649104356" sldId="373"/>
            <ac:cxnSpMk id="464" creationId="{B6AE46F4-A277-4127-82DF-C8E5A38DDECF}"/>
          </ac:cxnSpMkLst>
        </pc:cxnChg>
        <pc:cxnChg chg="mod">
          <ac:chgData name="Amelia Veith" userId="15bdf0d5-432d-4157-83ae-63e3a7e1dc2c" providerId="ADAL" clId="{DF7D28F4-70C7-4F3B-B2F4-B7EA1C97406B}" dt="2022-01-25T02:18:38.371" v="1426"/>
          <ac:cxnSpMkLst>
            <pc:docMk/>
            <pc:sldMk cId="3649104356" sldId="373"/>
            <ac:cxnSpMk id="465" creationId="{27AB49C7-4115-4946-9AFC-1D32CE399A8C}"/>
          </ac:cxnSpMkLst>
        </pc:cxnChg>
        <pc:cxnChg chg="mod">
          <ac:chgData name="Amelia Veith" userId="15bdf0d5-432d-4157-83ae-63e3a7e1dc2c" providerId="ADAL" clId="{DF7D28F4-70C7-4F3B-B2F4-B7EA1C97406B}" dt="2022-01-25T02:18:38.371" v="1426"/>
          <ac:cxnSpMkLst>
            <pc:docMk/>
            <pc:sldMk cId="3649104356" sldId="373"/>
            <ac:cxnSpMk id="469" creationId="{D64D0BB3-BF4E-48E5-BC85-0C9A8F39B742}"/>
          </ac:cxnSpMkLst>
        </pc:cxnChg>
        <pc:cxnChg chg="mod">
          <ac:chgData name="Amelia Veith" userId="15bdf0d5-432d-4157-83ae-63e3a7e1dc2c" providerId="ADAL" clId="{DF7D28F4-70C7-4F3B-B2F4-B7EA1C97406B}" dt="2022-01-25T02:18:38.371" v="1426"/>
          <ac:cxnSpMkLst>
            <pc:docMk/>
            <pc:sldMk cId="3649104356" sldId="373"/>
            <ac:cxnSpMk id="470" creationId="{8841E146-611D-4EBF-8033-86B54A841223}"/>
          </ac:cxnSpMkLst>
        </pc:cxnChg>
        <pc:cxnChg chg="mod">
          <ac:chgData name="Amelia Veith" userId="15bdf0d5-432d-4157-83ae-63e3a7e1dc2c" providerId="ADAL" clId="{DF7D28F4-70C7-4F3B-B2F4-B7EA1C97406B}" dt="2022-01-25T02:18:38.371" v="1426"/>
          <ac:cxnSpMkLst>
            <pc:docMk/>
            <pc:sldMk cId="3649104356" sldId="373"/>
            <ac:cxnSpMk id="471" creationId="{DAB63BE7-5DEC-480E-9B55-A5D15CBA29B7}"/>
          </ac:cxnSpMkLst>
        </pc:cxnChg>
        <pc:cxnChg chg="mod">
          <ac:chgData name="Amelia Veith" userId="15bdf0d5-432d-4157-83ae-63e3a7e1dc2c" providerId="ADAL" clId="{DF7D28F4-70C7-4F3B-B2F4-B7EA1C97406B}" dt="2022-01-25T02:18:38.371" v="1426"/>
          <ac:cxnSpMkLst>
            <pc:docMk/>
            <pc:sldMk cId="3649104356" sldId="373"/>
            <ac:cxnSpMk id="472" creationId="{992B8A51-2351-407B-B2FB-806A6585A9F9}"/>
          </ac:cxnSpMkLst>
        </pc:cxnChg>
        <pc:cxnChg chg="mod">
          <ac:chgData name="Amelia Veith" userId="15bdf0d5-432d-4157-83ae-63e3a7e1dc2c" providerId="ADAL" clId="{DF7D28F4-70C7-4F3B-B2F4-B7EA1C97406B}" dt="2022-01-25T02:18:38.371" v="1426"/>
          <ac:cxnSpMkLst>
            <pc:docMk/>
            <pc:sldMk cId="3649104356" sldId="373"/>
            <ac:cxnSpMk id="473" creationId="{3BDB7378-44CF-4531-A645-B40307A66910}"/>
          </ac:cxnSpMkLst>
        </pc:cxnChg>
        <pc:cxnChg chg="mod">
          <ac:chgData name="Amelia Veith" userId="15bdf0d5-432d-4157-83ae-63e3a7e1dc2c" providerId="ADAL" clId="{DF7D28F4-70C7-4F3B-B2F4-B7EA1C97406B}" dt="2022-01-25T02:18:38.371" v="1426"/>
          <ac:cxnSpMkLst>
            <pc:docMk/>
            <pc:sldMk cId="3649104356" sldId="373"/>
            <ac:cxnSpMk id="474" creationId="{49B8ADDB-45B8-455A-A9DA-31D573406350}"/>
          </ac:cxnSpMkLst>
        </pc:cxnChg>
        <pc:cxnChg chg="mod">
          <ac:chgData name="Amelia Veith" userId="15bdf0d5-432d-4157-83ae-63e3a7e1dc2c" providerId="ADAL" clId="{DF7D28F4-70C7-4F3B-B2F4-B7EA1C97406B}" dt="2022-01-25T02:18:38.371" v="1426"/>
          <ac:cxnSpMkLst>
            <pc:docMk/>
            <pc:sldMk cId="3649104356" sldId="373"/>
            <ac:cxnSpMk id="475" creationId="{72038511-7827-40D5-8A61-F87B19375D5E}"/>
          </ac:cxnSpMkLst>
        </pc:cxnChg>
        <pc:cxnChg chg="mod">
          <ac:chgData name="Amelia Veith" userId="15bdf0d5-432d-4157-83ae-63e3a7e1dc2c" providerId="ADAL" clId="{DF7D28F4-70C7-4F3B-B2F4-B7EA1C97406B}" dt="2022-01-25T02:18:38.371" v="1426"/>
          <ac:cxnSpMkLst>
            <pc:docMk/>
            <pc:sldMk cId="3649104356" sldId="373"/>
            <ac:cxnSpMk id="476" creationId="{AE93E5F2-489A-4471-8795-6486D728E964}"/>
          </ac:cxnSpMkLst>
        </pc:cxnChg>
        <pc:cxnChg chg="mod">
          <ac:chgData name="Amelia Veith" userId="15bdf0d5-432d-4157-83ae-63e3a7e1dc2c" providerId="ADAL" clId="{DF7D28F4-70C7-4F3B-B2F4-B7EA1C97406B}" dt="2022-01-25T02:18:38.371" v="1426"/>
          <ac:cxnSpMkLst>
            <pc:docMk/>
            <pc:sldMk cId="3649104356" sldId="373"/>
            <ac:cxnSpMk id="477" creationId="{1D5B4AD4-622B-4D4B-978C-E2660DB76DC3}"/>
          </ac:cxnSpMkLst>
        </pc:cxnChg>
        <pc:cxnChg chg="mod">
          <ac:chgData name="Amelia Veith" userId="15bdf0d5-432d-4157-83ae-63e3a7e1dc2c" providerId="ADAL" clId="{DF7D28F4-70C7-4F3B-B2F4-B7EA1C97406B}" dt="2022-01-25T02:18:38.371" v="1426"/>
          <ac:cxnSpMkLst>
            <pc:docMk/>
            <pc:sldMk cId="3649104356" sldId="373"/>
            <ac:cxnSpMk id="478" creationId="{C1460C8D-76B2-42D1-87E7-9059A202753C}"/>
          </ac:cxnSpMkLst>
        </pc:cxnChg>
        <pc:cxnChg chg="mod">
          <ac:chgData name="Amelia Veith" userId="15bdf0d5-432d-4157-83ae-63e3a7e1dc2c" providerId="ADAL" clId="{DF7D28F4-70C7-4F3B-B2F4-B7EA1C97406B}" dt="2022-01-25T02:18:38.371" v="1426"/>
          <ac:cxnSpMkLst>
            <pc:docMk/>
            <pc:sldMk cId="3649104356" sldId="373"/>
            <ac:cxnSpMk id="479" creationId="{F2ABDFA1-F627-4FFC-A440-8372938A3BC9}"/>
          </ac:cxnSpMkLst>
        </pc:cxnChg>
        <pc:cxnChg chg="mod">
          <ac:chgData name="Amelia Veith" userId="15bdf0d5-432d-4157-83ae-63e3a7e1dc2c" providerId="ADAL" clId="{DF7D28F4-70C7-4F3B-B2F4-B7EA1C97406B}" dt="2022-01-25T02:18:38.371" v="1426"/>
          <ac:cxnSpMkLst>
            <pc:docMk/>
            <pc:sldMk cId="3649104356" sldId="373"/>
            <ac:cxnSpMk id="480" creationId="{2853C28E-8F66-4428-9C8D-A8CA3FC45D63}"/>
          </ac:cxnSpMkLst>
        </pc:cxnChg>
        <pc:cxnChg chg="mod">
          <ac:chgData name="Amelia Veith" userId="15bdf0d5-432d-4157-83ae-63e3a7e1dc2c" providerId="ADAL" clId="{DF7D28F4-70C7-4F3B-B2F4-B7EA1C97406B}" dt="2022-01-25T02:18:38.371" v="1426"/>
          <ac:cxnSpMkLst>
            <pc:docMk/>
            <pc:sldMk cId="3649104356" sldId="373"/>
            <ac:cxnSpMk id="481" creationId="{CE0364A5-D047-49BE-B448-F7C06572E9A9}"/>
          </ac:cxnSpMkLst>
        </pc:cxnChg>
        <pc:cxnChg chg="mod">
          <ac:chgData name="Amelia Veith" userId="15bdf0d5-432d-4157-83ae-63e3a7e1dc2c" providerId="ADAL" clId="{DF7D28F4-70C7-4F3B-B2F4-B7EA1C97406B}" dt="2022-01-25T02:18:38.371" v="1426"/>
          <ac:cxnSpMkLst>
            <pc:docMk/>
            <pc:sldMk cId="3649104356" sldId="373"/>
            <ac:cxnSpMk id="482" creationId="{8913D221-0F91-47FB-8083-C166C6FDA61A}"/>
          </ac:cxnSpMkLst>
        </pc:cxnChg>
        <pc:cxnChg chg="mod">
          <ac:chgData name="Amelia Veith" userId="15bdf0d5-432d-4157-83ae-63e3a7e1dc2c" providerId="ADAL" clId="{DF7D28F4-70C7-4F3B-B2F4-B7EA1C97406B}" dt="2022-01-25T02:18:38.371" v="1426"/>
          <ac:cxnSpMkLst>
            <pc:docMk/>
            <pc:sldMk cId="3649104356" sldId="373"/>
            <ac:cxnSpMk id="483" creationId="{B240E22B-6B30-4A0C-8ECE-B8AA4AC3B5B7}"/>
          </ac:cxnSpMkLst>
        </pc:cxnChg>
        <pc:cxnChg chg="mod">
          <ac:chgData name="Amelia Veith" userId="15bdf0d5-432d-4157-83ae-63e3a7e1dc2c" providerId="ADAL" clId="{DF7D28F4-70C7-4F3B-B2F4-B7EA1C97406B}" dt="2022-01-25T02:18:38.371" v="1426"/>
          <ac:cxnSpMkLst>
            <pc:docMk/>
            <pc:sldMk cId="3649104356" sldId="373"/>
            <ac:cxnSpMk id="484" creationId="{A4DE4087-29EB-46FF-8DBF-14FE72D0A942}"/>
          </ac:cxnSpMkLst>
        </pc:cxnChg>
        <pc:cxnChg chg="mod">
          <ac:chgData name="Amelia Veith" userId="15bdf0d5-432d-4157-83ae-63e3a7e1dc2c" providerId="ADAL" clId="{DF7D28F4-70C7-4F3B-B2F4-B7EA1C97406B}" dt="2022-01-25T02:18:38.371" v="1426"/>
          <ac:cxnSpMkLst>
            <pc:docMk/>
            <pc:sldMk cId="3649104356" sldId="373"/>
            <ac:cxnSpMk id="485" creationId="{61F80B85-ECE5-4BE5-90CA-450F447B0AC2}"/>
          </ac:cxnSpMkLst>
        </pc:cxnChg>
        <pc:cxnChg chg="mod">
          <ac:chgData name="Amelia Veith" userId="15bdf0d5-432d-4157-83ae-63e3a7e1dc2c" providerId="ADAL" clId="{DF7D28F4-70C7-4F3B-B2F4-B7EA1C97406B}" dt="2022-01-25T02:18:38.371" v="1426"/>
          <ac:cxnSpMkLst>
            <pc:docMk/>
            <pc:sldMk cId="3649104356" sldId="373"/>
            <ac:cxnSpMk id="491" creationId="{99504640-2983-4C8C-9F8D-BACE1EB0AAB7}"/>
          </ac:cxnSpMkLst>
        </pc:cxnChg>
        <pc:cxnChg chg="mod">
          <ac:chgData name="Amelia Veith" userId="15bdf0d5-432d-4157-83ae-63e3a7e1dc2c" providerId="ADAL" clId="{DF7D28F4-70C7-4F3B-B2F4-B7EA1C97406B}" dt="2022-01-25T02:18:38.371" v="1426"/>
          <ac:cxnSpMkLst>
            <pc:docMk/>
            <pc:sldMk cId="3649104356" sldId="373"/>
            <ac:cxnSpMk id="492" creationId="{67B8F8DB-D825-428A-B4EA-E1EE6279CFEE}"/>
          </ac:cxnSpMkLst>
        </pc:cxnChg>
        <pc:cxnChg chg="mod">
          <ac:chgData name="Amelia Veith" userId="15bdf0d5-432d-4157-83ae-63e3a7e1dc2c" providerId="ADAL" clId="{DF7D28F4-70C7-4F3B-B2F4-B7EA1C97406B}" dt="2022-01-25T02:18:38.371" v="1426"/>
          <ac:cxnSpMkLst>
            <pc:docMk/>
            <pc:sldMk cId="3649104356" sldId="373"/>
            <ac:cxnSpMk id="493" creationId="{56B09DE6-9CCD-48D8-8F43-1E1FC92CC9B8}"/>
          </ac:cxnSpMkLst>
        </pc:cxnChg>
        <pc:cxnChg chg="mod">
          <ac:chgData name="Amelia Veith" userId="15bdf0d5-432d-4157-83ae-63e3a7e1dc2c" providerId="ADAL" clId="{DF7D28F4-70C7-4F3B-B2F4-B7EA1C97406B}" dt="2022-01-25T02:18:38.371" v="1426"/>
          <ac:cxnSpMkLst>
            <pc:docMk/>
            <pc:sldMk cId="3649104356" sldId="373"/>
            <ac:cxnSpMk id="494" creationId="{21CC3A66-FCC5-46DC-8799-39CF3B375F1E}"/>
          </ac:cxnSpMkLst>
        </pc:cxnChg>
        <pc:cxnChg chg="mod">
          <ac:chgData name="Amelia Veith" userId="15bdf0d5-432d-4157-83ae-63e3a7e1dc2c" providerId="ADAL" clId="{DF7D28F4-70C7-4F3B-B2F4-B7EA1C97406B}" dt="2022-01-25T02:18:38.371" v="1426"/>
          <ac:cxnSpMkLst>
            <pc:docMk/>
            <pc:sldMk cId="3649104356" sldId="373"/>
            <ac:cxnSpMk id="495" creationId="{1B5CC618-E83A-46E2-AAA0-B1E25361CA10}"/>
          </ac:cxnSpMkLst>
        </pc:cxnChg>
        <pc:cxnChg chg="mod">
          <ac:chgData name="Amelia Veith" userId="15bdf0d5-432d-4157-83ae-63e3a7e1dc2c" providerId="ADAL" clId="{DF7D28F4-70C7-4F3B-B2F4-B7EA1C97406B}" dt="2022-01-25T02:18:38.371" v="1426"/>
          <ac:cxnSpMkLst>
            <pc:docMk/>
            <pc:sldMk cId="3649104356" sldId="373"/>
            <ac:cxnSpMk id="496" creationId="{D00C1713-93A3-48DA-9922-1268C42E96D2}"/>
          </ac:cxnSpMkLst>
        </pc:cxnChg>
        <pc:cxnChg chg="mod">
          <ac:chgData name="Amelia Veith" userId="15bdf0d5-432d-4157-83ae-63e3a7e1dc2c" providerId="ADAL" clId="{DF7D28F4-70C7-4F3B-B2F4-B7EA1C97406B}" dt="2022-01-25T02:18:38.371" v="1426"/>
          <ac:cxnSpMkLst>
            <pc:docMk/>
            <pc:sldMk cId="3649104356" sldId="373"/>
            <ac:cxnSpMk id="497" creationId="{B05611F1-7FCE-45DB-B0A8-2B6790C8E1A4}"/>
          </ac:cxnSpMkLst>
        </pc:cxnChg>
        <pc:cxnChg chg="mod">
          <ac:chgData name="Amelia Veith" userId="15bdf0d5-432d-4157-83ae-63e3a7e1dc2c" providerId="ADAL" clId="{DF7D28F4-70C7-4F3B-B2F4-B7EA1C97406B}" dt="2022-01-25T02:18:38.371" v="1426"/>
          <ac:cxnSpMkLst>
            <pc:docMk/>
            <pc:sldMk cId="3649104356" sldId="373"/>
            <ac:cxnSpMk id="498" creationId="{179337AA-5B42-44D2-8C40-DAFC72687B8C}"/>
          </ac:cxnSpMkLst>
        </pc:cxnChg>
        <pc:cxnChg chg="mod">
          <ac:chgData name="Amelia Veith" userId="15bdf0d5-432d-4157-83ae-63e3a7e1dc2c" providerId="ADAL" clId="{DF7D28F4-70C7-4F3B-B2F4-B7EA1C97406B}" dt="2022-01-25T02:18:38.371" v="1426"/>
          <ac:cxnSpMkLst>
            <pc:docMk/>
            <pc:sldMk cId="3649104356" sldId="373"/>
            <ac:cxnSpMk id="499" creationId="{282DA062-4C21-4ED1-A931-5B11293A4AA7}"/>
          </ac:cxnSpMkLst>
        </pc:cxnChg>
        <pc:cxnChg chg="mod">
          <ac:chgData name="Amelia Veith" userId="15bdf0d5-432d-4157-83ae-63e3a7e1dc2c" providerId="ADAL" clId="{DF7D28F4-70C7-4F3B-B2F4-B7EA1C97406B}" dt="2022-01-25T02:18:38.371" v="1426"/>
          <ac:cxnSpMkLst>
            <pc:docMk/>
            <pc:sldMk cId="3649104356" sldId="373"/>
            <ac:cxnSpMk id="500" creationId="{0D8863E8-573E-4449-BBDF-77B18BF2D2B7}"/>
          </ac:cxnSpMkLst>
        </pc:cxnChg>
        <pc:cxnChg chg="mod">
          <ac:chgData name="Amelia Veith" userId="15bdf0d5-432d-4157-83ae-63e3a7e1dc2c" providerId="ADAL" clId="{DF7D28F4-70C7-4F3B-B2F4-B7EA1C97406B}" dt="2022-01-25T02:18:38.371" v="1426"/>
          <ac:cxnSpMkLst>
            <pc:docMk/>
            <pc:sldMk cId="3649104356" sldId="373"/>
            <ac:cxnSpMk id="501" creationId="{96EC514C-6032-42A2-864C-F13E2AFB4A81}"/>
          </ac:cxnSpMkLst>
        </pc:cxnChg>
        <pc:cxnChg chg="mod">
          <ac:chgData name="Amelia Veith" userId="15bdf0d5-432d-4157-83ae-63e3a7e1dc2c" providerId="ADAL" clId="{DF7D28F4-70C7-4F3B-B2F4-B7EA1C97406B}" dt="2022-01-25T02:18:38.371" v="1426"/>
          <ac:cxnSpMkLst>
            <pc:docMk/>
            <pc:sldMk cId="3649104356" sldId="373"/>
            <ac:cxnSpMk id="502" creationId="{43DFEDC4-17B6-4956-8DF1-17BA0C955700}"/>
          </ac:cxnSpMkLst>
        </pc:cxnChg>
        <pc:cxnChg chg="mod">
          <ac:chgData name="Amelia Veith" userId="15bdf0d5-432d-4157-83ae-63e3a7e1dc2c" providerId="ADAL" clId="{DF7D28F4-70C7-4F3B-B2F4-B7EA1C97406B}" dt="2022-01-25T02:18:38.371" v="1426"/>
          <ac:cxnSpMkLst>
            <pc:docMk/>
            <pc:sldMk cId="3649104356" sldId="373"/>
            <ac:cxnSpMk id="503" creationId="{5B53E1B9-8DEE-4E71-8014-DC9E6DEA4650}"/>
          </ac:cxnSpMkLst>
        </pc:cxnChg>
        <pc:cxnChg chg="mod">
          <ac:chgData name="Amelia Veith" userId="15bdf0d5-432d-4157-83ae-63e3a7e1dc2c" providerId="ADAL" clId="{DF7D28F4-70C7-4F3B-B2F4-B7EA1C97406B}" dt="2022-01-25T02:18:38.371" v="1426"/>
          <ac:cxnSpMkLst>
            <pc:docMk/>
            <pc:sldMk cId="3649104356" sldId="373"/>
            <ac:cxnSpMk id="504" creationId="{98D5FBC9-75A5-4C87-87E2-9C6A7E07B060}"/>
          </ac:cxnSpMkLst>
        </pc:cxnChg>
        <pc:cxnChg chg="mod">
          <ac:chgData name="Amelia Veith" userId="15bdf0d5-432d-4157-83ae-63e3a7e1dc2c" providerId="ADAL" clId="{DF7D28F4-70C7-4F3B-B2F4-B7EA1C97406B}" dt="2022-01-25T02:18:38.371" v="1426"/>
          <ac:cxnSpMkLst>
            <pc:docMk/>
            <pc:sldMk cId="3649104356" sldId="373"/>
            <ac:cxnSpMk id="505" creationId="{57D83B20-EEFA-4461-B798-F9235B90D8D9}"/>
          </ac:cxnSpMkLst>
        </pc:cxnChg>
        <pc:cxnChg chg="mod">
          <ac:chgData name="Amelia Veith" userId="15bdf0d5-432d-4157-83ae-63e3a7e1dc2c" providerId="ADAL" clId="{DF7D28F4-70C7-4F3B-B2F4-B7EA1C97406B}" dt="2022-01-25T02:18:38.371" v="1426"/>
          <ac:cxnSpMkLst>
            <pc:docMk/>
            <pc:sldMk cId="3649104356" sldId="373"/>
            <ac:cxnSpMk id="506" creationId="{882E9413-633F-4C8C-8F78-13D9E9EA32D4}"/>
          </ac:cxnSpMkLst>
        </pc:cxnChg>
        <pc:cxnChg chg="mod">
          <ac:chgData name="Amelia Veith" userId="15bdf0d5-432d-4157-83ae-63e3a7e1dc2c" providerId="ADAL" clId="{DF7D28F4-70C7-4F3B-B2F4-B7EA1C97406B}" dt="2022-01-25T02:18:38.371" v="1426"/>
          <ac:cxnSpMkLst>
            <pc:docMk/>
            <pc:sldMk cId="3649104356" sldId="373"/>
            <ac:cxnSpMk id="507" creationId="{CCD535B4-29BE-45B2-AF4F-31C0E292B467}"/>
          </ac:cxnSpMkLst>
        </pc:cxnChg>
        <pc:cxnChg chg="mod">
          <ac:chgData name="Amelia Veith" userId="15bdf0d5-432d-4157-83ae-63e3a7e1dc2c" providerId="ADAL" clId="{DF7D28F4-70C7-4F3B-B2F4-B7EA1C97406B}" dt="2022-01-25T02:29:43.645" v="1580"/>
          <ac:cxnSpMkLst>
            <pc:docMk/>
            <pc:sldMk cId="3649104356" sldId="373"/>
            <ac:cxnSpMk id="521" creationId="{81EE370D-1F37-46BA-9C5A-9F62D7E29F74}"/>
          </ac:cxnSpMkLst>
        </pc:cxnChg>
        <pc:cxnChg chg="mod">
          <ac:chgData name="Amelia Veith" userId="15bdf0d5-432d-4157-83ae-63e3a7e1dc2c" providerId="ADAL" clId="{DF7D28F4-70C7-4F3B-B2F4-B7EA1C97406B}" dt="2022-01-25T03:16:57.323" v="1617" actId="478"/>
          <ac:cxnSpMkLst>
            <pc:docMk/>
            <pc:sldMk cId="3649104356" sldId="373"/>
            <ac:cxnSpMk id="542" creationId="{71263E86-EE3E-4656-9E10-8180202261AC}"/>
          </ac:cxnSpMkLst>
        </pc:cxnChg>
        <pc:cxnChg chg="mod">
          <ac:chgData name="Amelia Veith" userId="15bdf0d5-432d-4157-83ae-63e3a7e1dc2c" providerId="ADAL" clId="{DF7D28F4-70C7-4F3B-B2F4-B7EA1C97406B}" dt="2022-01-25T03:16:44.115" v="1603"/>
          <ac:cxnSpMkLst>
            <pc:docMk/>
            <pc:sldMk cId="3649104356" sldId="373"/>
            <ac:cxnSpMk id="543" creationId="{8D013D01-8EAD-463C-A0EA-353601F9FB40}"/>
          </ac:cxnSpMkLst>
        </pc:cxnChg>
        <pc:cxnChg chg="mod">
          <ac:chgData name="Amelia Veith" userId="15bdf0d5-432d-4157-83ae-63e3a7e1dc2c" providerId="ADAL" clId="{DF7D28F4-70C7-4F3B-B2F4-B7EA1C97406B}" dt="2022-01-25T03:16:44.115" v="1603"/>
          <ac:cxnSpMkLst>
            <pc:docMk/>
            <pc:sldMk cId="3649104356" sldId="373"/>
            <ac:cxnSpMk id="544" creationId="{1AC57125-2C28-4B0C-86CE-B41646B63B61}"/>
          </ac:cxnSpMkLst>
        </pc:cxnChg>
        <pc:cxnChg chg="mod">
          <ac:chgData name="Amelia Veith" userId="15bdf0d5-432d-4157-83ae-63e3a7e1dc2c" providerId="ADAL" clId="{DF7D28F4-70C7-4F3B-B2F4-B7EA1C97406B}" dt="2022-01-25T03:16:57.323" v="1617" actId="478"/>
          <ac:cxnSpMkLst>
            <pc:docMk/>
            <pc:sldMk cId="3649104356" sldId="373"/>
            <ac:cxnSpMk id="545" creationId="{6B073AD5-1EEA-43F0-B90C-546C6B1B8A30}"/>
          </ac:cxnSpMkLst>
        </pc:cxnChg>
        <pc:cxnChg chg="mod">
          <ac:chgData name="Amelia Veith" userId="15bdf0d5-432d-4157-83ae-63e3a7e1dc2c" providerId="ADAL" clId="{DF7D28F4-70C7-4F3B-B2F4-B7EA1C97406B}" dt="2022-01-25T03:16:57.323" v="1617" actId="478"/>
          <ac:cxnSpMkLst>
            <pc:docMk/>
            <pc:sldMk cId="3649104356" sldId="373"/>
            <ac:cxnSpMk id="546" creationId="{AA06E778-720B-4B41-A4DC-5D22660BF940}"/>
          </ac:cxnSpMkLst>
        </pc:cxnChg>
        <pc:cxnChg chg="mod">
          <ac:chgData name="Amelia Veith" userId="15bdf0d5-432d-4157-83ae-63e3a7e1dc2c" providerId="ADAL" clId="{DF7D28F4-70C7-4F3B-B2F4-B7EA1C97406B}" dt="2022-01-25T03:16:57.323" v="1617" actId="478"/>
          <ac:cxnSpMkLst>
            <pc:docMk/>
            <pc:sldMk cId="3649104356" sldId="373"/>
            <ac:cxnSpMk id="547" creationId="{2A112200-5FD0-4B33-ACF3-732890A8B98B}"/>
          </ac:cxnSpMkLst>
        </pc:cxnChg>
        <pc:cxnChg chg="mod">
          <ac:chgData name="Amelia Veith" userId="15bdf0d5-432d-4157-83ae-63e3a7e1dc2c" providerId="ADAL" clId="{DF7D28F4-70C7-4F3B-B2F4-B7EA1C97406B}" dt="2022-01-25T03:16:44.115" v="1603"/>
          <ac:cxnSpMkLst>
            <pc:docMk/>
            <pc:sldMk cId="3649104356" sldId="373"/>
            <ac:cxnSpMk id="548" creationId="{DCDCC284-BCDD-4431-A00E-1C42CFBF9120}"/>
          </ac:cxnSpMkLst>
        </pc:cxnChg>
        <pc:cxnChg chg="mod">
          <ac:chgData name="Amelia Veith" userId="15bdf0d5-432d-4157-83ae-63e3a7e1dc2c" providerId="ADAL" clId="{DF7D28F4-70C7-4F3B-B2F4-B7EA1C97406B}" dt="2022-01-25T03:16:44.115" v="1603"/>
          <ac:cxnSpMkLst>
            <pc:docMk/>
            <pc:sldMk cId="3649104356" sldId="373"/>
            <ac:cxnSpMk id="549" creationId="{4BCD18F6-F17F-46B2-BE59-50BFA92F8C03}"/>
          </ac:cxnSpMkLst>
        </pc:cxnChg>
        <pc:cxnChg chg="mod">
          <ac:chgData name="Amelia Veith" userId="15bdf0d5-432d-4157-83ae-63e3a7e1dc2c" providerId="ADAL" clId="{DF7D28F4-70C7-4F3B-B2F4-B7EA1C97406B}" dt="2022-01-25T03:16:44.115" v="1603"/>
          <ac:cxnSpMkLst>
            <pc:docMk/>
            <pc:sldMk cId="3649104356" sldId="373"/>
            <ac:cxnSpMk id="550" creationId="{2CC85A76-2FC0-4DA2-A3EE-346F4401F702}"/>
          </ac:cxnSpMkLst>
        </pc:cxnChg>
        <pc:cxnChg chg="mod">
          <ac:chgData name="Amelia Veith" userId="15bdf0d5-432d-4157-83ae-63e3a7e1dc2c" providerId="ADAL" clId="{DF7D28F4-70C7-4F3B-B2F4-B7EA1C97406B}" dt="2022-01-25T03:16:44.115" v="1603"/>
          <ac:cxnSpMkLst>
            <pc:docMk/>
            <pc:sldMk cId="3649104356" sldId="373"/>
            <ac:cxnSpMk id="551" creationId="{217D0C53-7E8E-4B74-9844-C9F3D5494024}"/>
          </ac:cxnSpMkLst>
        </pc:cxnChg>
        <pc:cxnChg chg="mod">
          <ac:chgData name="Amelia Veith" userId="15bdf0d5-432d-4157-83ae-63e3a7e1dc2c" providerId="ADAL" clId="{DF7D28F4-70C7-4F3B-B2F4-B7EA1C97406B}" dt="2022-01-25T03:16:44.115" v="1603"/>
          <ac:cxnSpMkLst>
            <pc:docMk/>
            <pc:sldMk cId="3649104356" sldId="373"/>
            <ac:cxnSpMk id="552" creationId="{1898F680-2EC1-4AC3-B189-00B0DB39B21C}"/>
          </ac:cxnSpMkLst>
        </pc:cxnChg>
        <pc:cxnChg chg="mod">
          <ac:chgData name="Amelia Veith" userId="15bdf0d5-432d-4157-83ae-63e3a7e1dc2c" providerId="ADAL" clId="{DF7D28F4-70C7-4F3B-B2F4-B7EA1C97406B}" dt="2022-01-25T03:16:44.115" v="1603"/>
          <ac:cxnSpMkLst>
            <pc:docMk/>
            <pc:sldMk cId="3649104356" sldId="373"/>
            <ac:cxnSpMk id="553" creationId="{327FB48F-E54B-4F0F-B572-9109A65444A7}"/>
          </ac:cxnSpMkLst>
        </pc:cxnChg>
        <pc:cxnChg chg="mod">
          <ac:chgData name="Amelia Veith" userId="15bdf0d5-432d-4157-83ae-63e3a7e1dc2c" providerId="ADAL" clId="{DF7D28F4-70C7-4F3B-B2F4-B7EA1C97406B}" dt="2022-01-25T03:16:44.115" v="1603"/>
          <ac:cxnSpMkLst>
            <pc:docMk/>
            <pc:sldMk cId="3649104356" sldId="373"/>
            <ac:cxnSpMk id="554" creationId="{3DAA190F-DAF1-4973-86F7-A33492EA4D6E}"/>
          </ac:cxnSpMkLst>
        </pc:cxnChg>
        <pc:cxnChg chg="mod">
          <ac:chgData name="Amelia Veith" userId="15bdf0d5-432d-4157-83ae-63e3a7e1dc2c" providerId="ADAL" clId="{DF7D28F4-70C7-4F3B-B2F4-B7EA1C97406B}" dt="2022-01-25T03:16:44.115" v="1603"/>
          <ac:cxnSpMkLst>
            <pc:docMk/>
            <pc:sldMk cId="3649104356" sldId="373"/>
            <ac:cxnSpMk id="555" creationId="{306D61A4-AF1F-4809-BD7B-42B5E33E7476}"/>
          </ac:cxnSpMkLst>
        </pc:cxnChg>
        <pc:cxnChg chg="mod">
          <ac:chgData name="Amelia Veith" userId="15bdf0d5-432d-4157-83ae-63e3a7e1dc2c" providerId="ADAL" clId="{DF7D28F4-70C7-4F3B-B2F4-B7EA1C97406B}" dt="2022-01-25T03:16:57.323" v="1617" actId="478"/>
          <ac:cxnSpMkLst>
            <pc:docMk/>
            <pc:sldMk cId="3649104356" sldId="373"/>
            <ac:cxnSpMk id="556" creationId="{7D661628-F34E-4567-AB4F-4E56A3AEBFB8}"/>
          </ac:cxnSpMkLst>
        </pc:cxnChg>
        <pc:cxnChg chg="mod">
          <ac:chgData name="Amelia Veith" userId="15bdf0d5-432d-4157-83ae-63e3a7e1dc2c" providerId="ADAL" clId="{DF7D28F4-70C7-4F3B-B2F4-B7EA1C97406B}" dt="2022-01-25T03:16:44.115" v="1603"/>
          <ac:cxnSpMkLst>
            <pc:docMk/>
            <pc:sldMk cId="3649104356" sldId="373"/>
            <ac:cxnSpMk id="557" creationId="{261210B3-88FF-4DD2-ABB5-08893D0294E2}"/>
          </ac:cxnSpMkLst>
        </pc:cxnChg>
        <pc:cxnChg chg="mod">
          <ac:chgData name="Amelia Veith" userId="15bdf0d5-432d-4157-83ae-63e3a7e1dc2c" providerId="ADAL" clId="{DF7D28F4-70C7-4F3B-B2F4-B7EA1C97406B}" dt="2022-01-25T03:16:44.115" v="1603"/>
          <ac:cxnSpMkLst>
            <pc:docMk/>
            <pc:sldMk cId="3649104356" sldId="373"/>
            <ac:cxnSpMk id="558" creationId="{7CE4EA58-D6D4-4546-98AE-D287EDAC41A0}"/>
          </ac:cxnSpMkLst>
        </pc:cxnChg>
        <pc:cxnChg chg="mod">
          <ac:chgData name="Amelia Veith" userId="15bdf0d5-432d-4157-83ae-63e3a7e1dc2c" providerId="ADAL" clId="{DF7D28F4-70C7-4F3B-B2F4-B7EA1C97406B}" dt="2022-01-25T03:16:57.323" v="1617" actId="478"/>
          <ac:cxnSpMkLst>
            <pc:docMk/>
            <pc:sldMk cId="3649104356" sldId="373"/>
            <ac:cxnSpMk id="562" creationId="{9CB1F5C6-843D-4807-8965-94F7FD55A0B6}"/>
          </ac:cxnSpMkLst>
        </pc:cxnChg>
        <pc:cxnChg chg="mod">
          <ac:chgData name="Amelia Veith" userId="15bdf0d5-432d-4157-83ae-63e3a7e1dc2c" providerId="ADAL" clId="{DF7D28F4-70C7-4F3B-B2F4-B7EA1C97406B}" dt="2022-01-25T03:16:44.115" v="1603"/>
          <ac:cxnSpMkLst>
            <pc:docMk/>
            <pc:sldMk cId="3649104356" sldId="373"/>
            <ac:cxnSpMk id="563" creationId="{08B845BE-FE05-4495-82C1-D4948525E2BC}"/>
          </ac:cxnSpMkLst>
        </pc:cxnChg>
        <pc:cxnChg chg="mod">
          <ac:chgData name="Amelia Veith" userId="15bdf0d5-432d-4157-83ae-63e3a7e1dc2c" providerId="ADAL" clId="{DF7D28F4-70C7-4F3B-B2F4-B7EA1C97406B}" dt="2022-01-25T03:16:44.115" v="1603"/>
          <ac:cxnSpMkLst>
            <pc:docMk/>
            <pc:sldMk cId="3649104356" sldId="373"/>
            <ac:cxnSpMk id="564" creationId="{98BE6F31-1BD2-4C48-B327-F5F780E208F6}"/>
          </ac:cxnSpMkLst>
        </pc:cxnChg>
        <pc:cxnChg chg="mod">
          <ac:chgData name="Amelia Veith" userId="15bdf0d5-432d-4157-83ae-63e3a7e1dc2c" providerId="ADAL" clId="{DF7D28F4-70C7-4F3B-B2F4-B7EA1C97406B}" dt="2022-01-25T03:16:57.323" v="1617" actId="478"/>
          <ac:cxnSpMkLst>
            <pc:docMk/>
            <pc:sldMk cId="3649104356" sldId="373"/>
            <ac:cxnSpMk id="565" creationId="{03DDD1EF-9E26-4B9B-97C9-FC97FD065CEC}"/>
          </ac:cxnSpMkLst>
        </pc:cxnChg>
        <pc:cxnChg chg="mod">
          <ac:chgData name="Amelia Veith" userId="15bdf0d5-432d-4157-83ae-63e3a7e1dc2c" providerId="ADAL" clId="{DF7D28F4-70C7-4F3B-B2F4-B7EA1C97406B}" dt="2022-01-25T03:16:57.323" v="1617" actId="478"/>
          <ac:cxnSpMkLst>
            <pc:docMk/>
            <pc:sldMk cId="3649104356" sldId="373"/>
            <ac:cxnSpMk id="566" creationId="{C9ABC376-DD4A-4E13-B073-AE48D5D15E6E}"/>
          </ac:cxnSpMkLst>
        </pc:cxnChg>
        <pc:cxnChg chg="mod">
          <ac:chgData name="Amelia Veith" userId="15bdf0d5-432d-4157-83ae-63e3a7e1dc2c" providerId="ADAL" clId="{DF7D28F4-70C7-4F3B-B2F4-B7EA1C97406B}" dt="2022-01-25T03:16:57.323" v="1617" actId="478"/>
          <ac:cxnSpMkLst>
            <pc:docMk/>
            <pc:sldMk cId="3649104356" sldId="373"/>
            <ac:cxnSpMk id="567" creationId="{E06D548A-C095-48B0-9B4C-FD61F2895716}"/>
          </ac:cxnSpMkLst>
        </pc:cxnChg>
        <pc:cxnChg chg="mod">
          <ac:chgData name="Amelia Veith" userId="15bdf0d5-432d-4157-83ae-63e3a7e1dc2c" providerId="ADAL" clId="{DF7D28F4-70C7-4F3B-B2F4-B7EA1C97406B}" dt="2022-01-25T03:16:44.115" v="1603"/>
          <ac:cxnSpMkLst>
            <pc:docMk/>
            <pc:sldMk cId="3649104356" sldId="373"/>
            <ac:cxnSpMk id="568" creationId="{6D160484-BDE9-43CC-8522-B061641F6012}"/>
          </ac:cxnSpMkLst>
        </pc:cxnChg>
        <pc:cxnChg chg="mod">
          <ac:chgData name="Amelia Veith" userId="15bdf0d5-432d-4157-83ae-63e3a7e1dc2c" providerId="ADAL" clId="{DF7D28F4-70C7-4F3B-B2F4-B7EA1C97406B}" dt="2022-01-25T03:16:44.115" v="1603"/>
          <ac:cxnSpMkLst>
            <pc:docMk/>
            <pc:sldMk cId="3649104356" sldId="373"/>
            <ac:cxnSpMk id="569" creationId="{E843E543-9886-40A9-B1A2-A30F2F7C8D11}"/>
          </ac:cxnSpMkLst>
        </pc:cxnChg>
        <pc:cxnChg chg="mod">
          <ac:chgData name="Amelia Veith" userId="15bdf0d5-432d-4157-83ae-63e3a7e1dc2c" providerId="ADAL" clId="{DF7D28F4-70C7-4F3B-B2F4-B7EA1C97406B}" dt="2022-01-25T03:16:44.115" v="1603"/>
          <ac:cxnSpMkLst>
            <pc:docMk/>
            <pc:sldMk cId="3649104356" sldId="373"/>
            <ac:cxnSpMk id="570" creationId="{C26B80E7-4BAB-4468-863E-37C2DE5054F8}"/>
          </ac:cxnSpMkLst>
        </pc:cxnChg>
        <pc:cxnChg chg="mod">
          <ac:chgData name="Amelia Veith" userId="15bdf0d5-432d-4157-83ae-63e3a7e1dc2c" providerId="ADAL" clId="{DF7D28F4-70C7-4F3B-B2F4-B7EA1C97406B}" dt="2022-01-25T03:16:44.115" v="1603"/>
          <ac:cxnSpMkLst>
            <pc:docMk/>
            <pc:sldMk cId="3649104356" sldId="373"/>
            <ac:cxnSpMk id="571" creationId="{EC2D7566-914E-4638-96C8-25E4AA1501AC}"/>
          </ac:cxnSpMkLst>
        </pc:cxnChg>
        <pc:cxnChg chg="mod">
          <ac:chgData name="Amelia Veith" userId="15bdf0d5-432d-4157-83ae-63e3a7e1dc2c" providerId="ADAL" clId="{DF7D28F4-70C7-4F3B-B2F4-B7EA1C97406B}" dt="2022-01-25T03:16:44.115" v="1603"/>
          <ac:cxnSpMkLst>
            <pc:docMk/>
            <pc:sldMk cId="3649104356" sldId="373"/>
            <ac:cxnSpMk id="572" creationId="{75ED9A6B-3597-4519-A528-B162DDA7484C}"/>
          </ac:cxnSpMkLst>
        </pc:cxnChg>
        <pc:cxnChg chg="mod">
          <ac:chgData name="Amelia Veith" userId="15bdf0d5-432d-4157-83ae-63e3a7e1dc2c" providerId="ADAL" clId="{DF7D28F4-70C7-4F3B-B2F4-B7EA1C97406B}" dt="2022-01-25T03:16:44.115" v="1603"/>
          <ac:cxnSpMkLst>
            <pc:docMk/>
            <pc:sldMk cId="3649104356" sldId="373"/>
            <ac:cxnSpMk id="573" creationId="{B9616283-9EE6-4159-990B-DB80D2649F4D}"/>
          </ac:cxnSpMkLst>
        </pc:cxnChg>
        <pc:cxnChg chg="mod">
          <ac:chgData name="Amelia Veith" userId="15bdf0d5-432d-4157-83ae-63e3a7e1dc2c" providerId="ADAL" clId="{DF7D28F4-70C7-4F3B-B2F4-B7EA1C97406B}" dt="2022-01-25T03:16:44.115" v="1603"/>
          <ac:cxnSpMkLst>
            <pc:docMk/>
            <pc:sldMk cId="3649104356" sldId="373"/>
            <ac:cxnSpMk id="574" creationId="{74C2A406-1F7A-4515-9A31-818C0DA3ECAF}"/>
          </ac:cxnSpMkLst>
        </pc:cxnChg>
        <pc:cxnChg chg="mod">
          <ac:chgData name="Amelia Veith" userId="15bdf0d5-432d-4157-83ae-63e3a7e1dc2c" providerId="ADAL" clId="{DF7D28F4-70C7-4F3B-B2F4-B7EA1C97406B}" dt="2022-01-25T03:16:44.115" v="1603"/>
          <ac:cxnSpMkLst>
            <pc:docMk/>
            <pc:sldMk cId="3649104356" sldId="373"/>
            <ac:cxnSpMk id="575" creationId="{EC21B00A-0768-42EA-AF15-319F3D5F4DE4}"/>
          </ac:cxnSpMkLst>
        </pc:cxnChg>
        <pc:cxnChg chg="mod">
          <ac:chgData name="Amelia Veith" userId="15bdf0d5-432d-4157-83ae-63e3a7e1dc2c" providerId="ADAL" clId="{DF7D28F4-70C7-4F3B-B2F4-B7EA1C97406B}" dt="2022-01-25T03:16:57.323" v="1617" actId="478"/>
          <ac:cxnSpMkLst>
            <pc:docMk/>
            <pc:sldMk cId="3649104356" sldId="373"/>
            <ac:cxnSpMk id="576" creationId="{5DED337D-B653-440B-B4AC-8ADF71DC7687}"/>
          </ac:cxnSpMkLst>
        </pc:cxnChg>
        <pc:cxnChg chg="mod">
          <ac:chgData name="Amelia Veith" userId="15bdf0d5-432d-4157-83ae-63e3a7e1dc2c" providerId="ADAL" clId="{DF7D28F4-70C7-4F3B-B2F4-B7EA1C97406B}" dt="2022-01-25T03:16:44.115" v="1603"/>
          <ac:cxnSpMkLst>
            <pc:docMk/>
            <pc:sldMk cId="3649104356" sldId="373"/>
            <ac:cxnSpMk id="577" creationId="{3132B882-8822-46B5-BD8E-2A2D1B567F4C}"/>
          </ac:cxnSpMkLst>
        </pc:cxnChg>
        <pc:cxnChg chg="mod">
          <ac:chgData name="Amelia Veith" userId="15bdf0d5-432d-4157-83ae-63e3a7e1dc2c" providerId="ADAL" clId="{DF7D28F4-70C7-4F3B-B2F4-B7EA1C97406B}" dt="2022-01-25T03:16:44.115" v="1603"/>
          <ac:cxnSpMkLst>
            <pc:docMk/>
            <pc:sldMk cId="3649104356" sldId="373"/>
            <ac:cxnSpMk id="578" creationId="{F77E642C-FBD1-4850-8EE4-E594620901CD}"/>
          </ac:cxnSpMkLst>
        </pc:cxnChg>
        <pc:cxnChg chg="mod">
          <ac:chgData name="Amelia Veith" userId="15bdf0d5-432d-4157-83ae-63e3a7e1dc2c" providerId="ADAL" clId="{DF7D28F4-70C7-4F3B-B2F4-B7EA1C97406B}" dt="2022-01-25T03:16:57.323" v="1617" actId="478"/>
          <ac:cxnSpMkLst>
            <pc:docMk/>
            <pc:sldMk cId="3649104356" sldId="373"/>
            <ac:cxnSpMk id="582" creationId="{0A4B9694-4489-403A-B4A3-773EB4A1E0AF}"/>
          </ac:cxnSpMkLst>
        </pc:cxnChg>
        <pc:cxnChg chg="mod">
          <ac:chgData name="Amelia Veith" userId="15bdf0d5-432d-4157-83ae-63e3a7e1dc2c" providerId="ADAL" clId="{DF7D28F4-70C7-4F3B-B2F4-B7EA1C97406B}" dt="2022-01-25T03:16:44.115" v="1603"/>
          <ac:cxnSpMkLst>
            <pc:docMk/>
            <pc:sldMk cId="3649104356" sldId="373"/>
            <ac:cxnSpMk id="583" creationId="{5B27E1CE-4CC8-4343-AE02-B33766CAC73E}"/>
          </ac:cxnSpMkLst>
        </pc:cxnChg>
        <pc:cxnChg chg="mod">
          <ac:chgData name="Amelia Veith" userId="15bdf0d5-432d-4157-83ae-63e3a7e1dc2c" providerId="ADAL" clId="{DF7D28F4-70C7-4F3B-B2F4-B7EA1C97406B}" dt="2022-01-25T03:16:44.115" v="1603"/>
          <ac:cxnSpMkLst>
            <pc:docMk/>
            <pc:sldMk cId="3649104356" sldId="373"/>
            <ac:cxnSpMk id="584" creationId="{43319872-932D-440E-933C-D0CF01BEEADC}"/>
          </ac:cxnSpMkLst>
        </pc:cxnChg>
        <pc:cxnChg chg="mod">
          <ac:chgData name="Amelia Veith" userId="15bdf0d5-432d-4157-83ae-63e3a7e1dc2c" providerId="ADAL" clId="{DF7D28F4-70C7-4F3B-B2F4-B7EA1C97406B}" dt="2022-01-25T03:16:57.323" v="1617" actId="478"/>
          <ac:cxnSpMkLst>
            <pc:docMk/>
            <pc:sldMk cId="3649104356" sldId="373"/>
            <ac:cxnSpMk id="585" creationId="{2B56E3F8-2713-45CD-9E4B-F35933704214}"/>
          </ac:cxnSpMkLst>
        </pc:cxnChg>
        <pc:cxnChg chg="mod">
          <ac:chgData name="Amelia Veith" userId="15bdf0d5-432d-4157-83ae-63e3a7e1dc2c" providerId="ADAL" clId="{DF7D28F4-70C7-4F3B-B2F4-B7EA1C97406B}" dt="2022-01-25T03:16:57.323" v="1617" actId="478"/>
          <ac:cxnSpMkLst>
            <pc:docMk/>
            <pc:sldMk cId="3649104356" sldId="373"/>
            <ac:cxnSpMk id="586" creationId="{2E34ABDF-D2DF-4ED8-B2FD-DEFEF51D1EC2}"/>
          </ac:cxnSpMkLst>
        </pc:cxnChg>
        <pc:cxnChg chg="mod">
          <ac:chgData name="Amelia Veith" userId="15bdf0d5-432d-4157-83ae-63e3a7e1dc2c" providerId="ADAL" clId="{DF7D28F4-70C7-4F3B-B2F4-B7EA1C97406B}" dt="2022-01-25T03:16:57.323" v="1617" actId="478"/>
          <ac:cxnSpMkLst>
            <pc:docMk/>
            <pc:sldMk cId="3649104356" sldId="373"/>
            <ac:cxnSpMk id="587" creationId="{FC4686DD-BDCB-459E-B0A9-5ED5C8DDD300}"/>
          </ac:cxnSpMkLst>
        </pc:cxnChg>
        <pc:cxnChg chg="mod">
          <ac:chgData name="Amelia Veith" userId="15bdf0d5-432d-4157-83ae-63e3a7e1dc2c" providerId="ADAL" clId="{DF7D28F4-70C7-4F3B-B2F4-B7EA1C97406B}" dt="2022-01-25T03:16:44.115" v="1603"/>
          <ac:cxnSpMkLst>
            <pc:docMk/>
            <pc:sldMk cId="3649104356" sldId="373"/>
            <ac:cxnSpMk id="588" creationId="{09CE4783-6FBE-4CA4-8880-F65EA7ED0266}"/>
          </ac:cxnSpMkLst>
        </pc:cxnChg>
        <pc:cxnChg chg="mod">
          <ac:chgData name="Amelia Veith" userId="15bdf0d5-432d-4157-83ae-63e3a7e1dc2c" providerId="ADAL" clId="{DF7D28F4-70C7-4F3B-B2F4-B7EA1C97406B}" dt="2022-01-25T03:16:44.115" v="1603"/>
          <ac:cxnSpMkLst>
            <pc:docMk/>
            <pc:sldMk cId="3649104356" sldId="373"/>
            <ac:cxnSpMk id="589" creationId="{96695113-0E11-46F7-A25B-24D159497FD5}"/>
          </ac:cxnSpMkLst>
        </pc:cxnChg>
        <pc:cxnChg chg="mod">
          <ac:chgData name="Amelia Veith" userId="15bdf0d5-432d-4157-83ae-63e3a7e1dc2c" providerId="ADAL" clId="{DF7D28F4-70C7-4F3B-B2F4-B7EA1C97406B}" dt="2022-01-25T03:16:44.115" v="1603"/>
          <ac:cxnSpMkLst>
            <pc:docMk/>
            <pc:sldMk cId="3649104356" sldId="373"/>
            <ac:cxnSpMk id="590" creationId="{4DAE5A2E-AB1B-4532-8111-DCA9FB8938A1}"/>
          </ac:cxnSpMkLst>
        </pc:cxnChg>
        <pc:cxnChg chg="mod">
          <ac:chgData name="Amelia Veith" userId="15bdf0d5-432d-4157-83ae-63e3a7e1dc2c" providerId="ADAL" clId="{DF7D28F4-70C7-4F3B-B2F4-B7EA1C97406B}" dt="2022-01-25T03:16:44.115" v="1603"/>
          <ac:cxnSpMkLst>
            <pc:docMk/>
            <pc:sldMk cId="3649104356" sldId="373"/>
            <ac:cxnSpMk id="591" creationId="{540A4C90-603D-4A76-A208-537074893272}"/>
          </ac:cxnSpMkLst>
        </pc:cxnChg>
        <pc:cxnChg chg="mod">
          <ac:chgData name="Amelia Veith" userId="15bdf0d5-432d-4157-83ae-63e3a7e1dc2c" providerId="ADAL" clId="{DF7D28F4-70C7-4F3B-B2F4-B7EA1C97406B}" dt="2022-01-25T03:16:44.115" v="1603"/>
          <ac:cxnSpMkLst>
            <pc:docMk/>
            <pc:sldMk cId="3649104356" sldId="373"/>
            <ac:cxnSpMk id="592" creationId="{44FE2E3B-6317-4E44-A2E0-B70AF4C0A1C3}"/>
          </ac:cxnSpMkLst>
        </pc:cxnChg>
        <pc:cxnChg chg="mod">
          <ac:chgData name="Amelia Veith" userId="15bdf0d5-432d-4157-83ae-63e3a7e1dc2c" providerId="ADAL" clId="{DF7D28F4-70C7-4F3B-B2F4-B7EA1C97406B}" dt="2022-01-25T03:16:44.115" v="1603"/>
          <ac:cxnSpMkLst>
            <pc:docMk/>
            <pc:sldMk cId="3649104356" sldId="373"/>
            <ac:cxnSpMk id="593" creationId="{A616CC93-D295-4666-AAF3-9503CC6587F7}"/>
          </ac:cxnSpMkLst>
        </pc:cxnChg>
        <pc:cxnChg chg="mod">
          <ac:chgData name="Amelia Veith" userId="15bdf0d5-432d-4157-83ae-63e3a7e1dc2c" providerId="ADAL" clId="{DF7D28F4-70C7-4F3B-B2F4-B7EA1C97406B}" dt="2022-01-25T03:16:44.115" v="1603"/>
          <ac:cxnSpMkLst>
            <pc:docMk/>
            <pc:sldMk cId="3649104356" sldId="373"/>
            <ac:cxnSpMk id="594" creationId="{0BA12B3F-FAB8-4381-9E9E-49CB23BAC544}"/>
          </ac:cxnSpMkLst>
        </pc:cxnChg>
        <pc:cxnChg chg="mod">
          <ac:chgData name="Amelia Veith" userId="15bdf0d5-432d-4157-83ae-63e3a7e1dc2c" providerId="ADAL" clId="{DF7D28F4-70C7-4F3B-B2F4-B7EA1C97406B}" dt="2022-01-25T03:16:44.115" v="1603"/>
          <ac:cxnSpMkLst>
            <pc:docMk/>
            <pc:sldMk cId="3649104356" sldId="373"/>
            <ac:cxnSpMk id="595" creationId="{3443A1B9-257C-41CB-B637-80ACB51D50E2}"/>
          </ac:cxnSpMkLst>
        </pc:cxnChg>
        <pc:cxnChg chg="mod">
          <ac:chgData name="Amelia Veith" userId="15bdf0d5-432d-4157-83ae-63e3a7e1dc2c" providerId="ADAL" clId="{DF7D28F4-70C7-4F3B-B2F4-B7EA1C97406B}" dt="2022-01-25T03:16:57.323" v="1617" actId="478"/>
          <ac:cxnSpMkLst>
            <pc:docMk/>
            <pc:sldMk cId="3649104356" sldId="373"/>
            <ac:cxnSpMk id="596" creationId="{B2A76287-0B87-416E-80A8-731C38101EB8}"/>
          </ac:cxnSpMkLst>
        </pc:cxnChg>
        <pc:cxnChg chg="mod">
          <ac:chgData name="Amelia Veith" userId="15bdf0d5-432d-4157-83ae-63e3a7e1dc2c" providerId="ADAL" clId="{DF7D28F4-70C7-4F3B-B2F4-B7EA1C97406B}" dt="2022-01-25T03:16:44.115" v="1603"/>
          <ac:cxnSpMkLst>
            <pc:docMk/>
            <pc:sldMk cId="3649104356" sldId="373"/>
            <ac:cxnSpMk id="597" creationId="{77F3628D-52A7-48A8-9F7F-69954B90C263}"/>
          </ac:cxnSpMkLst>
        </pc:cxnChg>
        <pc:cxnChg chg="mod">
          <ac:chgData name="Amelia Veith" userId="15bdf0d5-432d-4157-83ae-63e3a7e1dc2c" providerId="ADAL" clId="{DF7D28F4-70C7-4F3B-B2F4-B7EA1C97406B}" dt="2022-01-25T03:16:44.115" v="1603"/>
          <ac:cxnSpMkLst>
            <pc:docMk/>
            <pc:sldMk cId="3649104356" sldId="373"/>
            <ac:cxnSpMk id="598" creationId="{EA13BA24-1132-4577-B1DF-8487190ED2F4}"/>
          </ac:cxnSpMkLst>
        </pc:cxnChg>
        <pc:cxnChg chg="mod">
          <ac:chgData name="Amelia Veith" userId="15bdf0d5-432d-4157-83ae-63e3a7e1dc2c" providerId="ADAL" clId="{DF7D28F4-70C7-4F3B-B2F4-B7EA1C97406B}" dt="2022-01-25T03:19:55.514" v="1638"/>
          <ac:cxnSpMkLst>
            <pc:docMk/>
            <pc:sldMk cId="3649104356" sldId="373"/>
            <ac:cxnSpMk id="615" creationId="{63E6365B-9859-4347-A81F-4121A412C4B0}"/>
          </ac:cxnSpMkLst>
        </pc:cxnChg>
        <pc:cxnChg chg="mod">
          <ac:chgData name="Amelia Veith" userId="15bdf0d5-432d-4157-83ae-63e3a7e1dc2c" providerId="ADAL" clId="{DF7D28F4-70C7-4F3B-B2F4-B7EA1C97406B}" dt="2022-01-25T03:19:55.514" v="1638"/>
          <ac:cxnSpMkLst>
            <pc:docMk/>
            <pc:sldMk cId="3649104356" sldId="373"/>
            <ac:cxnSpMk id="616" creationId="{E606925A-2633-4A61-A063-95BB09172152}"/>
          </ac:cxnSpMkLst>
        </pc:cxnChg>
        <pc:cxnChg chg="mod">
          <ac:chgData name="Amelia Veith" userId="15bdf0d5-432d-4157-83ae-63e3a7e1dc2c" providerId="ADAL" clId="{DF7D28F4-70C7-4F3B-B2F4-B7EA1C97406B}" dt="2022-01-25T03:19:55.514" v="1638"/>
          <ac:cxnSpMkLst>
            <pc:docMk/>
            <pc:sldMk cId="3649104356" sldId="373"/>
            <ac:cxnSpMk id="617" creationId="{C9D18961-F862-479D-9725-BD56A8D5EB6C}"/>
          </ac:cxnSpMkLst>
        </pc:cxnChg>
        <pc:cxnChg chg="mod">
          <ac:chgData name="Amelia Veith" userId="15bdf0d5-432d-4157-83ae-63e3a7e1dc2c" providerId="ADAL" clId="{DF7D28F4-70C7-4F3B-B2F4-B7EA1C97406B}" dt="2022-01-25T03:19:55.514" v="1638"/>
          <ac:cxnSpMkLst>
            <pc:docMk/>
            <pc:sldMk cId="3649104356" sldId="373"/>
            <ac:cxnSpMk id="618" creationId="{2C6303F3-8FF8-4010-A161-C7B6ABB097C5}"/>
          </ac:cxnSpMkLst>
        </pc:cxnChg>
        <pc:cxnChg chg="mod">
          <ac:chgData name="Amelia Veith" userId="15bdf0d5-432d-4157-83ae-63e3a7e1dc2c" providerId="ADAL" clId="{DF7D28F4-70C7-4F3B-B2F4-B7EA1C97406B}" dt="2022-01-25T03:19:55.514" v="1638"/>
          <ac:cxnSpMkLst>
            <pc:docMk/>
            <pc:sldMk cId="3649104356" sldId="373"/>
            <ac:cxnSpMk id="619" creationId="{525C59E5-960B-4EAF-BD31-60CAAD7C52F6}"/>
          </ac:cxnSpMkLst>
        </pc:cxnChg>
        <pc:cxnChg chg="mod">
          <ac:chgData name="Amelia Veith" userId="15bdf0d5-432d-4157-83ae-63e3a7e1dc2c" providerId="ADAL" clId="{DF7D28F4-70C7-4F3B-B2F4-B7EA1C97406B}" dt="2022-01-25T03:19:55.514" v="1638"/>
          <ac:cxnSpMkLst>
            <pc:docMk/>
            <pc:sldMk cId="3649104356" sldId="373"/>
            <ac:cxnSpMk id="620" creationId="{C9116AA9-25DF-40BF-9879-E0B91742028A}"/>
          </ac:cxnSpMkLst>
        </pc:cxnChg>
        <pc:cxnChg chg="mod">
          <ac:chgData name="Amelia Veith" userId="15bdf0d5-432d-4157-83ae-63e3a7e1dc2c" providerId="ADAL" clId="{DF7D28F4-70C7-4F3B-B2F4-B7EA1C97406B}" dt="2022-01-25T03:19:55.514" v="1638"/>
          <ac:cxnSpMkLst>
            <pc:docMk/>
            <pc:sldMk cId="3649104356" sldId="373"/>
            <ac:cxnSpMk id="621" creationId="{3959A6BE-2A1F-4A61-8973-0BA3560C697B}"/>
          </ac:cxnSpMkLst>
        </pc:cxnChg>
        <pc:cxnChg chg="mod">
          <ac:chgData name="Amelia Veith" userId="15bdf0d5-432d-4157-83ae-63e3a7e1dc2c" providerId="ADAL" clId="{DF7D28F4-70C7-4F3B-B2F4-B7EA1C97406B}" dt="2022-01-25T03:19:55.514" v="1638"/>
          <ac:cxnSpMkLst>
            <pc:docMk/>
            <pc:sldMk cId="3649104356" sldId="373"/>
            <ac:cxnSpMk id="622" creationId="{DD707135-C730-43A9-8C2D-3971D8F75AF8}"/>
          </ac:cxnSpMkLst>
        </pc:cxnChg>
        <pc:cxnChg chg="mod">
          <ac:chgData name="Amelia Veith" userId="15bdf0d5-432d-4157-83ae-63e3a7e1dc2c" providerId="ADAL" clId="{DF7D28F4-70C7-4F3B-B2F4-B7EA1C97406B}" dt="2022-01-25T03:19:55.514" v="1638"/>
          <ac:cxnSpMkLst>
            <pc:docMk/>
            <pc:sldMk cId="3649104356" sldId="373"/>
            <ac:cxnSpMk id="623" creationId="{4F8F8B37-213F-427A-AA4D-644C3599F782}"/>
          </ac:cxnSpMkLst>
        </pc:cxnChg>
        <pc:cxnChg chg="mod">
          <ac:chgData name="Amelia Veith" userId="15bdf0d5-432d-4157-83ae-63e3a7e1dc2c" providerId="ADAL" clId="{DF7D28F4-70C7-4F3B-B2F4-B7EA1C97406B}" dt="2022-01-25T03:19:55.514" v="1638"/>
          <ac:cxnSpMkLst>
            <pc:docMk/>
            <pc:sldMk cId="3649104356" sldId="373"/>
            <ac:cxnSpMk id="624" creationId="{AED7EC40-702D-4E28-9DA2-8ED208B9D4CE}"/>
          </ac:cxnSpMkLst>
        </pc:cxnChg>
        <pc:cxnChg chg="mod">
          <ac:chgData name="Amelia Veith" userId="15bdf0d5-432d-4157-83ae-63e3a7e1dc2c" providerId="ADAL" clId="{DF7D28F4-70C7-4F3B-B2F4-B7EA1C97406B}" dt="2022-01-25T03:19:55.514" v="1638"/>
          <ac:cxnSpMkLst>
            <pc:docMk/>
            <pc:sldMk cId="3649104356" sldId="373"/>
            <ac:cxnSpMk id="625" creationId="{F00C9C42-5729-4714-8852-4A989933976C}"/>
          </ac:cxnSpMkLst>
        </pc:cxnChg>
        <pc:cxnChg chg="mod">
          <ac:chgData name="Amelia Veith" userId="15bdf0d5-432d-4157-83ae-63e3a7e1dc2c" providerId="ADAL" clId="{DF7D28F4-70C7-4F3B-B2F4-B7EA1C97406B}" dt="2022-01-25T03:19:55.514" v="1638"/>
          <ac:cxnSpMkLst>
            <pc:docMk/>
            <pc:sldMk cId="3649104356" sldId="373"/>
            <ac:cxnSpMk id="626" creationId="{2376FEE9-7244-4826-8F87-2AD21AE21B7D}"/>
          </ac:cxnSpMkLst>
        </pc:cxnChg>
        <pc:cxnChg chg="mod">
          <ac:chgData name="Amelia Veith" userId="15bdf0d5-432d-4157-83ae-63e3a7e1dc2c" providerId="ADAL" clId="{DF7D28F4-70C7-4F3B-B2F4-B7EA1C97406B}" dt="2022-01-25T03:19:55.514" v="1638"/>
          <ac:cxnSpMkLst>
            <pc:docMk/>
            <pc:sldMk cId="3649104356" sldId="373"/>
            <ac:cxnSpMk id="627" creationId="{91384CF4-E7F0-42B6-B255-FC7F1D112FCC}"/>
          </ac:cxnSpMkLst>
        </pc:cxnChg>
        <pc:cxnChg chg="mod">
          <ac:chgData name="Amelia Veith" userId="15bdf0d5-432d-4157-83ae-63e3a7e1dc2c" providerId="ADAL" clId="{DF7D28F4-70C7-4F3B-B2F4-B7EA1C97406B}" dt="2022-01-25T03:19:55.514" v="1638"/>
          <ac:cxnSpMkLst>
            <pc:docMk/>
            <pc:sldMk cId="3649104356" sldId="373"/>
            <ac:cxnSpMk id="628" creationId="{46B9B967-EF55-4B86-BBD3-9D1943851B2A}"/>
          </ac:cxnSpMkLst>
        </pc:cxnChg>
        <pc:cxnChg chg="mod">
          <ac:chgData name="Amelia Veith" userId="15bdf0d5-432d-4157-83ae-63e3a7e1dc2c" providerId="ADAL" clId="{DF7D28F4-70C7-4F3B-B2F4-B7EA1C97406B}" dt="2022-01-25T03:19:55.514" v="1638"/>
          <ac:cxnSpMkLst>
            <pc:docMk/>
            <pc:sldMk cId="3649104356" sldId="373"/>
            <ac:cxnSpMk id="629" creationId="{51C3A6D7-9A74-4352-87D2-8807CE2C933C}"/>
          </ac:cxnSpMkLst>
        </pc:cxnChg>
        <pc:cxnChg chg="mod">
          <ac:chgData name="Amelia Veith" userId="15bdf0d5-432d-4157-83ae-63e3a7e1dc2c" providerId="ADAL" clId="{DF7D28F4-70C7-4F3B-B2F4-B7EA1C97406B}" dt="2022-01-25T03:19:55.514" v="1638"/>
          <ac:cxnSpMkLst>
            <pc:docMk/>
            <pc:sldMk cId="3649104356" sldId="373"/>
            <ac:cxnSpMk id="630" creationId="{C5A455B2-64DF-4C35-960D-EA94373A3B0E}"/>
          </ac:cxnSpMkLst>
        </pc:cxnChg>
        <pc:cxnChg chg="mod">
          <ac:chgData name="Amelia Veith" userId="15bdf0d5-432d-4157-83ae-63e3a7e1dc2c" providerId="ADAL" clId="{DF7D28F4-70C7-4F3B-B2F4-B7EA1C97406B}" dt="2022-01-25T03:19:55.514" v="1638"/>
          <ac:cxnSpMkLst>
            <pc:docMk/>
            <pc:sldMk cId="3649104356" sldId="373"/>
            <ac:cxnSpMk id="631" creationId="{B9926641-6F5A-42DD-A0A9-E2C91D77C68B}"/>
          </ac:cxnSpMkLst>
        </pc:cxnChg>
      </pc:sldChg>
      <pc:sldChg chg="addSp delSp modSp mod modAnim modNotesTx">
        <pc:chgData name="Amelia Veith" userId="15bdf0d5-432d-4157-83ae-63e3a7e1dc2c" providerId="ADAL" clId="{DF7D28F4-70C7-4F3B-B2F4-B7EA1C97406B}" dt="2022-01-25T18:45:15.452" v="6019" actId="20577"/>
        <pc:sldMkLst>
          <pc:docMk/>
          <pc:sldMk cId="4208199723" sldId="391"/>
        </pc:sldMkLst>
        <pc:spChg chg="mod">
          <ac:chgData name="Amelia Veith" userId="15bdf0d5-432d-4157-83ae-63e3a7e1dc2c" providerId="ADAL" clId="{DF7D28F4-70C7-4F3B-B2F4-B7EA1C97406B}" dt="2022-01-25T06:20:47.203" v="3595" actId="1036"/>
          <ac:spMkLst>
            <pc:docMk/>
            <pc:sldMk cId="4208199723" sldId="391"/>
            <ac:spMk id="6" creationId="{85B39232-0337-48C2-B35D-51D3FFE78FCE}"/>
          </ac:spMkLst>
        </pc:spChg>
        <pc:spChg chg="mod">
          <ac:chgData name="Amelia Veith" userId="15bdf0d5-432d-4157-83ae-63e3a7e1dc2c" providerId="ADAL" clId="{DF7D28F4-70C7-4F3B-B2F4-B7EA1C97406B}" dt="2022-01-25T06:20:51.098" v="3599" actId="1036"/>
          <ac:spMkLst>
            <pc:docMk/>
            <pc:sldMk cId="4208199723" sldId="391"/>
            <ac:spMk id="17" creationId="{3134B87E-E0E0-41D3-8F7A-9F73DF2A47C7}"/>
          </ac:spMkLst>
        </pc:spChg>
        <pc:spChg chg="mod">
          <ac:chgData name="Amelia Veith" userId="15bdf0d5-432d-4157-83ae-63e3a7e1dc2c" providerId="ADAL" clId="{DF7D28F4-70C7-4F3B-B2F4-B7EA1C97406B}" dt="2022-01-25T06:21:17.341" v="3617" actId="1076"/>
          <ac:spMkLst>
            <pc:docMk/>
            <pc:sldMk cId="4208199723" sldId="391"/>
            <ac:spMk id="18" creationId="{ACFEABFB-A466-4944-A85D-1A0FC7726551}"/>
          </ac:spMkLst>
        </pc:spChg>
        <pc:spChg chg="add mod">
          <ac:chgData name="Amelia Veith" userId="15bdf0d5-432d-4157-83ae-63e3a7e1dc2c" providerId="ADAL" clId="{DF7D28F4-70C7-4F3B-B2F4-B7EA1C97406B}" dt="2022-01-24T23:28:03.822" v="113"/>
          <ac:spMkLst>
            <pc:docMk/>
            <pc:sldMk cId="4208199723" sldId="391"/>
            <ac:spMk id="22" creationId="{F9AC8F4F-AA00-4D9E-B4AA-E66D81D78036}"/>
          </ac:spMkLst>
        </pc:spChg>
        <pc:spChg chg="add del mod">
          <ac:chgData name="Amelia Veith" userId="15bdf0d5-432d-4157-83ae-63e3a7e1dc2c" providerId="ADAL" clId="{DF7D28F4-70C7-4F3B-B2F4-B7EA1C97406B}" dt="2022-01-25T05:23:51.952" v="2613"/>
          <ac:spMkLst>
            <pc:docMk/>
            <pc:sldMk cId="4208199723" sldId="391"/>
            <ac:spMk id="23" creationId="{1B3963F0-6E75-41F5-BE27-E6339789385D}"/>
          </ac:spMkLst>
        </pc:spChg>
        <pc:spChg chg="ord">
          <ac:chgData name="Amelia Veith" userId="15bdf0d5-432d-4157-83ae-63e3a7e1dc2c" providerId="ADAL" clId="{DF7D28F4-70C7-4F3B-B2F4-B7EA1C97406B}" dt="2022-01-25T05:58:55.464" v="3273" actId="166"/>
          <ac:spMkLst>
            <pc:docMk/>
            <pc:sldMk cId="4208199723" sldId="391"/>
            <ac:spMk id="24" creationId="{53D15B0F-08D9-4B4F-84D7-0886123DFFE4}"/>
          </ac:spMkLst>
        </pc:spChg>
        <pc:spChg chg="add del mod">
          <ac:chgData name="Amelia Veith" userId="15bdf0d5-432d-4157-83ae-63e3a7e1dc2c" providerId="ADAL" clId="{DF7D28F4-70C7-4F3B-B2F4-B7EA1C97406B}" dt="2022-01-25T05:23:51.529" v="2612"/>
          <ac:spMkLst>
            <pc:docMk/>
            <pc:sldMk cId="4208199723" sldId="391"/>
            <ac:spMk id="27" creationId="{E95971AA-A74B-44F1-929B-4A1FBEB16EAE}"/>
          </ac:spMkLst>
        </pc:spChg>
        <pc:spChg chg="mod">
          <ac:chgData name="Amelia Veith" userId="15bdf0d5-432d-4157-83ae-63e3a7e1dc2c" providerId="ADAL" clId="{DF7D28F4-70C7-4F3B-B2F4-B7EA1C97406B}" dt="2022-01-25T05:24:37.502" v="2619" actId="207"/>
          <ac:spMkLst>
            <pc:docMk/>
            <pc:sldMk cId="4208199723" sldId="391"/>
            <ac:spMk id="29" creationId="{CE252A7C-6B17-494E-AC91-DE58784B84FA}"/>
          </ac:spMkLst>
        </pc:spChg>
        <pc:spChg chg="mod">
          <ac:chgData name="Amelia Veith" userId="15bdf0d5-432d-4157-83ae-63e3a7e1dc2c" providerId="ADAL" clId="{DF7D28F4-70C7-4F3B-B2F4-B7EA1C97406B}" dt="2022-01-25T05:24:14.187" v="2617"/>
          <ac:spMkLst>
            <pc:docMk/>
            <pc:sldMk cId="4208199723" sldId="391"/>
            <ac:spMk id="30" creationId="{E102B41A-8A67-4F23-A6C5-20140DD49893}"/>
          </ac:spMkLst>
        </pc:spChg>
        <pc:spChg chg="mod">
          <ac:chgData name="Amelia Veith" userId="15bdf0d5-432d-4157-83ae-63e3a7e1dc2c" providerId="ADAL" clId="{DF7D28F4-70C7-4F3B-B2F4-B7EA1C97406B}" dt="2022-01-25T05:24:14.187" v="2617"/>
          <ac:spMkLst>
            <pc:docMk/>
            <pc:sldMk cId="4208199723" sldId="391"/>
            <ac:spMk id="31" creationId="{C6B5006E-5B3B-47C6-B811-65435BDFECD1}"/>
          </ac:spMkLst>
        </pc:spChg>
        <pc:spChg chg="mod">
          <ac:chgData name="Amelia Veith" userId="15bdf0d5-432d-4157-83ae-63e3a7e1dc2c" providerId="ADAL" clId="{DF7D28F4-70C7-4F3B-B2F4-B7EA1C97406B}" dt="2022-01-25T05:24:14.187" v="2617"/>
          <ac:spMkLst>
            <pc:docMk/>
            <pc:sldMk cId="4208199723" sldId="391"/>
            <ac:spMk id="32" creationId="{8CF8AFFD-69E5-4DEE-A309-1BADA37159C8}"/>
          </ac:spMkLst>
        </pc:spChg>
        <pc:spChg chg="mod">
          <ac:chgData name="Amelia Veith" userId="15bdf0d5-432d-4157-83ae-63e3a7e1dc2c" providerId="ADAL" clId="{DF7D28F4-70C7-4F3B-B2F4-B7EA1C97406B}" dt="2022-01-25T05:24:14.187" v="2617"/>
          <ac:spMkLst>
            <pc:docMk/>
            <pc:sldMk cId="4208199723" sldId="391"/>
            <ac:spMk id="33" creationId="{1E763D1E-FEAC-48BF-A776-17B9CDC27073}"/>
          </ac:spMkLst>
        </pc:spChg>
        <pc:spChg chg="mod">
          <ac:chgData name="Amelia Veith" userId="15bdf0d5-432d-4157-83ae-63e3a7e1dc2c" providerId="ADAL" clId="{DF7D28F4-70C7-4F3B-B2F4-B7EA1C97406B}" dt="2022-01-25T05:25:20.830" v="2625"/>
          <ac:spMkLst>
            <pc:docMk/>
            <pc:sldMk cId="4208199723" sldId="391"/>
            <ac:spMk id="36" creationId="{C736E7CB-8841-45DD-B784-D1ACCDE53D4C}"/>
          </ac:spMkLst>
        </pc:spChg>
        <pc:spChg chg="mod">
          <ac:chgData name="Amelia Veith" userId="15bdf0d5-432d-4157-83ae-63e3a7e1dc2c" providerId="ADAL" clId="{DF7D28F4-70C7-4F3B-B2F4-B7EA1C97406B}" dt="2022-01-25T05:25:20.830" v="2625"/>
          <ac:spMkLst>
            <pc:docMk/>
            <pc:sldMk cId="4208199723" sldId="391"/>
            <ac:spMk id="37" creationId="{97373A1B-17A5-4466-82C0-EEB35A107D5C}"/>
          </ac:spMkLst>
        </pc:spChg>
        <pc:spChg chg="mod">
          <ac:chgData name="Amelia Veith" userId="15bdf0d5-432d-4157-83ae-63e3a7e1dc2c" providerId="ADAL" clId="{DF7D28F4-70C7-4F3B-B2F4-B7EA1C97406B}" dt="2022-01-25T05:25:20.830" v="2625"/>
          <ac:spMkLst>
            <pc:docMk/>
            <pc:sldMk cId="4208199723" sldId="391"/>
            <ac:spMk id="38" creationId="{A6F6C74A-A489-452C-8074-36B6E3B616E6}"/>
          </ac:spMkLst>
        </pc:spChg>
        <pc:spChg chg="mod">
          <ac:chgData name="Amelia Veith" userId="15bdf0d5-432d-4157-83ae-63e3a7e1dc2c" providerId="ADAL" clId="{DF7D28F4-70C7-4F3B-B2F4-B7EA1C97406B}" dt="2022-01-25T05:25:42.351" v="2629" actId="207"/>
          <ac:spMkLst>
            <pc:docMk/>
            <pc:sldMk cId="4208199723" sldId="391"/>
            <ac:spMk id="45" creationId="{1E19B23D-2854-4AD6-827B-2F0120744220}"/>
          </ac:spMkLst>
        </pc:spChg>
        <pc:spChg chg="mod">
          <ac:chgData name="Amelia Veith" userId="15bdf0d5-432d-4157-83ae-63e3a7e1dc2c" providerId="ADAL" clId="{DF7D28F4-70C7-4F3B-B2F4-B7EA1C97406B}" dt="2022-01-25T05:25:42.351" v="2629" actId="207"/>
          <ac:spMkLst>
            <pc:docMk/>
            <pc:sldMk cId="4208199723" sldId="391"/>
            <ac:spMk id="46" creationId="{ECCE96E6-69AD-4B59-9D7D-173D29E0B488}"/>
          </ac:spMkLst>
        </pc:spChg>
        <pc:spChg chg="mod">
          <ac:chgData name="Amelia Veith" userId="15bdf0d5-432d-4157-83ae-63e3a7e1dc2c" providerId="ADAL" clId="{DF7D28F4-70C7-4F3B-B2F4-B7EA1C97406B}" dt="2022-01-25T05:25:20.830" v="2625"/>
          <ac:spMkLst>
            <pc:docMk/>
            <pc:sldMk cId="4208199723" sldId="391"/>
            <ac:spMk id="47" creationId="{F2F8903F-29D0-4F48-99B7-651ABD5DD5C8}"/>
          </ac:spMkLst>
        </pc:spChg>
        <pc:spChg chg="mod">
          <ac:chgData name="Amelia Veith" userId="15bdf0d5-432d-4157-83ae-63e3a7e1dc2c" providerId="ADAL" clId="{DF7D28F4-70C7-4F3B-B2F4-B7EA1C97406B}" dt="2022-01-25T18:45:15.452" v="6019" actId="20577"/>
          <ac:spMkLst>
            <pc:docMk/>
            <pc:sldMk cId="4208199723" sldId="391"/>
            <ac:spMk id="639" creationId="{00000000-0000-0000-0000-000000000000}"/>
          </ac:spMkLst>
        </pc:spChg>
        <pc:grpChg chg="add mod">
          <ac:chgData name="Amelia Veith" userId="15bdf0d5-432d-4157-83ae-63e3a7e1dc2c" providerId="ADAL" clId="{DF7D28F4-70C7-4F3B-B2F4-B7EA1C97406B}" dt="2022-01-25T05:58:41.127" v="3269" actId="164"/>
          <ac:grpSpMkLst>
            <pc:docMk/>
            <pc:sldMk cId="4208199723" sldId="391"/>
            <ac:grpSpMk id="2" creationId="{50D9DACA-950A-478E-9540-B1406F1B1B19}"/>
          </ac:grpSpMkLst>
        </pc:grpChg>
        <pc:grpChg chg="add mod">
          <ac:chgData name="Amelia Veith" userId="15bdf0d5-432d-4157-83ae-63e3a7e1dc2c" providerId="ADAL" clId="{DF7D28F4-70C7-4F3B-B2F4-B7EA1C97406B}" dt="2022-01-25T05:58:46.872" v="3270" actId="164"/>
          <ac:grpSpMkLst>
            <pc:docMk/>
            <pc:sldMk cId="4208199723" sldId="391"/>
            <ac:grpSpMk id="3" creationId="{DC7B55A8-87C2-4EC7-A6FB-E24FD85375D8}"/>
          </ac:grpSpMkLst>
        </pc:grpChg>
        <pc:grpChg chg="add mod">
          <ac:chgData name="Amelia Veith" userId="15bdf0d5-432d-4157-83ae-63e3a7e1dc2c" providerId="ADAL" clId="{DF7D28F4-70C7-4F3B-B2F4-B7EA1C97406B}" dt="2022-01-25T05:58:50.429" v="3271" actId="164"/>
          <ac:grpSpMkLst>
            <pc:docMk/>
            <pc:sldMk cId="4208199723" sldId="391"/>
            <ac:grpSpMk id="4" creationId="{6FACB20D-1E24-4EB7-B8BA-708C60869F1D}"/>
          </ac:grpSpMkLst>
        </pc:grpChg>
        <pc:grpChg chg="mod">
          <ac:chgData name="Amelia Veith" userId="15bdf0d5-432d-4157-83ae-63e3a7e1dc2c" providerId="ADAL" clId="{DF7D28F4-70C7-4F3B-B2F4-B7EA1C97406B}" dt="2022-01-25T05:58:41.127" v="3269" actId="164"/>
          <ac:grpSpMkLst>
            <pc:docMk/>
            <pc:sldMk cId="4208199723" sldId="391"/>
            <ac:grpSpMk id="7" creationId="{AAD69471-138C-4EC7-A12E-272BF988501A}"/>
          </ac:grpSpMkLst>
        </pc:grpChg>
        <pc:grpChg chg="del">
          <ac:chgData name="Amelia Veith" userId="15bdf0d5-432d-4157-83ae-63e3a7e1dc2c" providerId="ADAL" clId="{DF7D28F4-70C7-4F3B-B2F4-B7EA1C97406B}" dt="2022-01-25T05:25:05.149" v="2620" actId="478"/>
          <ac:grpSpMkLst>
            <pc:docMk/>
            <pc:sldMk cId="4208199723" sldId="391"/>
            <ac:grpSpMk id="9" creationId="{9F013CDB-7CE9-4C83-9D31-108969F46E31}"/>
          </ac:grpSpMkLst>
        </pc:grpChg>
        <pc:grpChg chg="mod">
          <ac:chgData name="Amelia Veith" userId="15bdf0d5-432d-4157-83ae-63e3a7e1dc2c" providerId="ADAL" clId="{DF7D28F4-70C7-4F3B-B2F4-B7EA1C97406B}" dt="2022-01-25T05:58:46.872" v="3270" actId="164"/>
          <ac:grpSpMkLst>
            <pc:docMk/>
            <pc:sldMk cId="4208199723" sldId="391"/>
            <ac:grpSpMk id="11" creationId="{0391DEB7-0BE2-4DA5-9616-EFA52A8F5B86}"/>
          </ac:grpSpMkLst>
        </pc:grpChg>
        <pc:grpChg chg="mod">
          <ac:chgData name="Amelia Veith" userId="15bdf0d5-432d-4157-83ae-63e3a7e1dc2c" providerId="ADAL" clId="{DF7D28F4-70C7-4F3B-B2F4-B7EA1C97406B}" dt="2022-01-25T05:58:50.429" v="3271" actId="164"/>
          <ac:grpSpMkLst>
            <pc:docMk/>
            <pc:sldMk cId="4208199723" sldId="391"/>
            <ac:grpSpMk id="12" creationId="{C0F00F44-925C-40FD-B8D0-5F0A72E19363}"/>
          </ac:grpSpMkLst>
        </pc:grpChg>
        <pc:grpChg chg="add mod">
          <ac:chgData name="Amelia Veith" userId="15bdf0d5-432d-4157-83ae-63e3a7e1dc2c" providerId="ADAL" clId="{DF7D28F4-70C7-4F3B-B2F4-B7EA1C97406B}" dt="2022-01-25T05:58:46.872" v="3270" actId="164"/>
          <ac:grpSpMkLst>
            <pc:docMk/>
            <pc:sldMk cId="4208199723" sldId="391"/>
            <ac:grpSpMk id="28" creationId="{4C22EA0E-3E91-4A73-B8DC-6713985037BD}"/>
          </ac:grpSpMkLst>
        </pc:grpChg>
        <pc:grpChg chg="add mod">
          <ac:chgData name="Amelia Veith" userId="15bdf0d5-432d-4157-83ae-63e3a7e1dc2c" providerId="ADAL" clId="{DF7D28F4-70C7-4F3B-B2F4-B7EA1C97406B}" dt="2022-01-25T05:58:50.429" v="3271" actId="164"/>
          <ac:grpSpMkLst>
            <pc:docMk/>
            <pc:sldMk cId="4208199723" sldId="391"/>
            <ac:grpSpMk id="35" creationId="{1DE67B50-45CC-4B9D-91C4-3F5EB9DE62CF}"/>
          </ac:grpSpMkLst>
        </pc:grpChg>
        <pc:grpChg chg="mod">
          <ac:chgData name="Amelia Veith" userId="15bdf0d5-432d-4157-83ae-63e3a7e1dc2c" providerId="ADAL" clId="{DF7D28F4-70C7-4F3B-B2F4-B7EA1C97406B}" dt="2022-01-25T05:25:20.830" v="2625"/>
          <ac:grpSpMkLst>
            <pc:docMk/>
            <pc:sldMk cId="4208199723" sldId="391"/>
            <ac:grpSpMk id="39" creationId="{C694660C-C2FE-4A96-B258-22838ECEAD79}"/>
          </ac:grpSpMkLst>
        </pc:grpChg>
        <pc:grpChg chg="mod">
          <ac:chgData name="Amelia Veith" userId="15bdf0d5-432d-4157-83ae-63e3a7e1dc2c" providerId="ADAL" clId="{DF7D28F4-70C7-4F3B-B2F4-B7EA1C97406B}" dt="2022-01-25T05:25:20.830" v="2625"/>
          <ac:grpSpMkLst>
            <pc:docMk/>
            <pc:sldMk cId="4208199723" sldId="391"/>
            <ac:grpSpMk id="40" creationId="{A57A0C39-E3D8-4BA4-87B6-576056349A62}"/>
          </ac:grpSpMkLst>
        </pc:grpChg>
        <pc:picChg chg="del">
          <ac:chgData name="Amelia Veith" userId="15bdf0d5-432d-4157-83ae-63e3a7e1dc2c" providerId="ADAL" clId="{DF7D28F4-70C7-4F3B-B2F4-B7EA1C97406B}" dt="2022-01-25T05:25:19.823" v="2624" actId="478"/>
          <ac:picMkLst>
            <pc:docMk/>
            <pc:sldMk cId="4208199723" sldId="391"/>
            <ac:picMk id="5" creationId="{3BD997A2-6054-4132-99B5-773F929BCCD0}"/>
          </ac:picMkLst>
        </pc:picChg>
        <pc:picChg chg="del">
          <ac:chgData name="Amelia Veith" userId="15bdf0d5-432d-4157-83ae-63e3a7e1dc2c" providerId="ADAL" clId="{DF7D28F4-70C7-4F3B-B2F4-B7EA1C97406B}" dt="2022-01-25T05:23:47.331" v="2609" actId="478"/>
          <ac:picMkLst>
            <pc:docMk/>
            <pc:sldMk cId="4208199723" sldId="391"/>
            <ac:picMk id="15" creationId="{AF799C7C-8016-4D8F-9C18-6B3461248AC1}"/>
          </ac:picMkLst>
        </pc:picChg>
        <pc:picChg chg="add mod">
          <ac:chgData name="Amelia Veith" userId="15bdf0d5-432d-4157-83ae-63e3a7e1dc2c" providerId="ADAL" clId="{DF7D28F4-70C7-4F3B-B2F4-B7EA1C97406B}" dt="2022-01-25T05:58:41.127" v="3269" actId="164"/>
          <ac:picMkLst>
            <pc:docMk/>
            <pc:sldMk cId="4208199723" sldId="391"/>
            <ac:picMk id="34" creationId="{C65BF837-4196-4C5B-837D-F0AFEC9211D7}"/>
          </ac:picMkLst>
        </pc:picChg>
        <pc:cxnChg chg="mod">
          <ac:chgData name="Amelia Veith" userId="15bdf0d5-432d-4157-83ae-63e3a7e1dc2c" providerId="ADAL" clId="{DF7D28F4-70C7-4F3B-B2F4-B7EA1C97406B}" dt="2022-01-25T05:25:20.830" v="2625"/>
          <ac:cxnSpMkLst>
            <pc:docMk/>
            <pc:sldMk cId="4208199723" sldId="391"/>
            <ac:cxnSpMk id="41" creationId="{DE8650FE-3818-4F3F-8316-6CC5B1886A41}"/>
          </ac:cxnSpMkLst>
        </pc:cxnChg>
        <pc:cxnChg chg="mod">
          <ac:chgData name="Amelia Veith" userId="15bdf0d5-432d-4157-83ae-63e3a7e1dc2c" providerId="ADAL" clId="{DF7D28F4-70C7-4F3B-B2F4-B7EA1C97406B}" dt="2022-01-25T05:25:20.830" v="2625"/>
          <ac:cxnSpMkLst>
            <pc:docMk/>
            <pc:sldMk cId="4208199723" sldId="391"/>
            <ac:cxnSpMk id="42" creationId="{CAA9BF28-4424-4960-A3DD-80AD6F436CE3}"/>
          </ac:cxnSpMkLst>
        </pc:cxnChg>
        <pc:cxnChg chg="mod">
          <ac:chgData name="Amelia Veith" userId="15bdf0d5-432d-4157-83ae-63e3a7e1dc2c" providerId="ADAL" clId="{DF7D28F4-70C7-4F3B-B2F4-B7EA1C97406B}" dt="2022-01-25T05:25:20.830" v="2625"/>
          <ac:cxnSpMkLst>
            <pc:docMk/>
            <pc:sldMk cId="4208199723" sldId="391"/>
            <ac:cxnSpMk id="43" creationId="{5B6E675C-E756-47D1-BDC4-C4F1147C85E8}"/>
          </ac:cxnSpMkLst>
        </pc:cxnChg>
        <pc:cxnChg chg="mod">
          <ac:chgData name="Amelia Veith" userId="15bdf0d5-432d-4157-83ae-63e3a7e1dc2c" providerId="ADAL" clId="{DF7D28F4-70C7-4F3B-B2F4-B7EA1C97406B}" dt="2022-01-25T05:25:20.830" v="2625"/>
          <ac:cxnSpMkLst>
            <pc:docMk/>
            <pc:sldMk cId="4208199723" sldId="391"/>
            <ac:cxnSpMk id="44" creationId="{D94A6B79-BA98-405E-AF3E-2B051DF18F8F}"/>
          </ac:cxnSpMkLst>
        </pc:cxnChg>
        <pc:cxnChg chg="mod">
          <ac:chgData name="Amelia Veith" userId="15bdf0d5-432d-4157-83ae-63e3a7e1dc2c" providerId="ADAL" clId="{DF7D28F4-70C7-4F3B-B2F4-B7EA1C97406B}" dt="2022-01-25T05:25:20.830" v="2625"/>
          <ac:cxnSpMkLst>
            <pc:docMk/>
            <pc:sldMk cId="4208199723" sldId="391"/>
            <ac:cxnSpMk id="48" creationId="{4895F4FA-F011-4690-B2EC-B4F2D406A459}"/>
          </ac:cxnSpMkLst>
        </pc:cxnChg>
        <pc:cxnChg chg="mod">
          <ac:chgData name="Amelia Veith" userId="15bdf0d5-432d-4157-83ae-63e3a7e1dc2c" providerId="ADAL" clId="{DF7D28F4-70C7-4F3B-B2F4-B7EA1C97406B}" dt="2022-01-25T05:25:20.830" v="2625"/>
          <ac:cxnSpMkLst>
            <pc:docMk/>
            <pc:sldMk cId="4208199723" sldId="391"/>
            <ac:cxnSpMk id="49" creationId="{638BEA68-4739-4C68-A96E-C48BE656F5F5}"/>
          </ac:cxnSpMkLst>
        </pc:cxnChg>
        <pc:cxnChg chg="mod">
          <ac:chgData name="Amelia Veith" userId="15bdf0d5-432d-4157-83ae-63e3a7e1dc2c" providerId="ADAL" clId="{DF7D28F4-70C7-4F3B-B2F4-B7EA1C97406B}" dt="2022-01-25T05:25:20.830" v="2625"/>
          <ac:cxnSpMkLst>
            <pc:docMk/>
            <pc:sldMk cId="4208199723" sldId="391"/>
            <ac:cxnSpMk id="50" creationId="{18FD8D6A-E944-4327-9D29-FCBB83585567}"/>
          </ac:cxnSpMkLst>
        </pc:cxnChg>
        <pc:cxnChg chg="mod">
          <ac:chgData name="Amelia Veith" userId="15bdf0d5-432d-4157-83ae-63e3a7e1dc2c" providerId="ADAL" clId="{DF7D28F4-70C7-4F3B-B2F4-B7EA1C97406B}" dt="2022-01-25T05:25:42.351" v="2629" actId="207"/>
          <ac:cxnSpMkLst>
            <pc:docMk/>
            <pc:sldMk cId="4208199723" sldId="391"/>
            <ac:cxnSpMk id="51" creationId="{709B9EA5-066F-4914-9C94-6EDFDB37E32A}"/>
          </ac:cxnSpMkLst>
        </pc:cxnChg>
        <pc:cxnChg chg="mod">
          <ac:chgData name="Amelia Veith" userId="15bdf0d5-432d-4157-83ae-63e3a7e1dc2c" providerId="ADAL" clId="{DF7D28F4-70C7-4F3B-B2F4-B7EA1C97406B}" dt="2022-01-25T05:25:20.830" v="2625"/>
          <ac:cxnSpMkLst>
            <pc:docMk/>
            <pc:sldMk cId="4208199723" sldId="391"/>
            <ac:cxnSpMk id="52" creationId="{CE829D47-1F15-44BC-BABA-42FD3B82F76C}"/>
          </ac:cxnSpMkLst>
        </pc:cxnChg>
        <pc:cxnChg chg="mod">
          <ac:chgData name="Amelia Veith" userId="15bdf0d5-432d-4157-83ae-63e3a7e1dc2c" providerId="ADAL" clId="{DF7D28F4-70C7-4F3B-B2F4-B7EA1C97406B}" dt="2022-01-25T05:25:20.830" v="2625"/>
          <ac:cxnSpMkLst>
            <pc:docMk/>
            <pc:sldMk cId="4208199723" sldId="391"/>
            <ac:cxnSpMk id="53" creationId="{7E768F98-3879-4AA6-9ABD-1430CE4C4DCA}"/>
          </ac:cxnSpMkLst>
        </pc:cxnChg>
        <pc:cxnChg chg="mod">
          <ac:chgData name="Amelia Veith" userId="15bdf0d5-432d-4157-83ae-63e3a7e1dc2c" providerId="ADAL" clId="{DF7D28F4-70C7-4F3B-B2F4-B7EA1C97406B}" dt="2022-01-25T05:25:20.830" v="2625"/>
          <ac:cxnSpMkLst>
            <pc:docMk/>
            <pc:sldMk cId="4208199723" sldId="391"/>
            <ac:cxnSpMk id="54" creationId="{DE65F058-5DC2-45FC-9D13-3A1D8149CC1D}"/>
          </ac:cxnSpMkLst>
        </pc:cxnChg>
        <pc:cxnChg chg="mod">
          <ac:chgData name="Amelia Veith" userId="15bdf0d5-432d-4157-83ae-63e3a7e1dc2c" providerId="ADAL" clId="{DF7D28F4-70C7-4F3B-B2F4-B7EA1C97406B}" dt="2022-01-25T05:25:20.830" v="2625"/>
          <ac:cxnSpMkLst>
            <pc:docMk/>
            <pc:sldMk cId="4208199723" sldId="391"/>
            <ac:cxnSpMk id="55" creationId="{8E3B8939-E469-4CCA-A133-049755C6CE11}"/>
          </ac:cxnSpMkLst>
        </pc:cxnChg>
        <pc:cxnChg chg="mod">
          <ac:chgData name="Amelia Veith" userId="15bdf0d5-432d-4157-83ae-63e3a7e1dc2c" providerId="ADAL" clId="{DF7D28F4-70C7-4F3B-B2F4-B7EA1C97406B}" dt="2022-01-25T05:25:20.830" v="2625"/>
          <ac:cxnSpMkLst>
            <pc:docMk/>
            <pc:sldMk cId="4208199723" sldId="391"/>
            <ac:cxnSpMk id="56" creationId="{4E80615D-A6C3-49CD-8332-8FE976189DA8}"/>
          </ac:cxnSpMkLst>
        </pc:cxnChg>
        <pc:cxnChg chg="mod">
          <ac:chgData name="Amelia Veith" userId="15bdf0d5-432d-4157-83ae-63e3a7e1dc2c" providerId="ADAL" clId="{DF7D28F4-70C7-4F3B-B2F4-B7EA1C97406B}" dt="2022-01-25T05:25:20.830" v="2625"/>
          <ac:cxnSpMkLst>
            <pc:docMk/>
            <pc:sldMk cId="4208199723" sldId="391"/>
            <ac:cxnSpMk id="57" creationId="{916303C4-2C87-4394-8CD9-29BD29C13EAE}"/>
          </ac:cxnSpMkLst>
        </pc:cxnChg>
        <pc:cxnChg chg="mod">
          <ac:chgData name="Amelia Veith" userId="15bdf0d5-432d-4157-83ae-63e3a7e1dc2c" providerId="ADAL" clId="{DF7D28F4-70C7-4F3B-B2F4-B7EA1C97406B}" dt="2022-01-25T05:25:20.830" v="2625"/>
          <ac:cxnSpMkLst>
            <pc:docMk/>
            <pc:sldMk cId="4208199723" sldId="391"/>
            <ac:cxnSpMk id="58" creationId="{0F885E9F-E34D-4D45-BDDA-F8202BF22D93}"/>
          </ac:cxnSpMkLst>
        </pc:cxnChg>
        <pc:cxnChg chg="mod">
          <ac:chgData name="Amelia Veith" userId="15bdf0d5-432d-4157-83ae-63e3a7e1dc2c" providerId="ADAL" clId="{DF7D28F4-70C7-4F3B-B2F4-B7EA1C97406B}" dt="2022-01-25T05:25:20.830" v="2625"/>
          <ac:cxnSpMkLst>
            <pc:docMk/>
            <pc:sldMk cId="4208199723" sldId="391"/>
            <ac:cxnSpMk id="59" creationId="{F3B31B52-328E-46C0-B418-22E6A9EFB8FB}"/>
          </ac:cxnSpMkLst>
        </pc:cxnChg>
        <pc:cxnChg chg="mod">
          <ac:chgData name="Amelia Veith" userId="15bdf0d5-432d-4157-83ae-63e3a7e1dc2c" providerId="ADAL" clId="{DF7D28F4-70C7-4F3B-B2F4-B7EA1C97406B}" dt="2022-01-25T05:25:20.830" v="2625"/>
          <ac:cxnSpMkLst>
            <pc:docMk/>
            <pc:sldMk cId="4208199723" sldId="391"/>
            <ac:cxnSpMk id="60" creationId="{EBE5998D-9FBB-4CBD-9D0D-8CAA3CFEC886}"/>
          </ac:cxnSpMkLst>
        </pc:cxnChg>
        <pc:cxnChg chg="mod">
          <ac:chgData name="Amelia Veith" userId="15bdf0d5-432d-4157-83ae-63e3a7e1dc2c" providerId="ADAL" clId="{DF7D28F4-70C7-4F3B-B2F4-B7EA1C97406B}" dt="2022-01-25T05:25:20.830" v="2625"/>
          <ac:cxnSpMkLst>
            <pc:docMk/>
            <pc:sldMk cId="4208199723" sldId="391"/>
            <ac:cxnSpMk id="61" creationId="{F563FC9A-2F97-41A7-819F-7803CE40E03E}"/>
          </ac:cxnSpMkLst>
        </pc:cxnChg>
        <pc:cxnChg chg="mod">
          <ac:chgData name="Amelia Veith" userId="15bdf0d5-432d-4157-83ae-63e3a7e1dc2c" providerId="ADAL" clId="{DF7D28F4-70C7-4F3B-B2F4-B7EA1C97406B}" dt="2022-01-25T05:25:20.830" v="2625"/>
          <ac:cxnSpMkLst>
            <pc:docMk/>
            <pc:sldMk cId="4208199723" sldId="391"/>
            <ac:cxnSpMk id="62" creationId="{3A8F2E87-9407-46BC-84B3-73E5199DB8AC}"/>
          </ac:cxnSpMkLst>
        </pc:cxnChg>
        <pc:cxnChg chg="mod">
          <ac:chgData name="Amelia Veith" userId="15bdf0d5-432d-4157-83ae-63e3a7e1dc2c" providerId="ADAL" clId="{DF7D28F4-70C7-4F3B-B2F4-B7EA1C97406B}" dt="2022-01-25T05:25:20.830" v="2625"/>
          <ac:cxnSpMkLst>
            <pc:docMk/>
            <pc:sldMk cId="4208199723" sldId="391"/>
            <ac:cxnSpMk id="63" creationId="{70480865-9CB6-4E62-B70D-469BCD2CC7C7}"/>
          </ac:cxnSpMkLst>
        </pc:cxnChg>
        <pc:cxnChg chg="mod">
          <ac:chgData name="Amelia Veith" userId="15bdf0d5-432d-4157-83ae-63e3a7e1dc2c" providerId="ADAL" clId="{DF7D28F4-70C7-4F3B-B2F4-B7EA1C97406B}" dt="2022-01-25T05:25:20.830" v="2625"/>
          <ac:cxnSpMkLst>
            <pc:docMk/>
            <pc:sldMk cId="4208199723" sldId="391"/>
            <ac:cxnSpMk id="64" creationId="{8CDAB5A2-6F05-4B36-9541-C80A2391B994}"/>
          </ac:cxnSpMkLst>
        </pc:cxnChg>
      </pc:sldChg>
      <pc:sldChg chg="addSp delSp modSp mod">
        <pc:chgData name="Amelia Veith" userId="15bdf0d5-432d-4157-83ae-63e3a7e1dc2c" providerId="ADAL" clId="{DF7D28F4-70C7-4F3B-B2F4-B7EA1C97406B}" dt="2022-01-25T18:41:42.038" v="6013" actId="12"/>
        <pc:sldMkLst>
          <pc:docMk/>
          <pc:sldMk cId="3983952401" sldId="392"/>
        </pc:sldMkLst>
        <pc:spChg chg="add mod ord">
          <ac:chgData name="Amelia Veith" userId="15bdf0d5-432d-4157-83ae-63e3a7e1dc2c" providerId="ADAL" clId="{DF7D28F4-70C7-4F3B-B2F4-B7EA1C97406B}" dt="2022-01-25T06:35:50.848" v="3653" actId="20577"/>
          <ac:spMkLst>
            <pc:docMk/>
            <pc:sldMk cId="3983952401" sldId="392"/>
            <ac:spMk id="2" creationId="{99D6548C-8C5A-494A-9F59-E6204A5BCF57}"/>
          </ac:spMkLst>
        </pc:spChg>
        <pc:spChg chg="mod">
          <ac:chgData name="Amelia Veith" userId="15bdf0d5-432d-4157-83ae-63e3a7e1dc2c" providerId="ADAL" clId="{DF7D28F4-70C7-4F3B-B2F4-B7EA1C97406B}" dt="2022-01-25T18:41:42.038" v="6013" actId="12"/>
          <ac:spMkLst>
            <pc:docMk/>
            <pc:sldMk cId="3983952401" sldId="392"/>
            <ac:spMk id="3" creationId="{EDECA8C4-2DD7-4116-9C05-33D06CF9E3EA}"/>
          </ac:spMkLst>
        </pc:spChg>
        <pc:spChg chg="add mod">
          <ac:chgData name="Amelia Veith" userId="15bdf0d5-432d-4157-83ae-63e3a7e1dc2c" providerId="ADAL" clId="{DF7D28F4-70C7-4F3B-B2F4-B7EA1C97406B}" dt="2022-01-24T23:27:26.030" v="102"/>
          <ac:spMkLst>
            <pc:docMk/>
            <pc:sldMk cId="3983952401" sldId="392"/>
            <ac:spMk id="36" creationId="{6ADE3CE6-21D6-49F2-AD4A-F987A59934F7}"/>
          </ac:spMkLst>
        </pc:spChg>
        <pc:spChg chg="del">
          <ac:chgData name="Amelia Veith" userId="15bdf0d5-432d-4157-83ae-63e3a7e1dc2c" providerId="ADAL" clId="{DF7D28F4-70C7-4F3B-B2F4-B7EA1C97406B}" dt="2022-01-24T23:29:33.473" v="119" actId="478"/>
          <ac:spMkLst>
            <pc:docMk/>
            <pc:sldMk cId="3983952401" sldId="392"/>
            <ac:spMk id="37" creationId="{527E1FC5-4D16-4901-8878-D60F3E7B3C0A}"/>
          </ac:spMkLst>
        </pc:spChg>
        <pc:spChg chg="mod">
          <ac:chgData name="Amelia Veith" userId="15bdf0d5-432d-4157-83ae-63e3a7e1dc2c" providerId="ADAL" clId="{DF7D28F4-70C7-4F3B-B2F4-B7EA1C97406B}" dt="2022-01-25T04:59:43.174" v="2399" actId="1076"/>
          <ac:spMkLst>
            <pc:docMk/>
            <pc:sldMk cId="3983952401" sldId="392"/>
            <ac:spMk id="57" creationId="{9857648E-C25C-4C46-8C52-464A3531E695}"/>
          </ac:spMkLst>
        </pc:spChg>
        <pc:spChg chg="mod">
          <ac:chgData name="Amelia Veith" userId="15bdf0d5-432d-4157-83ae-63e3a7e1dc2c" providerId="ADAL" clId="{DF7D28F4-70C7-4F3B-B2F4-B7EA1C97406B}" dt="2022-01-25T04:59:43.174" v="2399" actId="1076"/>
          <ac:spMkLst>
            <pc:docMk/>
            <pc:sldMk cId="3983952401" sldId="392"/>
            <ac:spMk id="63" creationId="{5BDE1359-A6FF-4456-AA20-73BF758D68F0}"/>
          </ac:spMkLst>
        </pc:spChg>
        <pc:spChg chg="add mod">
          <ac:chgData name="Amelia Veith" userId="15bdf0d5-432d-4157-83ae-63e3a7e1dc2c" providerId="ADAL" clId="{DF7D28F4-70C7-4F3B-B2F4-B7EA1C97406B}" dt="2022-01-25T06:02:17.880" v="3310"/>
          <ac:spMkLst>
            <pc:docMk/>
            <pc:sldMk cId="3983952401" sldId="392"/>
            <ac:spMk id="64" creationId="{B314B9EA-A5A8-45EE-8491-15594905773E}"/>
          </ac:spMkLst>
        </pc:spChg>
        <pc:spChg chg="mod">
          <ac:chgData name="Amelia Veith" userId="15bdf0d5-432d-4157-83ae-63e3a7e1dc2c" providerId="ADAL" clId="{DF7D28F4-70C7-4F3B-B2F4-B7EA1C97406B}" dt="2022-01-25T04:59:32.481" v="2398" actId="1076"/>
          <ac:spMkLst>
            <pc:docMk/>
            <pc:sldMk cId="3983952401" sldId="392"/>
            <ac:spMk id="338" creationId="{00000000-0000-0000-0000-000000000000}"/>
          </ac:spMkLst>
        </pc:spChg>
        <pc:grpChg chg="mod">
          <ac:chgData name="Amelia Veith" userId="15bdf0d5-432d-4157-83ae-63e3a7e1dc2c" providerId="ADAL" clId="{DF7D28F4-70C7-4F3B-B2F4-B7EA1C97406B}" dt="2022-01-25T04:59:43.174" v="2399" actId="1076"/>
          <ac:grpSpMkLst>
            <pc:docMk/>
            <pc:sldMk cId="3983952401" sldId="392"/>
            <ac:grpSpMk id="32" creationId="{8F5F0E11-47B6-4668-BA18-EF0947C3E506}"/>
          </ac:grpSpMkLst>
        </pc:grpChg>
        <pc:cxnChg chg="mod">
          <ac:chgData name="Amelia Veith" userId="15bdf0d5-432d-4157-83ae-63e3a7e1dc2c" providerId="ADAL" clId="{DF7D28F4-70C7-4F3B-B2F4-B7EA1C97406B}" dt="2022-01-25T04:59:43.174" v="2399" actId="1076"/>
          <ac:cxnSpMkLst>
            <pc:docMk/>
            <pc:sldMk cId="3983952401" sldId="392"/>
            <ac:cxnSpMk id="56" creationId="{73DDE606-974D-474D-B4AB-4C5E141194C8}"/>
          </ac:cxnSpMkLst>
        </pc:cxnChg>
        <pc:cxnChg chg="mod">
          <ac:chgData name="Amelia Veith" userId="15bdf0d5-432d-4157-83ae-63e3a7e1dc2c" providerId="ADAL" clId="{DF7D28F4-70C7-4F3B-B2F4-B7EA1C97406B}" dt="2022-01-25T04:59:43.174" v="2399" actId="1076"/>
          <ac:cxnSpMkLst>
            <pc:docMk/>
            <pc:sldMk cId="3983952401" sldId="392"/>
            <ac:cxnSpMk id="58" creationId="{C0C6BC60-3FF9-4529-AB2B-C0A0ED454CBC}"/>
          </ac:cxnSpMkLst>
        </pc:cxnChg>
        <pc:cxnChg chg="mod">
          <ac:chgData name="Amelia Veith" userId="15bdf0d5-432d-4157-83ae-63e3a7e1dc2c" providerId="ADAL" clId="{DF7D28F4-70C7-4F3B-B2F4-B7EA1C97406B}" dt="2022-01-25T04:59:43.174" v="2399" actId="1076"/>
          <ac:cxnSpMkLst>
            <pc:docMk/>
            <pc:sldMk cId="3983952401" sldId="392"/>
            <ac:cxnSpMk id="59" creationId="{4DAB02FE-2A07-43CC-8931-41F18C97F24F}"/>
          </ac:cxnSpMkLst>
        </pc:cxnChg>
        <pc:cxnChg chg="mod">
          <ac:chgData name="Amelia Veith" userId="15bdf0d5-432d-4157-83ae-63e3a7e1dc2c" providerId="ADAL" clId="{DF7D28F4-70C7-4F3B-B2F4-B7EA1C97406B}" dt="2022-01-25T04:59:43.174" v="2399" actId="1076"/>
          <ac:cxnSpMkLst>
            <pc:docMk/>
            <pc:sldMk cId="3983952401" sldId="392"/>
            <ac:cxnSpMk id="60" creationId="{E26683DF-CEE9-4C2B-87FB-DA695EA52540}"/>
          </ac:cxnSpMkLst>
        </pc:cxnChg>
        <pc:cxnChg chg="mod">
          <ac:chgData name="Amelia Veith" userId="15bdf0d5-432d-4157-83ae-63e3a7e1dc2c" providerId="ADAL" clId="{DF7D28F4-70C7-4F3B-B2F4-B7EA1C97406B}" dt="2022-01-25T04:59:43.174" v="2399" actId="1076"/>
          <ac:cxnSpMkLst>
            <pc:docMk/>
            <pc:sldMk cId="3983952401" sldId="392"/>
            <ac:cxnSpMk id="61" creationId="{52CA6D28-DF4E-4E78-95FB-1E3B9D442C42}"/>
          </ac:cxnSpMkLst>
        </pc:cxnChg>
        <pc:cxnChg chg="mod">
          <ac:chgData name="Amelia Veith" userId="15bdf0d5-432d-4157-83ae-63e3a7e1dc2c" providerId="ADAL" clId="{DF7D28F4-70C7-4F3B-B2F4-B7EA1C97406B}" dt="2022-01-25T04:59:43.174" v="2399" actId="1076"/>
          <ac:cxnSpMkLst>
            <pc:docMk/>
            <pc:sldMk cId="3983952401" sldId="392"/>
            <ac:cxnSpMk id="62" creationId="{31860D13-41EB-4CE1-BA5D-B1634DE05BE0}"/>
          </ac:cxnSpMkLst>
        </pc:cxnChg>
      </pc:sldChg>
      <pc:sldChg chg="addSp modSp mod">
        <pc:chgData name="Amelia Veith" userId="15bdf0d5-432d-4157-83ae-63e3a7e1dc2c" providerId="ADAL" clId="{DF7D28F4-70C7-4F3B-B2F4-B7EA1C97406B}" dt="2022-01-25T06:03:22.556" v="3313" actId="20577"/>
        <pc:sldMkLst>
          <pc:docMk/>
          <pc:sldMk cId="2671735514" sldId="393"/>
        </pc:sldMkLst>
        <pc:spChg chg="add mod">
          <ac:chgData name="Amelia Veith" userId="15bdf0d5-432d-4157-83ae-63e3a7e1dc2c" providerId="ADAL" clId="{DF7D28F4-70C7-4F3B-B2F4-B7EA1C97406B}" dt="2022-01-24T23:27:56.175" v="111"/>
          <ac:spMkLst>
            <pc:docMk/>
            <pc:sldMk cId="2671735514" sldId="393"/>
            <ac:spMk id="6" creationId="{596D586A-355A-40BC-908A-CD8C9A03291E}"/>
          </ac:spMkLst>
        </pc:spChg>
        <pc:spChg chg="add mod ord">
          <ac:chgData name="Amelia Veith" userId="15bdf0d5-432d-4157-83ae-63e3a7e1dc2c" providerId="ADAL" clId="{DF7D28F4-70C7-4F3B-B2F4-B7EA1C97406B}" dt="2022-01-25T04:03:42.730" v="1882" actId="2085"/>
          <ac:spMkLst>
            <pc:docMk/>
            <pc:sldMk cId="2671735514" sldId="393"/>
            <ac:spMk id="13" creationId="{A83D118C-4DB9-4F32-942C-74056FBEA0AB}"/>
          </ac:spMkLst>
        </pc:spChg>
        <pc:spChg chg="mod">
          <ac:chgData name="Amelia Veith" userId="15bdf0d5-432d-4157-83ae-63e3a7e1dc2c" providerId="ADAL" clId="{DF7D28F4-70C7-4F3B-B2F4-B7EA1C97406B}" dt="2022-01-25T06:03:22.556" v="3313" actId="20577"/>
          <ac:spMkLst>
            <pc:docMk/>
            <pc:sldMk cId="2671735514" sldId="393"/>
            <ac:spMk id="639" creationId="{00000000-0000-0000-0000-000000000000}"/>
          </ac:spMkLst>
        </pc:spChg>
      </pc:sldChg>
      <pc:sldChg chg="addSp delSp modSp mod modTransition modNotesTx">
        <pc:chgData name="Amelia Veith" userId="15bdf0d5-432d-4157-83ae-63e3a7e1dc2c" providerId="ADAL" clId="{DF7D28F4-70C7-4F3B-B2F4-B7EA1C97406B}" dt="2022-01-25T18:28:06.500" v="4997" actId="20577"/>
        <pc:sldMkLst>
          <pc:docMk/>
          <pc:sldMk cId="2351019803" sldId="394"/>
        </pc:sldMkLst>
        <pc:spChg chg="del mod">
          <ac:chgData name="Amelia Veith" userId="15bdf0d5-432d-4157-83ae-63e3a7e1dc2c" providerId="ADAL" clId="{DF7D28F4-70C7-4F3B-B2F4-B7EA1C97406B}" dt="2022-01-25T04:14:30.475" v="1942" actId="478"/>
          <ac:spMkLst>
            <pc:docMk/>
            <pc:sldMk cId="2351019803" sldId="394"/>
            <ac:spMk id="4" creationId="{B7F2C25F-637F-4D90-A16C-D5ACBBCF3BC3}"/>
          </ac:spMkLst>
        </pc:spChg>
        <pc:spChg chg="add mod">
          <ac:chgData name="Amelia Veith" userId="15bdf0d5-432d-4157-83ae-63e3a7e1dc2c" providerId="ADAL" clId="{DF7D28F4-70C7-4F3B-B2F4-B7EA1C97406B}" dt="2022-01-24T23:27:58.975" v="112"/>
          <ac:spMkLst>
            <pc:docMk/>
            <pc:sldMk cId="2351019803" sldId="394"/>
            <ac:spMk id="5" creationId="{FDD670D5-1133-44EC-ACD8-DC3724C641E7}"/>
          </ac:spMkLst>
        </pc:spChg>
        <pc:spChg chg="del">
          <ac:chgData name="Amelia Veith" userId="15bdf0d5-432d-4157-83ae-63e3a7e1dc2c" providerId="ADAL" clId="{DF7D28F4-70C7-4F3B-B2F4-B7EA1C97406B}" dt="2022-01-25T03:34:24.839" v="1816" actId="478"/>
          <ac:spMkLst>
            <pc:docMk/>
            <pc:sldMk cId="2351019803" sldId="394"/>
            <ac:spMk id="6" creationId="{6066F610-C634-46F4-9D9C-D3CCA931D595}"/>
          </ac:spMkLst>
        </pc:spChg>
        <pc:spChg chg="del">
          <ac:chgData name="Amelia Veith" userId="15bdf0d5-432d-4157-83ae-63e3a7e1dc2c" providerId="ADAL" clId="{DF7D28F4-70C7-4F3B-B2F4-B7EA1C97406B}" dt="2022-01-25T04:14:30.475" v="1942" actId="478"/>
          <ac:spMkLst>
            <pc:docMk/>
            <pc:sldMk cId="2351019803" sldId="394"/>
            <ac:spMk id="7" creationId="{18978ACB-F5FB-412B-94D4-976110978F8C}"/>
          </ac:spMkLst>
        </pc:spChg>
        <pc:spChg chg="del mod">
          <ac:chgData name="Amelia Veith" userId="15bdf0d5-432d-4157-83ae-63e3a7e1dc2c" providerId="ADAL" clId="{DF7D28F4-70C7-4F3B-B2F4-B7EA1C97406B}" dt="2022-01-25T04:14:30.475" v="1942" actId="478"/>
          <ac:spMkLst>
            <pc:docMk/>
            <pc:sldMk cId="2351019803" sldId="394"/>
            <ac:spMk id="8" creationId="{DDDFB8EC-5841-4161-8A4F-A472F0EC64F3}"/>
          </ac:spMkLst>
        </pc:spChg>
        <pc:spChg chg="del mod">
          <ac:chgData name="Amelia Veith" userId="15bdf0d5-432d-4157-83ae-63e3a7e1dc2c" providerId="ADAL" clId="{DF7D28F4-70C7-4F3B-B2F4-B7EA1C97406B}" dt="2022-01-25T04:14:30.475" v="1942" actId="478"/>
          <ac:spMkLst>
            <pc:docMk/>
            <pc:sldMk cId="2351019803" sldId="394"/>
            <ac:spMk id="9" creationId="{03DCD9A2-BE1A-4B67-BD67-54CAFA2F16A5}"/>
          </ac:spMkLst>
        </pc:spChg>
        <pc:spChg chg="del">
          <ac:chgData name="Amelia Veith" userId="15bdf0d5-432d-4157-83ae-63e3a7e1dc2c" providerId="ADAL" clId="{DF7D28F4-70C7-4F3B-B2F4-B7EA1C97406B}" dt="2022-01-25T04:13:51.172" v="1934" actId="478"/>
          <ac:spMkLst>
            <pc:docMk/>
            <pc:sldMk cId="2351019803" sldId="394"/>
            <ac:spMk id="125" creationId="{970A551A-F2F5-40AB-B6A4-A01ABD5F31BC}"/>
          </ac:spMkLst>
        </pc:spChg>
        <pc:spChg chg="add del">
          <ac:chgData name="Amelia Veith" userId="15bdf0d5-432d-4157-83ae-63e3a7e1dc2c" providerId="ADAL" clId="{DF7D28F4-70C7-4F3B-B2F4-B7EA1C97406B}" dt="2022-01-25T03:30:05.434" v="1750" actId="478"/>
          <ac:spMkLst>
            <pc:docMk/>
            <pc:sldMk cId="2351019803" sldId="394"/>
            <ac:spMk id="126" creationId="{94F962D4-C8E0-41DE-8648-FE254E4B201E}"/>
          </ac:spMkLst>
        </pc:spChg>
        <pc:spChg chg="del">
          <ac:chgData name="Amelia Veith" userId="15bdf0d5-432d-4157-83ae-63e3a7e1dc2c" providerId="ADAL" clId="{DF7D28F4-70C7-4F3B-B2F4-B7EA1C97406B}" dt="2022-01-25T04:13:51.172" v="1934" actId="478"/>
          <ac:spMkLst>
            <pc:docMk/>
            <pc:sldMk cId="2351019803" sldId="394"/>
            <ac:spMk id="127" creationId="{C9875A6D-FC08-42EB-865C-235795DF9680}"/>
          </ac:spMkLst>
        </pc:spChg>
        <pc:spChg chg="del">
          <ac:chgData name="Amelia Veith" userId="15bdf0d5-432d-4157-83ae-63e3a7e1dc2c" providerId="ADAL" clId="{DF7D28F4-70C7-4F3B-B2F4-B7EA1C97406B}" dt="2022-01-25T04:13:51.172" v="1934" actId="478"/>
          <ac:spMkLst>
            <pc:docMk/>
            <pc:sldMk cId="2351019803" sldId="394"/>
            <ac:spMk id="128" creationId="{325EE4E5-4E71-4D71-97F3-DF265EEC4A3F}"/>
          </ac:spMkLst>
        </pc:spChg>
        <pc:spChg chg="del">
          <ac:chgData name="Amelia Veith" userId="15bdf0d5-432d-4157-83ae-63e3a7e1dc2c" providerId="ADAL" clId="{DF7D28F4-70C7-4F3B-B2F4-B7EA1C97406B}" dt="2022-01-25T03:30:36.316" v="1776" actId="478"/>
          <ac:spMkLst>
            <pc:docMk/>
            <pc:sldMk cId="2351019803" sldId="394"/>
            <ac:spMk id="129" creationId="{8F2C0494-E408-4B50-B7C0-6264DE6FEC6C}"/>
          </ac:spMkLst>
        </pc:spChg>
        <pc:spChg chg="add del">
          <ac:chgData name="Amelia Veith" userId="15bdf0d5-432d-4157-83ae-63e3a7e1dc2c" providerId="ADAL" clId="{DF7D28F4-70C7-4F3B-B2F4-B7EA1C97406B}" dt="2022-01-25T03:28:54.718" v="1736" actId="478"/>
          <ac:spMkLst>
            <pc:docMk/>
            <pc:sldMk cId="2351019803" sldId="394"/>
            <ac:spMk id="150" creationId="{51914E98-683E-4851-8C25-BB6895258374}"/>
          </ac:spMkLst>
        </pc:spChg>
        <pc:spChg chg="add mod topLvl">
          <ac:chgData name="Amelia Veith" userId="15bdf0d5-432d-4157-83ae-63e3a7e1dc2c" providerId="ADAL" clId="{DF7D28F4-70C7-4F3B-B2F4-B7EA1C97406B}" dt="2022-01-25T04:31:47.331" v="2108" actId="164"/>
          <ac:spMkLst>
            <pc:docMk/>
            <pc:sldMk cId="2351019803" sldId="394"/>
            <ac:spMk id="151" creationId="{E4364992-9287-4055-8BF2-EBA05643838F}"/>
          </ac:spMkLst>
        </pc:spChg>
        <pc:spChg chg="del">
          <ac:chgData name="Amelia Veith" userId="15bdf0d5-432d-4157-83ae-63e3a7e1dc2c" providerId="ADAL" clId="{DF7D28F4-70C7-4F3B-B2F4-B7EA1C97406B}" dt="2022-01-25T04:13:51.172" v="1934" actId="478"/>
          <ac:spMkLst>
            <pc:docMk/>
            <pc:sldMk cId="2351019803" sldId="394"/>
            <ac:spMk id="153" creationId="{CF12A1FA-7A19-4202-B718-0D56DBE782DC}"/>
          </ac:spMkLst>
        </pc:spChg>
        <pc:spChg chg="del">
          <ac:chgData name="Amelia Veith" userId="15bdf0d5-432d-4157-83ae-63e3a7e1dc2c" providerId="ADAL" clId="{DF7D28F4-70C7-4F3B-B2F4-B7EA1C97406B}" dt="2022-01-25T04:13:51.172" v="1934" actId="478"/>
          <ac:spMkLst>
            <pc:docMk/>
            <pc:sldMk cId="2351019803" sldId="394"/>
            <ac:spMk id="155" creationId="{08ED8D80-E1BD-4F32-8D2B-FBA9DB94CAF2}"/>
          </ac:spMkLst>
        </pc:spChg>
        <pc:spChg chg="del">
          <ac:chgData name="Amelia Veith" userId="15bdf0d5-432d-4157-83ae-63e3a7e1dc2c" providerId="ADAL" clId="{DF7D28F4-70C7-4F3B-B2F4-B7EA1C97406B}" dt="2022-01-25T04:14:13.185" v="1940" actId="478"/>
          <ac:spMkLst>
            <pc:docMk/>
            <pc:sldMk cId="2351019803" sldId="394"/>
            <ac:spMk id="167" creationId="{DFE9D698-E098-40F5-B669-CF2020A2154F}"/>
          </ac:spMkLst>
        </pc:spChg>
        <pc:spChg chg="del">
          <ac:chgData name="Amelia Veith" userId="15bdf0d5-432d-4157-83ae-63e3a7e1dc2c" providerId="ADAL" clId="{DF7D28F4-70C7-4F3B-B2F4-B7EA1C97406B}" dt="2022-01-25T04:14:30.475" v="1942" actId="478"/>
          <ac:spMkLst>
            <pc:docMk/>
            <pc:sldMk cId="2351019803" sldId="394"/>
            <ac:spMk id="174" creationId="{D265525C-E2D3-427F-8CDF-4B6919B87C7B}"/>
          </ac:spMkLst>
        </pc:spChg>
        <pc:spChg chg="del">
          <ac:chgData name="Amelia Veith" userId="15bdf0d5-432d-4157-83ae-63e3a7e1dc2c" providerId="ADAL" clId="{DF7D28F4-70C7-4F3B-B2F4-B7EA1C97406B}" dt="2022-01-25T04:14:30.475" v="1942" actId="478"/>
          <ac:spMkLst>
            <pc:docMk/>
            <pc:sldMk cId="2351019803" sldId="394"/>
            <ac:spMk id="175" creationId="{33E852A4-768C-493C-B3A2-663084E19001}"/>
          </ac:spMkLst>
        </pc:spChg>
        <pc:spChg chg="del">
          <ac:chgData name="Amelia Veith" userId="15bdf0d5-432d-4157-83ae-63e3a7e1dc2c" providerId="ADAL" clId="{DF7D28F4-70C7-4F3B-B2F4-B7EA1C97406B}" dt="2022-01-25T04:13:51.172" v="1934" actId="478"/>
          <ac:spMkLst>
            <pc:docMk/>
            <pc:sldMk cId="2351019803" sldId="394"/>
            <ac:spMk id="178" creationId="{C16DE9BC-F688-411B-9C4B-E9D6D950DB32}"/>
          </ac:spMkLst>
        </pc:spChg>
        <pc:spChg chg="add del mod">
          <ac:chgData name="Amelia Veith" userId="15bdf0d5-432d-4157-83ae-63e3a7e1dc2c" providerId="ADAL" clId="{DF7D28F4-70C7-4F3B-B2F4-B7EA1C97406B}" dt="2022-01-25T04:14:30.475" v="1942" actId="478"/>
          <ac:spMkLst>
            <pc:docMk/>
            <pc:sldMk cId="2351019803" sldId="394"/>
            <ac:spMk id="179" creationId="{11F05225-60EE-4043-9668-DD00A3B95587}"/>
          </ac:spMkLst>
        </pc:spChg>
        <pc:spChg chg="del">
          <ac:chgData name="Amelia Veith" userId="15bdf0d5-432d-4157-83ae-63e3a7e1dc2c" providerId="ADAL" clId="{DF7D28F4-70C7-4F3B-B2F4-B7EA1C97406B}" dt="2022-01-25T04:13:51.172" v="1934" actId="478"/>
          <ac:spMkLst>
            <pc:docMk/>
            <pc:sldMk cId="2351019803" sldId="394"/>
            <ac:spMk id="180" creationId="{6E492C71-21CD-4E1A-B8DC-0C91FDF25D2B}"/>
          </ac:spMkLst>
        </pc:spChg>
        <pc:spChg chg="add del mod">
          <ac:chgData name="Amelia Veith" userId="15bdf0d5-432d-4157-83ae-63e3a7e1dc2c" providerId="ADAL" clId="{DF7D28F4-70C7-4F3B-B2F4-B7EA1C97406B}" dt="2022-01-25T04:14:30.475" v="1942" actId="478"/>
          <ac:spMkLst>
            <pc:docMk/>
            <pc:sldMk cId="2351019803" sldId="394"/>
            <ac:spMk id="182" creationId="{A09D2465-E54F-43DC-9150-A7B385E26467}"/>
          </ac:spMkLst>
        </pc:spChg>
        <pc:spChg chg="del">
          <ac:chgData name="Amelia Veith" userId="15bdf0d5-432d-4157-83ae-63e3a7e1dc2c" providerId="ADAL" clId="{DF7D28F4-70C7-4F3B-B2F4-B7EA1C97406B}" dt="2022-01-25T04:14:30.475" v="1942" actId="478"/>
          <ac:spMkLst>
            <pc:docMk/>
            <pc:sldMk cId="2351019803" sldId="394"/>
            <ac:spMk id="184" creationId="{EB3D94D4-34EA-4CDC-B655-31F89E3A1859}"/>
          </ac:spMkLst>
        </pc:spChg>
        <pc:spChg chg="del mod">
          <ac:chgData name="Amelia Veith" userId="15bdf0d5-432d-4157-83ae-63e3a7e1dc2c" providerId="ADAL" clId="{DF7D28F4-70C7-4F3B-B2F4-B7EA1C97406B}" dt="2022-01-25T04:14:30.475" v="1942" actId="478"/>
          <ac:spMkLst>
            <pc:docMk/>
            <pc:sldMk cId="2351019803" sldId="394"/>
            <ac:spMk id="185" creationId="{24C47872-0AA5-4AA3-9BF1-7DB7D51545BD}"/>
          </ac:spMkLst>
        </pc:spChg>
        <pc:spChg chg="del">
          <ac:chgData name="Amelia Veith" userId="15bdf0d5-432d-4157-83ae-63e3a7e1dc2c" providerId="ADAL" clId="{DF7D28F4-70C7-4F3B-B2F4-B7EA1C97406B}" dt="2022-01-25T04:14:30.475" v="1942" actId="478"/>
          <ac:spMkLst>
            <pc:docMk/>
            <pc:sldMk cId="2351019803" sldId="394"/>
            <ac:spMk id="186" creationId="{32B0DBD7-1349-48E9-99A7-E8219ECEC860}"/>
          </ac:spMkLst>
        </pc:spChg>
        <pc:spChg chg="del mod">
          <ac:chgData name="Amelia Veith" userId="15bdf0d5-432d-4157-83ae-63e3a7e1dc2c" providerId="ADAL" clId="{DF7D28F4-70C7-4F3B-B2F4-B7EA1C97406B}" dt="2022-01-25T04:14:30.475" v="1942" actId="478"/>
          <ac:spMkLst>
            <pc:docMk/>
            <pc:sldMk cId="2351019803" sldId="394"/>
            <ac:spMk id="187" creationId="{6487D5BF-ECFD-4DD8-88B7-6B31FAF56E0A}"/>
          </ac:spMkLst>
        </pc:spChg>
        <pc:spChg chg="del mod">
          <ac:chgData name="Amelia Veith" userId="15bdf0d5-432d-4157-83ae-63e3a7e1dc2c" providerId="ADAL" clId="{DF7D28F4-70C7-4F3B-B2F4-B7EA1C97406B}" dt="2022-01-25T04:14:30.475" v="1942" actId="478"/>
          <ac:spMkLst>
            <pc:docMk/>
            <pc:sldMk cId="2351019803" sldId="394"/>
            <ac:spMk id="188" creationId="{94428543-B09F-4849-9E67-D1F636F55445}"/>
          </ac:spMkLst>
        </pc:spChg>
        <pc:spChg chg="add mod">
          <ac:chgData name="Amelia Veith" userId="15bdf0d5-432d-4157-83ae-63e3a7e1dc2c" providerId="ADAL" clId="{DF7D28F4-70C7-4F3B-B2F4-B7EA1C97406B}" dt="2022-01-25T04:14:43.553" v="1944" actId="1076"/>
          <ac:spMkLst>
            <pc:docMk/>
            <pc:sldMk cId="2351019803" sldId="394"/>
            <ac:spMk id="189" creationId="{6DF88F7D-4ED6-4EF8-A3BC-093434F8F0C4}"/>
          </ac:spMkLst>
        </pc:spChg>
        <pc:spChg chg="add del mod ord">
          <ac:chgData name="Amelia Veith" userId="15bdf0d5-432d-4157-83ae-63e3a7e1dc2c" providerId="ADAL" clId="{DF7D28F4-70C7-4F3B-B2F4-B7EA1C97406B}" dt="2022-01-25T04:14:47.352" v="1945" actId="1076"/>
          <ac:spMkLst>
            <pc:docMk/>
            <pc:sldMk cId="2351019803" sldId="394"/>
            <ac:spMk id="190" creationId="{DE6203D7-FB7D-445F-800B-EEB0E93AEE7E}"/>
          </ac:spMkLst>
        </pc:spChg>
        <pc:spChg chg="add mod topLvl">
          <ac:chgData name="Amelia Veith" userId="15bdf0d5-432d-4157-83ae-63e3a7e1dc2c" providerId="ADAL" clId="{DF7D28F4-70C7-4F3B-B2F4-B7EA1C97406B}" dt="2022-01-25T04:31:39.588" v="2107" actId="164"/>
          <ac:spMkLst>
            <pc:docMk/>
            <pc:sldMk cId="2351019803" sldId="394"/>
            <ac:spMk id="191" creationId="{0C166246-719E-4A45-8090-BA5431B9AF3C}"/>
          </ac:spMkLst>
        </pc:spChg>
        <pc:spChg chg="add mod topLvl">
          <ac:chgData name="Amelia Veith" userId="15bdf0d5-432d-4157-83ae-63e3a7e1dc2c" providerId="ADAL" clId="{DF7D28F4-70C7-4F3B-B2F4-B7EA1C97406B}" dt="2022-01-25T04:31:51.995" v="2109" actId="164"/>
          <ac:spMkLst>
            <pc:docMk/>
            <pc:sldMk cId="2351019803" sldId="394"/>
            <ac:spMk id="192" creationId="{2F4117FA-152A-4858-AF34-56893F54FC15}"/>
          </ac:spMkLst>
        </pc:spChg>
        <pc:spChg chg="mod">
          <ac:chgData name="Amelia Veith" userId="15bdf0d5-432d-4157-83ae-63e3a7e1dc2c" providerId="ADAL" clId="{DF7D28F4-70C7-4F3B-B2F4-B7EA1C97406B}" dt="2022-01-25T04:16:42.568" v="1964"/>
          <ac:spMkLst>
            <pc:docMk/>
            <pc:sldMk cId="2351019803" sldId="394"/>
            <ac:spMk id="194" creationId="{D0AD8BE9-1946-4410-BF9E-1BC51F996380}"/>
          </ac:spMkLst>
        </pc:spChg>
        <pc:spChg chg="mod">
          <ac:chgData name="Amelia Veith" userId="15bdf0d5-432d-4157-83ae-63e3a7e1dc2c" providerId="ADAL" clId="{DF7D28F4-70C7-4F3B-B2F4-B7EA1C97406B}" dt="2022-01-25T04:16:42.568" v="1964"/>
          <ac:spMkLst>
            <pc:docMk/>
            <pc:sldMk cId="2351019803" sldId="394"/>
            <ac:spMk id="195" creationId="{9D6AB6DF-177A-413F-A5DD-6A0B75481541}"/>
          </ac:spMkLst>
        </pc:spChg>
        <pc:spChg chg="mod">
          <ac:chgData name="Amelia Veith" userId="15bdf0d5-432d-4157-83ae-63e3a7e1dc2c" providerId="ADAL" clId="{DF7D28F4-70C7-4F3B-B2F4-B7EA1C97406B}" dt="2022-01-25T04:16:42.568" v="1964"/>
          <ac:spMkLst>
            <pc:docMk/>
            <pc:sldMk cId="2351019803" sldId="394"/>
            <ac:spMk id="196" creationId="{DB11884A-6775-4260-86E4-76C9614BFC5C}"/>
          </ac:spMkLst>
        </pc:spChg>
        <pc:spChg chg="mod">
          <ac:chgData name="Amelia Veith" userId="15bdf0d5-432d-4157-83ae-63e3a7e1dc2c" providerId="ADAL" clId="{DF7D28F4-70C7-4F3B-B2F4-B7EA1C97406B}" dt="2022-01-25T04:16:42.568" v="1964"/>
          <ac:spMkLst>
            <pc:docMk/>
            <pc:sldMk cId="2351019803" sldId="394"/>
            <ac:spMk id="198" creationId="{2BF2F937-51FC-4B29-91FC-2344BF6A9C3E}"/>
          </ac:spMkLst>
        </pc:spChg>
        <pc:spChg chg="mod">
          <ac:chgData name="Amelia Veith" userId="15bdf0d5-432d-4157-83ae-63e3a7e1dc2c" providerId="ADAL" clId="{DF7D28F4-70C7-4F3B-B2F4-B7EA1C97406B}" dt="2022-01-25T04:16:42.568" v="1964"/>
          <ac:spMkLst>
            <pc:docMk/>
            <pc:sldMk cId="2351019803" sldId="394"/>
            <ac:spMk id="199" creationId="{9727B8B5-E274-4923-AB43-BC07257117C0}"/>
          </ac:spMkLst>
        </pc:spChg>
        <pc:spChg chg="mod">
          <ac:chgData name="Amelia Veith" userId="15bdf0d5-432d-4157-83ae-63e3a7e1dc2c" providerId="ADAL" clId="{DF7D28F4-70C7-4F3B-B2F4-B7EA1C97406B}" dt="2022-01-25T04:16:42.568" v="1964"/>
          <ac:spMkLst>
            <pc:docMk/>
            <pc:sldMk cId="2351019803" sldId="394"/>
            <ac:spMk id="201" creationId="{5E06F6B7-71D7-469E-8EFB-F2F903CF9858}"/>
          </ac:spMkLst>
        </pc:spChg>
        <pc:spChg chg="mod">
          <ac:chgData name="Amelia Veith" userId="15bdf0d5-432d-4157-83ae-63e3a7e1dc2c" providerId="ADAL" clId="{DF7D28F4-70C7-4F3B-B2F4-B7EA1C97406B}" dt="2022-01-25T04:16:42.568" v="1964"/>
          <ac:spMkLst>
            <pc:docMk/>
            <pc:sldMk cId="2351019803" sldId="394"/>
            <ac:spMk id="203" creationId="{19186555-919C-42E3-9459-2EE01E0685B2}"/>
          </ac:spMkLst>
        </pc:spChg>
        <pc:spChg chg="mod">
          <ac:chgData name="Amelia Veith" userId="15bdf0d5-432d-4157-83ae-63e3a7e1dc2c" providerId="ADAL" clId="{DF7D28F4-70C7-4F3B-B2F4-B7EA1C97406B}" dt="2022-01-25T04:16:42.568" v="1964"/>
          <ac:spMkLst>
            <pc:docMk/>
            <pc:sldMk cId="2351019803" sldId="394"/>
            <ac:spMk id="204" creationId="{ED3C35D7-8738-431D-84F1-BA6F6105C3E1}"/>
          </ac:spMkLst>
        </pc:spChg>
        <pc:spChg chg="mod">
          <ac:chgData name="Amelia Veith" userId="15bdf0d5-432d-4157-83ae-63e3a7e1dc2c" providerId="ADAL" clId="{DF7D28F4-70C7-4F3B-B2F4-B7EA1C97406B}" dt="2022-01-25T04:16:42.568" v="1964"/>
          <ac:spMkLst>
            <pc:docMk/>
            <pc:sldMk cId="2351019803" sldId="394"/>
            <ac:spMk id="205" creationId="{A016FA4E-E295-473B-AB72-FFE5FB398F6A}"/>
          </ac:spMkLst>
        </pc:spChg>
        <pc:spChg chg="mod">
          <ac:chgData name="Amelia Veith" userId="15bdf0d5-432d-4157-83ae-63e3a7e1dc2c" providerId="ADAL" clId="{DF7D28F4-70C7-4F3B-B2F4-B7EA1C97406B}" dt="2022-01-25T04:16:42.568" v="1964"/>
          <ac:spMkLst>
            <pc:docMk/>
            <pc:sldMk cId="2351019803" sldId="394"/>
            <ac:spMk id="207" creationId="{7D37D7C5-32C7-45D0-81BE-9B47F4CC22AF}"/>
          </ac:spMkLst>
        </pc:spChg>
        <pc:spChg chg="mod">
          <ac:chgData name="Amelia Veith" userId="15bdf0d5-432d-4157-83ae-63e3a7e1dc2c" providerId="ADAL" clId="{DF7D28F4-70C7-4F3B-B2F4-B7EA1C97406B}" dt="2022-01-25T04:16:42.568" v="1964"/>
          <ac:spMkLst>
            <pc:docMk/>
            <pc:sldMk cId="2351019803" sldId="394"/>
            <ac:spMk id="208" creationId="{52B4D241-6B9E-445E-AC65-24A86B6F5ABA}"/>
          </ac:spMkLst>
        </pc:spChg>
        <pc:spChg chg="mod">
          <ac:chgData name="Amelia Veith" userId="15bdf0d5-432d-4157-83ae-63e3a7e1dc2c" providerId="ADAL" clId="{DF7D28F4-70C7-4F3B-B2F4-B7EA1C97406B}" dt="2022-01-25T04:16:42.568" v="1964"/>
          <ac:spMkLst>
            <pc:docMk/>
            <pc:sldMk cId="2351019803" sldId="394"/>
            <ac:spMk id="209" creationId="{5A922E65-7619-4E43-B66E-29855013F8DE}"/>
          </ac:spMkLst>
        </pc:spChg>
        <pc:spChg chg="mod">
          <ac:chgData name="Amelia Veith" userId="15bdf0d5-432d-4157-83ae-63e3a7e1dc2c" providerId="ADAL" clId="{DF7D28F4-70C7-4F3B-B2F4-B7EA1C97406B}" dt="2022-01-25T04:16:42.568" v="1964"/>
          <ac:spMkLst>
            <pc:docMk/>
            <pc:sldMk cId="2351019803" sldId="394"/>
            <ac:spMk id="210" creationId="{FE71BB4E-ADE6-4648-AC6C-90BB1FA4043F}"/>
          </ac:spMkLst>
        </pc:spChg>
        <pc:spChg chg="mod">
          <ac:chgData name="Amelia Veith" userId="15bdf0d5-432d-4157-83ae-63e3a7e1dc2c" providerId="ADAL" clId="{DF7D28F4-70C7-4F3B-B2F4-B7EA1C97406B}" dt="2022-01-25T04:16:42.568" v="1964"/>
          <ac:spMkLst>
            <pc:docMk/>
            <pc:sldMk cId="2351019803" sldId="394"/>
            <ac:spMk id="211" creationId="{8AA01EFB-1A9D-4FB2-A57A-D2B7AB8207E7}"/>
          </ac:spMkLst>
        </pc:spChg>
        <pc:spChg chg="mod">
          <ac:chgData name="Amelia Veith" userId="15bdf0d5-432d-4157-83ae-63e3a7e1dc2c" providerId="ADAL" clId="{DF7D28F4-70C7-4F3B-B2F4-B7EA1C97406B}" dt="2022-01-25T04:16:42.568" v="1964"/>
          <ac:spMkLst>
            <pc:docMk/>
            <pc:sldMk cId="2351019803" sldId="394"/>
            <ac:spMk id="212" creationId="{0DB56CD8-7A35-4F79-9804-21471CB93C6E}"/>
          </ac:spMkLst>
        </pc:spChg>
        <pc:spChg chg="mod">
          <ac:chgData name="Amelia Veith" userId="15bdf0d5-432d-4157-83ae-63e3a7e1dc2c" providerId="ADAL" clId="{DF7D28F4-70C7-4F3B-B2F4-B7EA1C97406B}" dt="2022-01-25T04:16:42.568" v="1964"/>
          <ac:spMkLst>
            <pc:docMk/>
            <pc:sldMk cId="2351019803" sldId="394"/>
            <ac:spMk id="213" creationId="{F7AA5F9C-5056-4096-BBEA-6D3BD15CD7A5}"/>
          </ac:spMkLst>
        </pc:spChg>
        <pc:spChg chg="mod">
          <ac:chgData name="Amelia Veith" userId="15bdf0d5-432d-4157-83ae-63e3a7e1dc2c" providerId="ADAL" clId="{DF7D28F4-70C7-4F3B-B2F4-B7EA1C97406B}" dt="2022-01-25T04:16:42.568" v="1964"/>
          <ac:spMkLst>
            <pc:docMk/>
            <pc:sldMk cId="2351019803" sldId="394"/>
            <ac:spMk id="215" creationId="{AE245085-8009-4344-AD09-76743729E9C8}"/>
          </ac:spMkLst>
        </pc:spChg>
        <pc:spChg chg="mod">
          <ac:chgData name="Amelia Veith" userId="15bdf0d5-432d-4157-83ae-63e3a7e1dc2c" providerId="ADAL" clId="{DF7D28F4-70C7-4F3B-B2F4-B7EA1C97406B}" dt="2022-01-25T04:16:42.568" v="1964"/>
          <ac:spMkLst>
            <pc:docMk/>
            <pc:sldMk cId="2351019803" sldId="394"/>
            <ac:spMk id="216" creationId="{F215FF04-DA78-42F3-9E6F-1384A6C74BD3}"/>
          </ac:spMkLst>
        </pc:spChg>
        <pc:spChg chg="mod">
          <ac:chgData name="Amelia Veith" userId="15bdf0d5-432d-4157-83ae-63e3a7e1dc2c" providerId="ADAL" clId="{DF7D28F4-70C7-4F3B-B2F4-B7EA1C97406B}" dt="2022-01-25T04:16:42.568" v="1964"/>
          <ac:spMkLst>
            <pc:docMk/>
            <pc:sldMk cId="2351019803" sldId="394"/>
            <ac:spMk id="217" creationId="{A21B5F7B-987A-4398-9D60-D306172A2D16}"/>
          </ac:spMkLst>
        </pc:spChg>
        <pc:spChg chg="mod">
          <ac:chgData name="Amelia Veith" userId="15bdf0d5-432d-4157-83ae-63e3a7e1dc2c" providerId="ADAL" clId="{DF7D28F4-70C7-4F3B-B2F4-B7EA1C97406B}" dt="2022-01-25T04:16:42.568" v="1964"/>
          <ac:spMkLst>
            <pc:docMk/>
            <pc:sldMk cId="2351019803" sldId="394"/>
            <ac:spMk id="218" creationId="{0924C381-056B-4516-899A-9D0F3BD4818A}"/>
          </ac:spMkLst>
        </pc:spChg>
        <pc:spChg chg="mod">
          <ac:chgData name="Amelia Veith" userId="15bdf0d5-432d-4157-83ae-63e3a7e1dc2c" providerId="ADAL" clId="{DF7D28F4-70C7-4F3B-B2F4-B7EA1C97406B}" dt="2022-01-25T04:16:42.568" v="1964"/>
          <ac:spMkLst>
            <pc:docMk/>
            <pc:sldMk cId="2351019803" sldId="394"/>
            <ac:spMk id="219" creationId="{4CD8F52B-0286-4D75-8584-E89F31B190E6}"/>
          </ac:spMkLst>
        </pc:spChg>
        <pc:spChg chg="mod">
          <ac:chgData name="Amelia Veith" userId="15bdf0d5-432d-4157-83ae-63e3a7e1dc2c" providerId="ADAL" clId="{DF7D28F4-70C7-4F3B-B2F4-B7EA1C97406B}" dt="2022-01-25T04:16:42.568" v="1964"/>
          <ac:spMkLst>
            <pc:docMk/>
            <pc:sldMk cId="2351019803" sldId="394"/>
            <ac:spMk id="220" creationId="{0247C4A7-3450-4773-B303-2AE554DF65E8}"/>
          </ac:spMkLst>
        </pc:spChg>
        <pc:spChg chg="mod">
          <ac:chgData name="Amelia Veith" userId="15bdf0d5-432d-4157-83ae-63e3a7e1dc2c" providerId="ADAL" clId="{DF7D28F4-70C7-4F3B-B2F4-B7EA1C97406B}" dt="2022-01-25T04:16:42.568" v="1964"/>
          <ac:spMkLst>
            <pc:docMk/>
            <pc:sldMk cId="2351019803" sldId="394"/>
            <ac:spMk id="221" creationId="{AF29669E-F149-4256-9BB3-A5CBAC00BF83}"/>
          </ac:spMkLst>
        </pc:spChg>
        <pc:spChg chg="mod">
          <ac:chgData name="Amelia Veith" userId="15bdf0d5-432d-4157-83ae-63e3a7e1dc2c" providerId="ADAL" clId="{DF7D28F4-70C7-4F3B-B2F4-B7EA1C97406B}" dt="2022-01-25T04:16:42.568" v="1964"/>
          <ac:spMkLst>
            <pc:docMk/>
            <pc:sldMk cId="2351019803" sldId="394"/>
            <ac:spMk id="223" creationId="{7351E996-EA95-4BB5-91B7-8968FC53AD50}"/>
          </ac:spMkLst>
        </pc:spChg>
        <pc:spChg chg="mod">
          <ac:chgData name="Amelia Veith" userId="15bdf0d5-432d-4157-83ae-63e3a7e1dc2c" providerId="ADAL" clId="{DF7D28F4-70C7-4F3B-B2F4-B7EA1C97406B}" dt="2022-01-25T04:16:42.568" v="1964"/>
          <ac:spMkLst>
            <pc:docMk/>
            <pc:sldMk cId="2351019803" sldId="394"/>
            <ac:spMk id="224" creationId="{2FC90706-2713-4DE7-8E2C-2C39A16227E1}"/>
          </ac:spMkLst>
        </pc:spChg>
        <pc:spChg chg="mod">
          <ac:chgData name="Amelia Veith" userId="15bdf0d5-432d-4157-83ae-63e3a7e1dc2c" providerId="ADAL" clId="{DF7D28F4-70C7-4F3B-B2F4-B7EA1C97406B}" dt="2022-01-25T04:16:42.568" v="1964"/>
          <ac:spMkLst>
            <pc:docMk/>
            <pc:sldMk cId="2351019803" sldId="394"/>
            <ac:spMk id="225" creationId="{EC20F6CF-5C13-41EB-81CF-84E24B64CDCD}"/>
          </ac:spMkLst>
        </pc:spChg>
        <pc:spChg chg="mod">
          <ac:chgData name="Amelia Veith" userId="15bdf0d5-432d-4157-83ae-63e3a7e1dc2c" providerId="ADAL" clId="{DF7D28F4-70C7-4F3B-B2F4-B7EA1C97406B}" dt="2022-01-25T04:16:42.568" v="1964"/>
          <ac:spMkLst>
            <pc:docMk/>
            <pc:sldMk cId="2351019803" sldId="394"/>
            <ac:spMk id="226" creationId="{311E8465-1E3B-4D4F-89CA-9F79A867736D}"/>
          </ac:spMkLst>
        </pc:spChg>
        <pc:spChg chg="mod">
          <ac:chgData name="Amelia Veith" userId="15bdf0d5-432d-4157-83ae-63e3a7e1dc2c" providerId="ADAL" clId="{DF7D28F4-70C7-4F3B-B2F4-B7EA1C97406B}" dt="2022-01-25T04:16:42.568" v="1964"/>
          <ac:spMkLst>
            <pc:docMk/>
            <pc:sldMk cId="2351019803" sldId="394"/>
            <ac:spMk id="227" creationId="{E1352550-80B8-4B59-8885-AB56BF5CE1F7}"/>
          </ac:spMkLst>
        </pc:spChg>
        <pc:spChg chg="mod">
          <ac:chgData name="Amelia Veith" userId="15bdf0d5-432d-4157-83ae-63e3a7e1dc2c" providerId="ADAL" clId="{DF7D28F4-70C7-4F3B-B2F4-B7EA1C97406B}" dt="2022-01-25T04:16:42.568" v="1964"/>
          <ac:spMkLst>
            <pc:docMk/>
            <pc:sldMk cId="2351019803" sldId="394"/>
            <ac:spMk id="228" creationId="{B8ABF46F-317C-466E-9EAE-BDA1A93CB36E}"/>
          </ac:spMkLst>
        </pc:spChg>
        <pc:spChg chg="mod">
          <ac:chgData name="Amelia Veith" userId="15bdf0d5-432d-4157-83ae-63e3a7e1dc2c" providerId="ADAL" clId="{DF7D28F4-70C7-4F3B-B2F4-B7EA1C97406B}" dt="2022-01-25T04:19:32.108" v="1966"/>
          <ac:spMkLst>
            <pc:docMk/>
            <pc:sldMk cId="2351019803" sldId="394"/>
            <ac:spMk id="230" creationId="{99F234D4-C44C-49E6-B5A5-7EC556559792}"/>
          </ac:spMkLst>
        </pc:spChg>
        <pc:spChg chg="mod">
          <ac:chgData name="Amelia Veith" userId="15bdf0d5-432d-4157-83ae-63e3a7e1dc2c" providerId="ADAL" clId="{DF7D28F4-70C7-4F3B-B2F4-B7EA1C97406B}" dt="2022-01-25T04:19:32.108" v="1966"/>
          <ac:spMkLst>
            <pc:docMk/>
            <pc:sldMk cId="2351019803" sldId="394"/>
            <ac:spMk id="232" creationId="{66999EDC-2125-4DCB-BB45-1D16B467B96C}"/>
          </ac:spMkLst>
        </pc:spChg>
        <pc:spChg chg="mod">
          <ac:chgData name="Amelia Veith" userId="15bdf0d5-432d-4157-83ae-63e3a7e1dc2c" providerId="ADAL" clId="{DF7D28F4-70C7-4F3B-B2F4-B7EA1C97406B}" dt="2022-01-25T04:19:32.108" v="1966"/>
          <ac:spMkLst>
            <pc:docMk/>
            <pc:sldMk cId="2351019803" sldId="394"/>
            <ac:spMk id="236" creationId="{D58CF18A-E22E-4F2A-93BB-095328CF6CE9}"/>
          </ac:spMkLst>
        </pc:spChg>
        <pc:spChg chg="mod">
          <ac:chgData name="Amelia Veith" userId="15bdf0d5-432d-4157-83ae-63e3a7e1dc2c" providerId="ADAL" clId="{DF7D28F4-70C7-4F3B-B2F4-B7EA1C97406B}" dt="2022-01-25T04:19:32.108" v="1966"/>
          <ac:spMkLst>
            <pc:docMk/>
            <pc:sldMk cId="2351019803" sldId="394"/>
            <ac:spMk id="237" creationId="{66C84BDA-5309-4F39-BCE3-3C28ABF98D72}"/>
          </ac:spMkLst>
        </pc:spChg>
        <pc:spChg chg="mod">
          <ac:chgData name="Amelia Veith" userId="15bdf0d5-432d-4157-83ae-63e3a7e1dc2c" providerId="ADAL" clId="{DF7D28F4-70C7-4F3B-B2F4-B7EA1C97406B}" dt="2022-01-25T04:19:32.108" v="1966"/>
          <ac:spMkLst>
            <pc:docMk/>
            <pc:sldMk cId="2351019803" sldId="394"/>
            <ac:spMk id="238" creationId="{2DADC2EF-0D58-4C96-B50B-252B4EFE0515}"/>
          </ac:spMkLst>
        </pc:spChg>
        <pc:spChg chg="mod">
          <ac:chgData name="Amelia Veith" userId="15bdf0d5-432d-4157-83ae-63e3a7e1dc2c" providerId="ADAL" clId="{DF7D28F4-70C7-4F3B-B2F4-B7EA1C97406B}" dt="2022-01-25T04:19:32.108" v="1966"/>
          <ac:spMkLst>
            <pc:docMk/>
            <pc:sldMk cId="2351019803" sldId="394"/>
            <ac:spMk id="239" creationId="{3419C106-58B6-417B-9786-DEEAEA88A553}"/>
          </ac:spMkLst>
        </pc:spChg>
        <pc:spChg chg="mod">
          <ac:chgData name="Amelia Veith" userId="15bdf0d5-432d-4157-83ae-63e3a7e1dc2c" providerId="ADAL" clId="{DF7D28F4-70C7-4F3B-B2F4-B7EA1C97406B}" dt="2022-01-25T04:19:32.108" v="1966"/>
          <ac:spMkLst>
            <pc:docMk/>
            <pc:sldMk cId="2351019803" sldId="394"/>
            <ac:spMk id="242" creationId="{81D18A89-041D-41E5-92FD-655E9E093203}"/>
          </ac:spMkLst>
        </pc:spChg>
        <pc:spChg chg="mod">
          <ac:chgData name="Amelia Veith" userId="15bdf0d5-432d-4157-83ae-63e3a7e1dc2c" providerId="ADAL" clId="{DF7D28F4-70C7-4F3B-B2F4-B7EA1C97406B}" dt="2022-01-25T04:19:32.108" v="1966"/>
          <ac:spMkLst>
            <pc:docMk/>
            <pc:sldMk cId="2351019803" sldId="394"/>
            <ac:spMk id="243" creationId="{34E65AEA-891E-4B85-B9B8-46924C44D5AA}"/>
          </ac:spMkLst>
        </pc:spChg>
        <pc:spChg chg="mod">
          <ac:chgData name="Amelia Veith" userId="15bdf0d5-432d-4157-83ae-63e3a7e1dc2c" providerId="ADAL" clId="{DF7D28F4-70C7-4F3B-B2F4-B7EA1C97406B}" dt="2022-01-25T04:19:32.108" v="1966"/>
          <ac:spMkLst>
            <pc:docMk/>
            <pc:sldMk cId="2351019803" sldId="394"/>
            <ac:spMk id="245" creationId="{85B1934E-782B-44B2-B582-0A0E97C7DBF2}"/>
          </ac:spMkLst>
        </pc:spChg>
        <pc:spChg chg="mod">
          <ac:chgData name="Amelia Veith" userId="15bdf0d5-432d-4157-83ae-63e3a7e1dc2c" providerId="ADAL" clId="{DF7D28F4-70C7-4F3B-B2F4-B7EA1C97406B}" dt="2022-01-25T04:19:32.108" v="1966"/>
          <ac:spMkLst>
            <pc:docMk/>
            <pc:sldMk cId="2351019803" sldId="394"/>
            <ac:spMk id="246" creationId="{9C2B353C-1841-4149-B132-7C2FDF4F0EDC}"/>
          </ac:spMkLst>
        </pc:spChg>
        <pc:spChg chg="mod">
          <ac:chgData name="Amelia Veith" userId="15bdf0d5-432d-4157-83ae-63e3a7e1dc2c" providerId="ADAL" clId="{DF7D28F4-70C7-4F3B-B2F4-B7EA1C97406B}" dt="2022-01-25T04:19:32.108" v="1966"/>
          <ac:spMkLst>
            <pc:docMk/>
            <pc:sldMk cId="2351019803" sldId="394"/>
            <ac:spMk id="247" creationId="{E511EEF4-781D-434C-9151-4C33EF620B7E}"/>
          </ac:spMkLst>
        </pc:spChg>
        <pc:spChg chg="mod">
          <ac:chgData name="Amelia Veith" userId="15bdf0d5-432d-4157-83ae-63e3a7e1dc2c" providerId="ADAL" clId="{DF7D28F4-70C7-4F3B-B2F4-B7EA1C97406B}" dt="2022-01-25T04:19:32.108" v="1966"/>
          <ac:spMkLst>
            <pc:docMk/>
            <pc:sldMk cId="2351019803" sldId="394"/>
            <ac:spMk id="248" creationId="{844E55B0-84D3-4F7C-9D28-FB5623286FEB}"/>
          </ac:spMkLst>
        </pc:spChg>
        <pc:spChg chg="mod">
          <ac:chgData name="Amelia Veith" userId="15bdf0d5-432d-4157-83ae-63e3a7e1dc2c" providerId="ADAL" clId="{DF7D28F4-70C7-4F3B-B2F4-B7EA1C97406B}" dt="2022-01-25T04:19:32.108" v="1966"/>
          <ac:spMkLst>
            <pc:docMk/>
            <pc:sldMk cId="2351019803" sldId="394"/>
            <ac:spMk id="251" creationId="{D0586416-7DD3-4089-9CA7-5CA18B216E41}"/>
          </ac:spMkLst>
        </pc:spChg>
        <pc:spChg chg="mod">
          <ac:chgData name="Amelia Veith" userId="15bdf0d5-432d-4157-83ae-63e3a7e1dc2c" providerId="ADAL" clId="{DF7D28F4-70C7-4F3B-B2F4-B7EA1C97406B}" dt="2022-01-25T04:19:32.108" v="1966"/>
          <ac:spMkLst>
            <pc:docMk/>
            <pc:sldMk cId="2351019803" sldId="394"/>
            <ac:spMk id="252" creationId="{91B09BB7-CD64-4E91-916E-45B0DBA133F4}"/>
          </ac:spMkLst>
        </pc:spChg>
        <pc:spChg chg="mod">
          <ac:chgData name="Amelia Veith" userId="15bdf0d5-432d-4157-83ae-63e3a7e1dc2c" providerId="ADAL" clId="{DF7D28F4-70C7-4F3B-B2F4-B7EA1C97406B}" dt="2022-01-25T04:19:32.108" v="1966"/>
          <ac:spMkLst>
            <pc:docMk/>
            <pc:sldMk cId="2351019803" sldId="394"/>
            <ac:spMk id="253" creationId="{EA3899A2-F9F5-43F1-AEB3-AD113EAAECDB}"/>
          </ac:spMkLst>
        </pc:spChg>
        <pc:spChg chg="mod">
          <ac:chgData name="Amelia Veith" userId="15bdf0d5-432d-4157-83ae-63e3a7e1dc2c" providerId="ADAL" clId="{DF7D28F4-70C7-4F3B-B2F4-B7EA1C97406B}" dt="2022-01-25T04:19:32.108" v="1966"/>
          <ac:spMkLst>
            <pc:docMk/>
            <pc:sldMk cId="2351019803" sldId="394"/>
            <ac:spMk id="254" creationId="{A6D2CE3A-39E8-4B87-8FCE-5BFAFE6FBC84}"/>
          </ac:spMkLst>
        </pc:spChg>
        <pc:spChg chg="mod">
          <ac:chgData name="Amelia Veith" userId="15bdf0d5-432d-4157-83ae-63e3a7e1dc2c" providerId="ADAL" clId="{DF7D28F4-70C7-4F3B-B2F4-B7EA1C97406B}" dt="2022-01-25T04:19:32.108" v="1966"/>
          <ac:spMkLst>
            <pc:docMk/>
            <pc:sldMk cId="2351019803" sldId="394"/>
            <ac:spMk id="255" creationId="{10A3AE4D-14FF-43D3-ACB8-DAF334C25D94}"/>
          </ac:spMkLst>
        </pc:spChg>
        <pc:spChg chg="mod">
          <ac:chgData name="Amelia Veith" userId="15bdf0d5-432d-4157-83ae-63e3a7e1dc2c" providerId="ADAL" clId="{DF7D28F4-70C7-4F3B-B2F4-B7EA1C97406B}" dt="2022-01-25T04:19:32.108" v="1966"/>
          <ac:spMkLst>
            <pc:docMk/>
            <pc:sldMk cId="2351019803" sldId="394"/>
            <ac:spMk id="259" creationId="{2762DC8E-E3AD-4878-9A87-9070BBFC6F58}"/>
          </ac:spMkLst>
        </pc:spChg>
        <pc:spChg chg="mod">
          <ac:chgData name="Amelia Veith" userId="15bdf0d5-432d-4157-83ae-63e3a7e1dc2c" providerId="ADAL" clId="{DF7D28F4-70C7-4F3B-B2F4-B7EA1C97406B}" dt="2022-01-25T04:19:32.108" v="1966"/>
          <ac:spMkLst>
            <pc:docMk/>
            <pc:sldMk cId="2351019803" sldId="394"/>
            <ac:spMk id="261" creationId="{0855EACC-94C3-4559-999D-84DDC0D8DD8F}"/>
          </ac:spMkLst>
        </pc:spChg>
        <pc:spChg chg="mod">
          <ac:chgData name="Amelia Veith" userId="15bdf0d5-432d-4157-83ae-63e3a7e1dc2c" providerId="ADAL" clId="{DF7D28F4-70C7-4F3B-B2F4-B7EA1C97406B}" dt="2022-01-25T04:19:32.108" v="1966"/>
          <ac:spMkLst>
            <pc:docMk/>
            <pc:sldMk cId="2351019803" sldId="394"/>
            <ac:spMk id="266" creationId="{8DB03D1A-2FFA-4839-A47C-49790CCBAF0B}"/>
          </ac:spMkLst>
        </pc:spChg>
        <pc:spChg chg="mod">
          <ac:chgData name="Amelia Veith" userId="15bdf0d5-432d-4157-83ae-63e3a7e1dc2c" providerId="ADAL" clId="{DF7D28F4-70C7-4F3B-B2F4-B7EA1C97406B}" dt="2022-01-25T04:19:32.108" v="1966"/>
          <ac:spMkLst>
            <pc:docMk/>
            <pc:sldMk cId="2351019803" sldId="394"/>
            <ac:spMk id="267" creationId="{33147CBF-213A-4B6E-8632-C33E8BCC3DFB}"/>
          </ac:spMkLst>
        </pc:spChg>
        <pc:spChg chg="mod">
          <ac:chgData name="Amelia Veith" userId="15bdf0d5-432d-4157-83ae-63e3a7e1dc2c" providerId="ADAL" clId="{DF7D28F4-70C7-4F3B-B2F4-B7EA1C97406B}" dt="2022-01-25T04:19:32.108" v="1966"/>
          <ac:spMkLst>
            <pc:docMk/>
            <pc:sldMk cId="2351019803" sldId="394"/>
            <ac:spMk id="268" creationId="{D4C6020E-0B38-4786-BE9A-D6DD21259D41}"/>
          </ac:spMkLst>
        </pc:spChg>
        <pc:spChg chg="mod">
          <ac:chgData name="Amelia Veith" userId="15bdf0d5-432d-4157-83ae-63e3a7e1dc2c" providerId="ADAL" clId="{DF7D28F4-70C7-4F3B-B2F4-B7EA1C97406B}" dt="2022-01-25T04:19:32.108" v="1966"/>
          <ac:spMkLst>
            <pc:docMk/>
            <pc:sldMk cId="2351019803" sldId="394"/>
            <ac:spMk id="269" creationId="{BCA8B2DF-CE28-4A1F-B4F4-CD1C66674DDE}"/>
          </ac:spMkLst>
        </pc:spChg>
        <pc:spChg chg="mod">
          <ac:chgData name="Amelia Veith" userId="15bdf0d5-432d-4157-83ae-63e3a7e1dc2c" providerId="ADAL" clId="{DF7D28F4-70C7-4F3B-B2F4-B7EA1C97406B}" dt="2022-01-25T04:19:32.108" v="1966"/>
          <ac:spMkLst>
            <pc:docMk/>
            <pc:sldMk cId="2351019803" sldId="394"/>
            <ac:spMk id="273" creationId="{A50A7D68-9270-43D0-BF8A-1B5B0EA99C31}"/>
          </ac:spMkLst>
        </pc:spChg>
        <pc:spChg chg="mod">
          <ac:chgData name="Amelia Veith" userId="15bdf0d5-432d-4157-83ae-63e3a7e1dc2c" providerId="ADAL" clId="{DF7D28F4-70C7-4F3B-B2F4-B7EA1C97406B}" dt="2022-01-25T04:19:32.108" v="1966"/>
          <ac:spMkLst>
            <pc:docMk/>
            <pc:sldMk cId="2351019803" sldId="394"/>
            <ac:spMk id="276" creationId="{2F3AB09B-6A4E-48D9-9169-0221EC9123EB}"/>
          </ac:spMkLst>
        </pc:spChg>
        <pc:spChg chg="mod">
          <ac:chgData name="Amelia Veith" userId="15bdf0d5-432d-4157-83ae-63e3a7e1dc2c" providerId="ADAL" clId="{DF7D28F4-70C7-4F3B-B2F4-B7EA1C97406B}" dt="2022-01-25T04:19:32.108" v="1966"/>
          <ac:spMkLst>
            <pc:docMk/>
            <pc:sldMk cId="2351019803" sldId="394"/>
            <ac:spMk id="277" creationId="{D7A6BFEE-A21F-41AD-95FF-78365E915BE3}"/>
          </ac:spMkLst>
        </pc:spChg>
        <pc:spChg chg="mod">
          <ac:chgData name="Amelia Veith" userId="15bdf0d5-432d-4157-83ae-63e3a7e1dc2c" providerId="ADAL" clId="{DF7D28F4-70C7-4F3B-B2F4-B7EA1C97406B}" dt="2022-01-25T04:19:32.108" v="1966"/>
          <ac:spMkLst>
            <pc:docMk/>
            <pc:sldMk cId="2351019803" sldId="394"/>
            <ac:spMk id="278" creationId="{348DAA9C-B505-4689-A9C9-F044D89254D0}"/>
          </ac:spMkLst>
        </pc:spChg>
        <pc:spChg chg="mod">
          <ac:chgData name="Amelia Veith" userId="15bdf0d5-432d-4157-83ae-63e3a7e1dc2c" providerId="ADAL" clId="{DF7D28F4-70C7-4F3B-B2F4-B7EA1C97406B}" dt="2022-01-25T04:19:32.108" v="1966"/>
          <ac:spMkLst>
            <pc:docMk/>
            <pc:sldMk cId="2351019803" sldId="394"/>
            <ac:spMk id="281" creationId="{142F15F7-EE28-4555-B720-9BF41C468E8E}"/>
          </ac:spMkLst>
        </pc:spChg>
        <pc:spChg chg="mod">
          <ac:chgData name="Amelia Veith" userId="15bdf0d5-432d-4157-83ae-63e3a7e1dc2c" providerId="ADAL" clId="{DF7D28F4-70C7-4F3B-B2F4-B7EA1C97406B}" dt="2022-01-25T04:19:32.108" v="1966"/>
          <ac:spMkLst>
            <pc:docMk/>
            <pc:sldMk cId="2351019803" sldId="394"/>
            <ac:spMk id="282" creationId="{38A5655B-92C2-41BE-9FBE-694C5B30C801}"/>
          </ac:spMkLst>
        </pc:spChg>
        <pc:spChg chg="mod">
          <ac:chgData name="Amelia Veith" userId="15bdf0d5-432d-4157-83ae-63e3a7e1dc2c" providerId="ADAL" clId="{DF7D28F4-70C7-4F3B-B2F4-B7EA1C97406B}" dt="2022-01-25T04:19:32.108" v="1966"/>
          <ac:spMkLst>
            <pc:docMk/>
            <pc:sldMk cId="2351019803" sldId="394"/>
            <ac:spMk id="283" creationId="{606E9755-632F-47BB-A321-157B1416EFB2}"/>
          </ac:spMkLst>
        </pc:spChg>
        <pc:spChg chg="mod">
          <ac:chgData name="Amelia Veith" userId="15bdf0d5-432d-4157-83ae-63e3a7e1dc2c" providerId="ADAL" clId="{DF7D28F4-70C7-4F3B-B2F4-B7EA1C97406B}" dt="2022-01-25T04:19:32.108" v="1966"/>
          <ac:spMkLst>
            <pc:docMk/>
            <pc:sldMk cId="2351019803" sldId="394"/>
            <ac:spMk id="286" creationId="{CFB7F6CC-694C-4093-927B-AFFB8B5A2521}"/>
          </ac:spMkLst>
        </pc:spChg>
        <pc:spChg chg="mod">
          <ac:chgData name="Amelia Veith" userId="15bdf0d5-432d-4157-83ae-63e3a7e1dc2c" providerId="ADAL" clId="{DF7D28F4-70C7-4F3B-B2F4-B7EA1C97406B}" dt="2022-01-25T04:19:32.108" v="1966"/>
          <ac:spMkLst>
            <pc:docMk/>
            <pc:sldMk cId="2351019803" sldId="394"/>
            <ac:spMk id="287" creationId="{FFAF7150-23F4-4BB7-9137-ADD2FCFB7E46}"/>
          </ac:spMkLst>
        </pc:spChg>
        <pc:spChg chg="mod">
          <ac:chgData name="Amelia Veith" userId="15bdf0d5-432d-4157-83ae-63e3a7e1dc2c" providerId="ADAL" clId="{DF7D28F4-70C7-4F3B-B2F4-B7EA1C97406B}" dt="2022-01-25T04:19:32.108" v="1966"/>
          <ac:spMkLst>
            <pc:docMk/>
            <pc:sldMk cId="2351019803" sldId="394"/>
            <ac:spMk id="288" creationId="{45F1E737-FC63-4C55-9382-B40F83447548}"/>
          </ac:spMkLst>
        </pc:spChg>
        <pc:spChg chg="mod">
          <ac:chgData name="Amelia Veith" userId="15bdf0d5-432d-4157-83ae-63e3a7e1dc2c" providerId="ADAL" clId="{DF7D28F4-70C7-4F3B-B2F4-B7EA1C97406B}" dt="2022-01-25T04:19:32.108" v="1966"/>
          <ac:spMkLst>
            <pc:docMk/>
            <pc:sldMk cId="2351019803" sldId="394"/>
            <ac:spMk id="291" creationId="{E86CC04D-110E-4154-80E4-137D667CED53}"/>
          </ac:spMkLst>
        </pc:spChg>
        <pc:spChg chg="mod">
          <ac:chgData name="Amelia Veith" userId="15bdf0d5-432d-4157-83ae-63e3a7e1dc2c" providerId="ADAL" clId="{DF7D28F4-70C7-4F3B-B2F4-B7EA1C97406B}" dt="2022-01-25T04:19:32.108" v="1966"/>
          <ac:spMkLst>
            <pc:docMk/>
            <pc:sldMk cId="2351019803" sldId="394"/>
            <ac:spMk id="292" creationId="{A0ABC416-65AA-414A-89E7-969DF1152A63}"/>
          </ac:spMkLst>
        </pc:spChg>
        <pc:spChg chg="mod">
          <ac:chgData name="Amelia Veith" userId="15bdf0d5-432d-4157-83ae-63e3a7e1dc2c" providerId="ADAL" clId="{DF7D28F4-70C7-4F3B-B2F4-B7EA1C97406B}" dt="2022-01-25T04:19:32.108" v="1966"/>
          <ac:spMkLst>
            <pc:docMk/>
            <pc:sldMk cId="2351019803" sldId="394"/>
            <ac:spMk id="294" creationId="{BC16515E-14CF-4001-BE30-7BAC70C6C21B}"/>
          </ac:spMkLst>
        </pc:spChg>
        <pc:spChg chg="mod">
          <ac:chgData name="Amelia Veith" userId="15bdf0d5-432d-4157-83ae-63e3a7e1dc2c" providerId="ADAL" clId="{DF7D28F4-70C7-4F3B-B2F4-B7EA1C97406B}" dt="2022-01-25T04:19:32.108" v="1966"/>
          <ac:spMkLst>
            <pc:docMk/>
            <pc:sldMk cId="2351019803" sldId="394"/>
            <ac:spMk id="299" creationId="{5073FA9F-436F-47A1-B22C-797F3FF15C90}"/>
          </ac:spMkLst>
        </pc:spChg>
        <pc:spChg chg="mod">
          <ac:chgData name="Amelia Veith" userId="15bdf0d5-432d-4157-83ae-63e3a7e1dc2c" providerId="ADAL" clId="{DF7D28F4-70C7-4F3B-B2F4-B7EA1C97406B}" dt="2022-01-25T04:19:32.108" v="1966"/>
          <ac:spMkLst>
            <pc:docMk/>
            <pc:sldMk cId="2351019803" sldId="394"/>
            <ac:spMk id="300" creationId="{64D140C3-0AFC-4568-8BE2-E44D8A69C2BE}"/>
          </ac:spMkLst>
        </pc:spChg>
        <pc:spChg chg="mod">
          <ac:chgData name="Amelia Veith" userId="15bdf0d5-432d-4157-83ae-63e3a7e1dc2c" providerId="ADAL" clId="{DF7D28F4-70C7-4F3B-B2F4-B7EA1C97406B}" dt="2022-01-25T04:19:32.108" v="1966"/>
          <ac:spMkLst>
            <pc:docMk/>
            <pc:sldMk cId="2351019803" sldId="394"/>
            <ac:spMk id="301" creationId="{65FA9903-20CA-47D1-A03C-0A0B827E935B}"/>
          </ac:spMkLst>
        </pc:spChg>
        <pc:spChg chg="mod">
          <ac:chgData name="Amelia Veith" userId="15bdf0d5-432d-4157-83ae-63e3a7e1dc2c" providerId="ADAL" clId="{DF7D28F4-70C7-4F3B-B2F4-B7EA1C97406B}" dt="2022-01-25T04:19:32.108" v="1966"/>
          <ac:spMkLst>
            <pc:docMk/>
            <pc:sldMk cId="2351019803" sldId="394"/>
            <ac:spMk id="302" creationId="{E3EAE57C-E0FD-4920-856E-D3CB9A897C41}"/>
          </ac:spMkLst>
        </pc:spChg>
        <pc:spChg chg="mod">
          <ac:chgData name="Amelia Veith" userId="15bdf0d5-432d-4157-83ae-63e3a7e1dc2c" providerId="ADAL" clId="{DF7D28F4-70C7-4F3B-B2F4-B7EA1C97406B}" dt="2022-01-25T04:19:32.108" v="1966"/>
          <ac:spMkLst>
            <pc:docMk/>
            <pc:sldMk cId="2351019803" sldId="394"/>
            <ac:spMk id="303" creationId="{AC0560C0-AE3C-43F5-A252-7DB84D82FC5D}"/>
          </ac:spMkLst>
        </pc:spChg>
        <pc:spChg chg="mod">
          <ac:chgData name="Amelia Veith" userId="15bdf0d5-432d-4157-83ae-63e3a7e1dc2c" providerId="ADAL" clId="{DF7D28F4-70C7-4F3B-B2F4-B7EA1C97406B}" dt="2022-01-25T04:19:32.108" v="1966"/>
          <ac:spMkLst>
            <pc:docMk/>
            <pc:sldMk cId="2351019803" sldId="394"/>
            <ac:spMk id="307" creationId="{9E6AD61D-9194-4FF4-8341-0B1F487FE721}"/>
          </ac:spMkLst>
        </pc:spChg>
        <pc:spChg chg="mod">
          <ac:chgData name="Amelia Veith" userId="15bdf0d5-432d-4157-83ae-63e3a7e1dc2c" providerId="ADAL" clId="{DF7D28F4-70C7-4F3B-B2F4-B7EA1C97406B}" dt="2022-01-25T04:19:32.108" v="1966"/>
          <ac:spMkLst>
            <pc:docMk/>
            <pc:sldMk cId="2351019803" sldId="394"/>
            <ac:spMk id="310" creationId="{A69EB1EF-7180-4CFC-AF6F-8EB46FCE0712}"/>
          </ac:spMkLst>
        </pc:spChg>
        <pc:spChg chg="mod">
          <ac:chgData name="Amelia Veith" userId="15bdf0d5-432d-4157-83ae-63e3a7e1dc2c" providerId="ADAL" clId="{DF7D28F4-70C7-4F3B-B2F4-B7EA1C97406B}" dt="2022-01-25T04:19:32.108" v="1966"/>
          <ac:spMkLst>
            <pc:docMk/>
            <pc:sldMk cId="2351019803" sldId="394"/>
            <ac:spMk id="311" creationId="{B86E087E-6E70-4919-8513-226F6FE88526}"/>
          </ac:spMkLst>
        </pc:spChg>
        <pc:spChg chg="mod">
          <ac:chgData name="Amelia Veith" userId="15bdf0d5-432d-4157-83ae-63e3a7e1dc2c" providerId="ADAL" clId="{DF7D28F4-70C7-4F3B-B2F4-B7EA1C97406B}" dt="2022-01-25T04:19:32.108" v="1966"/>
          <ac:spMkLst>
            <pc:docMk/>
            <pc:sldMk cId="2351019803" sldId="394"/>
            <ac:spMk id="312" creationId="{CA322B23-D092-46FA-A2CB-C40A7EC4B437}"/>
          </ac:spMkLst>
        </pc:spChg>
        <pc:spChg chg="mod">
          <ac:chgData name="Amelia Veith" userId="15bdf0d5-432d-4157-83ae-63e3a7e1dc2c" providerId="ADAL" clId="{DF7D28F4-70C7-4F3B-B2F4-B7EA1C97406B}" dt="2022-01-25T04:19:32.108" v="1966"/>
          <ac:spMkLst>
            <pc:docMk/>
            <pc:sldMk cId="2351019803" sldId="394"/>
            <ac:spMk id="315" creationId="{E48CE3D9-33B6-46B3-A0E2-FA9AA8A607D4}"/>
          </ac:spMkLst>
        </pc:spChg>
        <pc:spChg chg="mod">
          <ac:chgData name="Amelia Veith" userId="15bdf0d5-432d-4157-83ae-63e3a7e1dc2c" providerId="ADAL" clId="{DF7D28F4-70C7-4F3B-B2F4-B7EA1C97406B}" dt="2022-01-25T04:19:32.108" v="1966"/>
          <ac:spMkLst>
            <pc:docMk/>
            <pc:sldMk cId="2351019803" sldId="394"/>
            <ac:spMk id="316" creationId="{8B1B1B36-9C56-48E4-A6F9-B620BFF5C5F8}"/>
          </ac:spMkLst>
        </pc:spChg>
        <pc:spChg chg="mod">
          <ac:chgData name="Amelia Veith" userId="15bdf0d5-432d-4157-83ae-63e3a7e1dc2c" providerId="ADAL" clId="{DF7D28F4-70C7-4F3B-B2F4-B7EA1C97406B}" dt="2022-01-25T04:19:32.108" v="1966"/>
          <ac:spMkLst>
            <pc:docMk/>
            <pc:sldMk cId="2351019803" sldId="394"/>
            <ac:spMk id="317" creationId="{7E5841C6-2A5A-41D0-AC2F-D8A72F081F97}"/>
          </ac:spMkLst>
        </pc:spChg>
        <pc:spChg chg="mod">
          <ac:chgData name="Amelia Veith" userId="15bdf0d5-432d-4157-83ae-63e3a7e1dc2c" providerId="ADAL" clId="{DF7D28F4-70C7-4F3B-B2F4-B7EA1C97406B}" dt="2022-01-25T04:19:32.108" v="1966"/>
          <ac:spMkLst>
            <pc:docMk/>
            <pc:sldMk cId="2351019803" sldId="394"/>
            <ac:spMk id="320" creationId="{D92C1734-3812-4526-8D18-25398B181FD2}"/>
          </ac:spMkLst>
        </pc:spChg>
        <pc:spChg chg="mod">
          <ac:chgData name="Amelia Veith" userId="15bdf0d5-432d-4157-83ae-63e3a7e1dc2c" providerId="ADAL" clId="{DF7D28F4-70C7-4F3B-B2F4-B7EA1C97406B}" dt="2022-01-25T04:19:32.108" v="1966"/>
          <ac:spMkLst>
            <pc:docMk/>
            <pc:sldMk cId="2351019803" sldId="394"/>
            <ac:spMk id="321" creationId="{5FE0ECD6-A893-4987-8A9A-B104EC3A97CD}"/>
          </ac:spMkLst>
        </pc:spChg>
        <pc:spChg chg="mod">
          <ac:chgData name="Amelia Veith" userId="15bdf0d5-432d-4157-83ae-63e3a7e1dc2c" providerId="ADAL" clId="{DF7D28F4-70C7-4F3B-B2F4-B7EA1C97406B}" dt="2022-01-25T04:19:32.108" v="1966"/>
          <ac:spMkLst>
            <pc:docMk/>
            <pc:sldMk cId="2351019803" sldId="394"/>
            <ac:spMk id="322" creationId="{9798F714-4101-48E7-BA3D-EE885077045B}"/>
          </ac:spMkLst>
        </pc:spChg>
        <pc:spChg chg="mod">
          <ac:chgData name="Amelia Veith" userId="15bdf0d5-432d-4157-83ae-63e3a7e1dc2c" providerId="ADAL" clId="{DF7D28F4-70C7-4F3B-B2F4-B7EA1C97406B}" dt="2022-01-25T04:19:32.108" v="1966"/>
          <ac:spMkLst>
            <pc:docMk/>
            <pc:sldMk cId="2351019803" sldId="394"/>
            <ac:spMk id="325" creationId="{0261C61E-DBDD-4249-B131-9CE2552BFB30}"/>
          </ac:spMkLst>
        </pc:spChg>
        <pc:spChg chg="mod">
          <ac:chgData name="Amelia Veith" userId="15bdf0d5-432d-4157-83ae-63e3a7e1dc2c" providerId="ADAL" clId="{DF7D28F4-70C7-4F3B-B2F4-B7EA1C97406B}" dt="2022-01-25T04:19:32.108" v="1966"/>
          <ac:spMkLst>
            <pc:docMk/>
            <pc:sldMk cId="2351019803" sldId="394"/>
            <ac:spMk id="326" creationId="{11C540E4-6434-47E4-8E7D-410949C5EE2F}"/>
          </ac:spMkLst>
        </pc:spChg>
        <pc:spChg chg="mod">
          <ac:chgData name="Amelia Veith" userId="15bdf0d5-432d-4157-83ae-63e3a7e1dc2c" providerId="ADAL" clId="{DF7D28F4-70C7-4F3B-B2F4-B7EA1C97406B}" dt="2022-01-25T04:19:32.108" v="1966"/>
          <ac:spMkLst>
            <pc:docMk/>
            <pc:sldMk cId="2351019803" sldId="394"/>
            <ac:spMk id="327" creationId="{10C3A371-004A-4BBF-B915-93C945F0C7F2}"/>
          </ac:spMkLst>
        </pc:spChg>
        <pc:spChg chg="mod">
          <ac:chgData name="Amelia Veith" userId="15bdf0d5-432d-4157-83ae-63e3a7e1dc2c" providerId="ADAL" clId="{DF7D28F4-70C7-4F3B-B2F4-B7EA1C97406B}" dt="2022-01-25T04:19:32.108" v="1966"/>
          <ac:spMkLst>
            <pc:docMk/>
            <pc:sldMk cId="2351019803" sldId="394"/>
            <ac:spMk id="328" creationId="{C48AE0F0-0D0C-4C7D-B2CA-CB9D83237DCB}"/>
          </ac:spMkLst>
        </pc:spChg>
        <pc:spChg chg="mod">
          <ac:chgData name="Amelia Veith" userId="15bdf0d5-432d-4157-83ae-63e3a7e1dc2c" providerId="ADAL" clId="{DF7D28F4-70C7-4F3B-B2F4-B7EA1C97406B}" dt="2022-01-25T04:19:32.108" v="1966"/>
          <ac:spMkLst>
            <pc:docMk/>
            <pc:sldMk cId="2351019803" sldId="394"/>
            <ac:spMk id="329" creationId="{F71ABA0A-30F0-4276-8934-27E7AB994DB3}"/>
          </ac:spMkLst>
        </pc:spChg>
        <pc:spChg chg="mod">
          <ac:chgData name="Amelia Veith" userId="15bdf0d5-432d-4157-83ae-63e3a7e1dc2c" providerId="ADAL" clId="{DF7D28F4-70C7-4F3B-B2F4-B7EA1C97406B}" dt="2022-01-25T04:22:50.310" v="1992"/>
          <ac:spMkLst>
            <pc:docMk/>
            <pc:sldMk cId="2351019803" sldId="394"/>
            <ac:spMk id="332" creationId="{B54D64D7-1895-4F1B-AB43-CA8C0A605BC2}"/>
          </ac:spMkLst>
        </pc:spChg>
        <pc:spChg chg="mod">
          <ac:chgData name="Amelia Veith" userId="15bdf0d5-432d-4157-83ae-63e3a7e1dc2c" providerId="ADAL" clId="{DF7D28F4-70C7-4F3B-B2F4-B7EA1C97406B}" dt="2022-01-25T04:22:50.310" v="1992"/>
          <ac:spMkLst>
            <pc:docMk/>
            <pc:sldMk cId="2351019803" sldId="394"/>
            <ac:spMk id="333" creationId="{EDC446C4-F6A2-4E5F-A591-45964ED39AD6}"/>
          </ac:spMkLst>
        </pc:spChg>
        <pc:spChg chg="mod">
          <ac:chgData name="Amelia Veith" userId="15bdf0d5-432d-4157-83ae-63e3a7e1dc2c" providerId="ADAL" clId="{DF7D28F4-70C7-4F3B-B2F4-B7EA1C97406B}" dt="2022-01-25T04:22:50.310" v="1992"/>
          <ac:spMkLst>
            <pc:docMk/>
            <pc:sldMk cId="2351019803" sldId="394"/>
            <ac:spMk id="337" creationId="{A314C5AB-1E69-41A5-9F35-F6D13F808EC8}"/>
          </ac:spMkLst>
        </pc:spChg>
        <pc:spChg chg="mod">
          <ac:chgData name="Amelia Veith" userId="15bdf0d5-432d-4157-83ae-63e3a7e1dc2c" providerId="ADAL" clId="{DF7D28F4-70C7-4F3B-B2F4-B7EA1C97406B}" dt="2022-01-25T04:22:50.310" v="1992"/>
          <ac:spMkLst>
            <pc:docMk/>
            <pc:sldMk cId="2351019803" sldId="394"/>
            <ac:spMk id="338" creationId="{45ED0C18-D583-49ED-AA41-D03910F84125}"/>
          </ac:spMkLst>
        </pc:spChg>
        <pc:spChg chg="mod">
          <ac:chgData name="Amelia Veith" userId="15bdf0d5-432d-4157-83ae-63e3a7e1dc2c" providerId="ADAL" clId="{DF7D28F4-70C7-4F3B-B2F4-B7EA1C97406B}" dt="2022-01-25T04:22:50.310" v="1992"/>
          <ac:spMkLst>
            <pc:docMk/>
            <pc:sldMk cId="2351019803" sldId="394"/>
            <ac:spMk id="339" creationId="{6DF10263-234E-45B2-8D9E-3DF0BE8752DF}"/>
          </ac:spMkLst>
        </pc:spChg>
        <pc:spChg chg="mod">
          <ac:chgData name="Amelia Veith" userId="15bdf0d5-432d-4157-83ae-63e3a7e1dc2c" providerId="ADAL" clId="{DF7D28F4-70C7-4F3B-B2F4-B7EA1C97406B}" dt="2022-01-25T04:22:50.310" v="1992"/>
          <ac:spMkLst>
            <pc:docMk/>
            <pc:sldMk cId="2351019803" sldId="394"/>
            <ac:spMk id="340" creationId="{AD2C2D6D-AAEF-4BDE-9637-3F6B7D847974}"/>
          </ac:spMkLst>
        </pc:spChg>
        <pc:spChg chg="mod">
          <ac:chgData name="Amelia Veith" userId="15bdf0d5-432d-4157-83ae-63e3a7e1dc2c" providerId="ADAL" clId="{DF7D28F4-70C7-4F3B-B2F4-B7EA1C97406B}" dt="2022-01-25T04:22:50.310" v="1992"/>
          <ac:spMkLst>
            <pc:docMk/>
            <pc:sldMk cId="2351019803" sldId="394"/>
            <ac:spMk id="341" creationId="{3D59C10C-A4A8-4685-B310-E2AFAFA7350E}"/>
          </ac:spMkLst>
        </pc:spChg>
        <pc:spChg chg="mod">
          <ac:chgData name="Amelia Veith" userId="15bdf0d5-432d-4157-83ae-63e3a7e1dc2c" providerId="ADAL" clId="{DF7D28F4-70C7-4F3B-B2F4-B7EA1C97406B}" dt="2022-01-25T04:22:50.310" v="1992"/>
          <ac:spMkLst>
            <pc:docMk/>
            <pc:sldMk cId="2351019803" sldId="394"/>
            <ac:spMk id="342" creationId="{6CE31C1D-729E-4F7F-9A46-440B8AF08DD6}"/>
          </ac:spMkLst>
        </pc:spChg>
        <pc:spChg chg="mod">
          <ac:chgData name="Amelia Veith" userId="15bdf0d5-432d-4157-83ae-63e3a7e1dc2c" providerId="ADAL" clId="{DF7D28F4-70C7-4F3B-B2F4-B7EA1C97406B}" dt="2022-01-25T04:22:50.310" v="1992"/>
          <ac:spMkLst>
            <pc:docMk/>
            <pc:sldMk cId="2351019803" sldId="394"/>
            <ac:spMk id="343" creationId="{E2345501-DD9F-431A-9B01-AE3462B25D1D}"/>
          </ac:spMkLst>
        </pc:spChg>
        <pc:spChg chg="mod">
          <ac:chgData name="Amelia Veith" userId="15bdf0d5-432d-4157-83ae-63e3a7e1dc2c" providerId="ADAL" clId="{DF7D28F4-70C7-4F3B-B2F4-B7EA1C97406B}" dt="2022-01-25T04:22:50.310" v="1992"/>
          <ac:spMkLst>
            <pc:docMk/>
            <pc:sldMk cId="2351019803" sldId="394"/>
            <ac:spMk id="344" creationId="{946B7925-4732-4529-B7F1-680822DB30C0}"/>
          </ac:spMkLst>
        </pc:spChg>
        <pc:spChg chg="mod">
          <ac:chgData name="Amelia Veith" userId="15bdf0d5-432d-4157-83ae-63e3a7e1dc2c" providerId="ADAL" clId="{DF7D28F4-70C7-4F3B-B2F4-B7EA1C97406B}" dt="2022-01-25T04:22:50.310" v="1992"/>
          <ac:spMkLst>
            <pc:docMk/>
            <pc:sldMk cId="2351019803" sldId="394"/>
            <ac:spMk id="345" creationId="{59C53CC2-C6CD-4AA8-BAEC-1BF145DF88C3}"/>
          </ac:spMkLst>
        </pc:spChg>
        <pc:spChg chg="mod">
          <ac:chgData name="Amelia Veith" userId="15bdf0d5-432d-4157-83ae-63e3a7e1dc2c" providerId="ADAL" clId="{DF7D28F4-70C7-4F3B-B2F4-B7EA1C97406B}" dt="2022-01-25T04:22:50.310" v="1992"/>
          <ac:spMkLst>
            <pc:docMk/>
            <pc:sldMk cId="2351019803" sldId="394"/>
            <ac:spMk id="346" creationId="{AB700520-B0C2-4332-A96D-1032BC68CF20}"/>
          </ac:spMkLst>
        </pc:spChg>
        <pc:spChg chg="mod">
          <ac:chgData name="Amelia Veith" userId="15bdf0d5-432d-4157-83ae-63e3a7e1dc2c" providerId="ADAL" clId="{DF7D28F4-70C7-4F3B-B2F4-B7EA1C97406B}" dt="2022-01-25T04:22:50.310" v="1992"/>
          <ac:spMkLst>
            <pc:docMk/>
            <pc:sldMk cId="2351019803" sldId="394"/>
            <ac:spMk id="347" creationId="{393A41FB-5622-4DA0-ACA0-863285659A4F}"/>
          </ac:spMkLst>
        </pc:spChg>
        <pc:spChg chg="mod">
          <ac:chgData name="Amelia Veith" userId="15bdf0d5-432d-4157-83ae-63e3a7e1dc2c" providerId="ADAL" clId="{DF7D28F4-70C7-4F3B-B2F4-B7EA1C97406B}" dt="2022-01-25T04:22:50.310" v="1992"/>
          <ac:spMkLst>
            <pc:docMk/>
            <pc:sldMk cId="2351019803" sldId="394"/>
            <ac:spMk id="348" creationId="{DCB2F052-A308-4EEC-94F1-2375CA54168B}"/>
          </ac:spMkLst>
        </pc:spChg>
        <pc:spChg chg="mod">
          <ac:chgData name="Amelia Veith" userId="15bdf0d5-432d-4157-83ae-63e3a7e1dc2c" providerId="ADAL" clId="{DF7D28F4-70C7-4F3B-B2F4-B7EA1C97406B}" dt="2022-01-25T04:22:50.310" v="1992"/>
          <ac:spMkLst>
            <pc:docMk/>
            <pc:sldMk cId="2351019803" sldId="394"/>
            <ac:spMk id="349" creationId="{13994D5B-8E0A-492E-8020-4EA5E7B67E60}"/>
          </ac:spMkLst>
        </pc:spChg>
        <pc:spChg chg="mod">
          <ac:chgData name="Amelia Veith" userId="15bdf0d5-432d-4157-83ae-63e3a7e1dc2c" providerId="ADAL" clId="{DF7D28F4-70C7-4F3B-B2F4-B7EA1C97406B}" dt="2022-01-25T04:22:50.310" v="1992"/>
          <ac:spMkLst>
            <pc:docMk/>
            <pc:sldMk cId="2351019803" sldId="394"/>
            <ac:spMk id="351" creationId="{A6C346A9-DA80-47E4-9C97-EEEDF2284D98}"/>
          </ac:spMkLst>
        </pc:spChg>
        <pc:spChg chg="mod">
          <ac:chgData name="Amelia Veith" userId="15bdf0d5-432d-4157-83ae-63e3a7e1dc2c" providerId="ADAL" clId="{DF7D28F4-70C7-4F3B-B2F4-B7EA1C97406B}" dt="2022-01-25T04:22:50.310" v="1992"/>
          <ac:spMkLst>
            <pc:docMk/>
            <pc:sldMk cId="2351019803" sldId="394"/>
            <ac:spMk id="352" creationId="{8038B9E4-248A-4C91-A756-B20632F7B54B}"/>
          </ac:spMkLst>
        </pc:spChg>
        <pc:spChg chg="mod">
          <ac:chgData name="Amelia Veith" userId="15bdf0d5-432d-4157-83ae-63e3a7e1dc2c" providerId="ADAL" clId="{DF7D28F4-70C7-4F3B-B2F4-B7EA1C97406B}" dt="2022-01-25T04:22:50.310" v="1992"/>
          <ac:spMkLst>
            <pc:docMk/>
            <pc:sldMk cId="2351019803" sldId="394"/>
            <ac:spMk id="353" creationId="{7709BA97-D240-4DD2-B8E2-34E49A514198}"/>
          </ac:spMkLst>
        </pc:spChg>
        <pc:spChg chg="mod">
          <ac:chgData name="Amelia Veith" userId="15bdf0d5-432d-4157-83ae-63e3a7e1dc2c" providerId="ADAL" clId="{DF7D28F4-70C7-4F3B-B2F4-B7EA1C97406B}" dt="2022-01-25T04:22:50.310" v="1992"/>
          <ac:spMkLst>
            <pc:docMk/>
            <pc:sldMk cId="2351019803" sldId="394"/>
            <ac:spMk id="354" creationId="{DACF1C97-E53D-4208-AE6C-BA0A681D2884}"/>
          </ac:spMkLst>
        </pc:spChg>
        <pc:spChg chg="mod">
          <ac:chgData name="Amelia Veith" userId="15bdf0d5-432d-4157-83ae-63e3a7e1dc2c" providerId="ADAL" clId="{DF7D28F4-70C7-4F3B-B2F4-B7EA1C97406B}" dt="2022-01-25T04:22:50.310" v="1992"/>
          <ac:spMkLst>
            <pc:docMk/>
            <pc:sldMk cId="2351019803" sldId="394"/>
            <ac:spMk id="355" creationId="{ED0C3212-E707-4D2A-8287-F8431D980F83}"/>
          </ac:spMkLst>
        </pc:spChg>
        <pc:spChg chg="mod">
          <ac:chgData name="Amelia Veith" userId="15bdf0d5-432d-4157-83ae-63e3a7e1dc2c" providerId="ADAL" clId="{DF7D28F4-70C7-4F3B-B2F4-B7EA1C97406B}" dt="2022-01-25T04:22:50.310" v="1992"/>
          <ac:spMkLst>
            <pc:docMk/>
            <pc:sldMk cId="2351019803" sldId="394"/>
            <ac:spMk id="356" creationId="{7EFE47FA-A974-4132-B543-F4E7AFFDF42E}"/>
          </ac:spMkLst>
        </pc:spChg>
        <pc:spChg chg="mod">
          <ac:chgData name="Amelia Veith" userId="15bdf0d5-432d-4157-83ae-63e3a7e1dc2c" providerId="ADAL" clId="{DF7D28F4-70C7-4F3B-B2F4-B7EA1C97406B}" dt="2022-01-25T04:22:50.310" v="1992"/>
          <ac:spMkLst>
            <pc:docMk/>
            <pc:sldMk cId="2351019803" sldId="394"/>
            <ac:spMk id="357" creationId="{D910FCFC-B0B1-4CA0-8051-4B32B534E857}"/>
          </ac:spMkLst>
        </pc:spChg>
        <pc:spChg chg="mod">
          <ac:chgData name="Amelia Veith" userId="15bdf0d5-432d-4157-83ae-63e3a7e1dc2c" providerId="ADAL" clId="{DF7D28F4-70C7-4F3B-B2F4-B7EA1C97406B}" dt="2022-01-25T04:22:50.310" v="1992"/>
          <ac:spMkLst>
            <pc:docMk/>
            <pc:sldMk cId="2351019803" sldId="394"/>
            <ac:spMk id="358" creationId="{976592F2-C6D6-4C6A-BC4C-097CE0EE37B0}"/>
          </ac:spMkLst>
        </pc:spChg>
        <pc:spChg chg="mod">
          <ac:chgData name="Amelia Veith" userId="15bdf0d5-432d-4157-83ae-63e3a7e1dc2c" providerId="ADAL" clId="{DF7D28F4-70C7-4F3B-B2F4-B7EA1C97406B}" dt="2022-01-25T04:22:50.310" v="1992"/>
          <ac:spMkLst>
            <pc:docMk/>
            <pc:sldMk cId="2351019803" sldId="394"/>
            <ac:spMk id="359" creationId="{C4A06910-5EB9-4B3E-9ACD-6E2A6E370568}"/>
          </ac:spMkLst>
        </pc:spChg>
        <pc:spChg chg="mod">
          <ac:chgData name="Amelia Veith" userId="15bdf0d5-432d-4157-83ae-63e3a7e1dc2c" providerId="ADAL" clId="{DF7D28F4-70C7-4F3B-B2F4-B7EA1C97406B}" dt="2022-01-25T04:22:50.310" v="1992"/>
          <ac:spMkLst>
            <pc:docMk/>
            <pc:sldMk cId="2351019803" sldId="394"/>
            <ac:spMk id="360" creationId="{22BA11F0-3B76-48F0-A676-1D677492034A}"/>
          </ac:spMkLst>
        </pc:spChg>
        <pc:spChg chg="mod">
          <ac:chgData name="Amelia Veith" userId="15bdf0d5-432d-4157-83ae-63e3a7e1dc2c" providerId="ADAL" clId="{DF7D28F4-70C7-4F3B-B2F4-B7EA1C97406B}" dt="2022-01-25T04:22:50.310" v="1992"/>
          <ac:spMkLst>
            <pc:docMk/>
            <pc:sldMk cId="2351019803" sldId="394"/>
            <ac:spMk id="362" creationId="{FF80F9C4-500F-4AFD-963C-BBD8EB0357E4}"/>
          </ac:spMkLst>
        </pc:spChg>
        <pc:spChg chg="mod">
          <ac:chgData name="Amelia Veith" userId="15bdf0d5-432d-4157-83ae-63e3a7e1dc2c" providerId="ADAL" clId="{DF7D28F4-70C7-4F3B-B2F4-B7EA1C97406B}" dt="2022-01-25T04:22:50.310" v="1992"/>
          <ac:spMkLst>
            <pc:docMk/>
            <pc:sldMk cId="2351019803" sldId="394"/>
            <ac:spMk id="363" creationId="{63980487-F6DC-4323-8790-FDCD18E45CB9}"/>
          </ac:spMkLst>
        </pc:spChg>
        <pc:spChg chg="mod">
          <ac:chgData name="Amelia Veith" userId="15bdf0d5-432d-4157-83ae-63e3a7e1dc2c" providerId="ADAL" clId="{DF7D28F4-70C7-4F3B-B2F4-B7EA1C97406B}" dt="2022-01-25T04:22:50.310" v="1992"/>
          <ac:spMkLst>
            <pc:docMk/>
            <pc:sldMk cId="2351019803" sldId="394"/>
            <ac:spMk id="364" creationId="{42BD7B85-75B1-4F69-98CC-6042083DE412}"/>
          </ac:spMkLst>
        </pc:spChg>
        <pc:spChg chg="add mod">
          <ac:chgData name="Amelia Veith" userId="15bdf0d5-432d-4157-83ae-63e3a7e1dc2c" providerId="ADAL" clId="{DF7D28F4-70C7-4F3B-B2F4-B7EA1C97406B}" dt="2022-01-25T04:31:39.588" v="2107" actId="164"/>
          <ac:spMkLst>
            <pc:docMk/>
            <pc:sldMk cId="2351019803" sldId="394"/>
            <ac:spMk id="365" creationId="{C87B1C63-52D0-4539-AF9A-C14355D26E7C}"/>
          </ac:spMkLst>
        </pc:spChg>
        <pc:spChg chg="add mod">
          <ac:chgData name="Amelia Veith" userId="15bdf0d5-432d-4157-83ae-63e3a7e1dc2c" providerId="ADAL" clId="{DF7D28F4-70C7-4F3B-B2F4-B7EA1C97406B}" dt="2022-01-25T04:31:47.331" v="2108" actId="164"/>
          <ac:spMkLst>
            <pc:docMk/>
            <pc:sldMk cId="2351019803" sldId="394"/>
            <ac:spMk id="366" creationId="{EF6BDA10-3912-4482-A83E-4D2A6C9083B9}"/>
          </ac:spMkLst>
        </pc:spChg>
        <pc:spChg chg="add mod">
          <ac:chgData name="Amelia Veith" userId="15bdf0d5-432d-4157-83ae-63e3a7e1dc2c" providerId="ADAL" clId="{DF7D28F4-70C7-4F3B-B2F4-B7EA1C97406B}" dt="2022-01-25T04:31:51.995" v="2109" actId="164"/>
          <ac:spMkLst>
            <pc:docMk/>
            <pc:sldMk cId="2351019803" sldId="394"/>
            <ac:spMk id="367" creationId="{14807AE2-BBBD-48E4-9614-FA431E7D988F}"/>
          </ac:spMkLst>
        </pc:spChg>
        <pc:spChg chg="add mod">
          <ac:chgData name="Amelia Veith" userId="15bdf0d5-432d-4157-83ae-63e3a7e1dc2c" providerId="ADAL" clId="{DF7D28F4-70C7-4F3B-B2F4-B7EA1C97406B}" dt="2022-01-25T06:01:58.013" v="3305"/>
          <ac:spMkLst>
            <pc:docMk/>
            <pc:sldMk cId="2351019803" sldId="394"/>
            <ac:spMk id="370" creationId="{B3FC3E61-BCFF-4826-A701-9D73E6BB364C}"/>
          </ac:spMkLst>
        </pc:spChg>
        <pc:grpChg chg="del">
          <ac:chgData name="Amelia Veith" userId="15bdf0d5-432d-4157-83ae-63e3a7e1dc2c" providerId="ADAL" clId="{DF7D28F4-70C7-4F3B-B2F4-B7EA1C97406B}" dt="2022-01-25T04:13:51.172" v="1934" actId="478"/>
          <ac:grpSpMkLst>
            <pc:docMk/>
            <pc:sldMk cId="2351019803" sldId="394"/>
            <ac:grpSpMk id="10" creationId="{88831A89-4E54-4598-B613-094C69892801}"/>
          </ac:grpSpMkLst>
        </pc:grpChg>
        <pc:grpChg chg="del mod">
          <ac:chgData name="Amelia Veith" userId="15bdf0d5-432d-4157-83ae-63e3a7e1dc2c" providerId="ADAL" clId="{DF7D28F4-70C7-4F3B-B2F4-B7EA1C97406B}" dt="2022-01-25T04:14:30.475" v="1942" actId="478"/>
          <ac:grpSpMkLst>
            <pc:docMk/>
            <pc:sldMk cId="2351019803" sldId="394"/>
            <ac:grpSpMk id="88" creationId="{9E8F17F9-B26C-48FB-9094-4762700B3DA7}"/>
          </ac:grpSpMkLst>
        </pc:grpChg>
        <pc:grpChg chg="del">
          <ac:chgData name="Amelia Veith" userId="15bdf0d5-432d-4157-83ae-63e3a7e1dc2c" providerId="ADAL" clId="{DF7D28F4-70C7-4F3B-B2F4-B7EA1C97406B}" dt="2022-01-25T04:13:51.172" v="1934" actId="478"/>
          <ac:grpSpMkLst>
            <pc:docMk/>
            <pc:sldMk cId="2351019803" sldId="394"/>
            <ac:grpSpMk id="89" creationId="{3C0D116B-C79D-478B-B0BD-5864087B837D}"/>
          </ac:grpSpMkLst>
        </pc:grpChg>
        <pc:grpChg chg="del mod">
          <ac:chgData name="Amelia Veith" userId="15bdf0d5-432d-4157-83ae-63e3a7e1dc2c" providerId="ADAL" clId="{DF7D28F4-70C7-4F3B-B2F4-B7EA1C97406B}" dt="2022-01-25T04:14:36.906" v="1943" actId="478"/>
          <ac:grpSpMkLst>
            <pc:docMk/>
            <pc:sldMk cId="2351019803" sldId="394"/>
            <ac:grpSpMk id="124" creationId="{05189DD7-53F6-4436-8981-FE296B244A88}"/>
          </ac:grpSpMkLst>
        </pc:grpChg>
        <pc:grpChg chg="add del mod">
          <ac:chgData name="Amelia Veith" userId="15bdf0d5-432d-4157-83ae-63e3a7e1dc2c" providerId="ADAL" clId="{DF7D28F4-70C7-4F3B-B2F4-B7EA1C97406B}" dt="2022-01-25T04:15:18.535" v="1954" actId="165"/>
          <ac:grpSpMkLst>
            <pc:docMk/>
            <pc:sldMk cId="2351019803" sldId="394"/>
            <ac:grpSpMk id="152" creationId="{185EE30D-0790-4C68-A096-2632AEAC6700}"/>
          </ac:grpSpMkLst>
        </pc:grpChg>
        <pc:grpChg chg="add del mod">
          <ac:chgData name="Amelia Veith" userId="15bdf0d5-432d-4157-83ae-63e3a7e1dc2c" providerId="ADAL" clId="{DF7D28F4-70C7-4F3B-B2F4-B7EA1C97406B}" dt="2022-01-25T04:15:46.144" v="1961" actId="165"/>
          <ac:grpSpMkLst>
            <pc:docMk/>
            <pc:sldMk cId="2351019803" sldId="394"/>
            <ac:grpSpMk id="154" creationId="{758395E2-1905-4967-B9AD-BCF757A7EF69}"/>
          </ac:grpSpMkLst>
        </pc:grpChg>
        <pc:grpChg chg="add mod">
          <ac:chgData name="Amelia Veith" userId="15bdf0d5-432d-4157-83ae-63e3a7e1dc2c" providerId="ADAL" clId="{DF7D28F4-70C7-4F3B-B2F4-B7EA1C97406B}" dt="2022-01-25T04:31:39.588" v="2107" actId="164"/>
          <ac:grpSpMkLst>
            <pc:docMk/>
            <pc:sldMk cId="2351019803" sldId="394"/>
            <ac:grpSpMk id="156" creationId="{2B2DFD4D-A3BC-4861-8308-D1EFFD8256F1}"/>
          </ac:grpSpMkLst>
        </pc:grpChg>
        <pc:grpChg chg="del">
          <ac:chgData name="Amelia Veith" userId="15bdf0d5-432d-4157-83ae-63e3a7e1dc2c" providerId="ADAL" clId="{DF7D28F4-70C7-4F3B-B2F4-B7EA1C97406B}" dt="2022-01-25T04:13:51.172" v="1934" actId="478"/>
          <ac:grpSpMkLst>
            <pc:docMk/>
            <pc:sldMk cId="2351019803" sldId="394"/>
            <ac:grpSpMk id="165" creationId="{5280CBF8-2AEE-4D05-94A6-1491EFF13B5B}"/>
          </ac:grpSpMkLst>
        </pc:grpChg>
        <pc:grpChg chg="add mod">
          <ac:chgData name="Amelia Veith" userId="15bdf0d5-432d-4157-83ae-63e3a7e1dc2c" providerId="ADAL" clId="{DF7D28F4-70C7-4F3B-B2F4-B7EA1C97406B}" dt="2022-01-25T04:31:47.331" v="2108" actId="164"/>
          <ac:grpSpMkLst>
            <pc:docMk/>
            <pc:sldMk cId="2351019803" sldId="394"/>
            <ac:grpSpMk id="193" creationId="{6319702C-0C31-46FA-B46C-94C83EAA9282}"/>
          </ac:grpSpMkLst>
        </pc:grpChg>
        <pc:grpChg chg="mod">
          <ac:chgData name="Amelia Veith" userId="15bdf0d5-432d-4157-83ae-63e3a7e1dc2c" providerId="ADAL" clId="{DF7D28F4-70C7-4F3B-B2F4-B7EA1C97406B}" dt="2022-01-25T04:16:42.568" v="1964"/>
          <ac:grpSpMkLst>
            <pc:docMk/>
            <pc:sldMk cId="2351019803" sldId="394"/>
            <ac:grpSpMk id="197" creationId="{12689EF2-34F0-4584-8C63-56FD979C2E6D}"/>
          </ac:grpSpMkLst>
        </pc:grpChg>
        <pc:grpChg chg="mod">
          <ac:chgData name="Amelia Veith" userId="15bdf0d5-432d-4157-83ae-63e3a7e1dc2c" providerId="ADAL" clId="{DF7D28F4-70C7-4F3B-B2F4-B7EA1C97406B}" dt="2022-01-25T04:16:42.568" v="1964"/>
          <ac:grpSpMkLst>
            <pc:docMk/>
            <pc:sldMk cId="2351019803" sldId="394"/>
            <ac:grpSpMk id="200" creationId="{E3F17800-0317-4035-B7F3-5E2BD919DCC1}"/>
          </ac:grpSpMkLst>
        </pc:grpChg>
        <pc:grpChg chg="mod">
          <ac:chgData name="Amelia Veith" userId="15bdf0d5-432d-4157-83ae-63e3a7e1dc2c" providerId="ADAL" clId="{DF7D28F4-70C7-4F3B-B2F4-B7EA1C97406B}" dt="2022-01-25T04:16:42.568" v="1964"/>
          <ac:grpSpMkLst>
            <pc:docMk/>
            <pc:sldMk cId="2351019803" sldId="394"/>
            <ac:grpSpMk id="202" creationId="{002E1E7C-3340-443A-8A03-94D014979BC0}"/>
          </ac:grpSpMkLst>
        </pc:grpChg>
        <pc:grpChg chg="mod">
          <ac:chgData name="Amelia Veith" userId="15bdf0d5-432d-4157-83ae-63e3a7e1dc2c" providerId="ADAL" clId="{DF7D28F4-70C7-4F3B-B2F4-B7EA1C97406B}" dt="2022-01-25T04:16:42.568" v="1964"/>
          <ac:grpSpMkLst>
            <pc:docMk/>
            <pc:sldMk cId="2351019803" sldId="394"/>
            <ac:grpSpMk id="206" creationId="{F4E2EC8A-90E3-4D7B-BCB0-042CD144A10F}"/>
          </ac:grpSpMkLst>
        </pc:grpChg>
        <pc:grpChg chg="mod">
          <ac:chgData name="Amelia Veith" userId="15bdf0d5-432d-4157-83ae-63e3a7e1dc2c" providerId="ADAL" clId="{DF7D28F4-70C7-4F3B-B2F4-B7EA1C97406B}" dt="2022-01-25T04:16:42.568" v="1964"/>
          <ac:grpSpMkLst>
            <pc:docMk/>
            <pc:sldMk cId="2351019803" sldId="394"/>
            <ac:grpSpMk id="214" creationId="{E66D7673-7982-4ED8-A5D8-F1312D99B941}"/>
          </ac:grpSpMkLst>
        </pc:grpChg>
        <pc:grpChg chg="mod">
          <ac:chgData name="Amelia Veith" userId="15bdf0d5-432d-4157-83ae-63e3a7e1dc2c" providerId="ADAL" clId="{DF7D28F4-70C7-4F3B-B2F4-B7EA1C97406B}" dt="2022-01-25T04:16:42.568" v="1964"/>
          <ac:grpSpMkLst>
            <pc:docMk/>
            <pc:sldMk cId="2351019803" sldId="394"/>
            <ac:grpSpMk id="222" creationId="{A53495AF-5414-4CE3-ACDA-C53CEB9CEE6C}"/>
          </ac:grpSpMkLst>
        </pc:grpChg>
        <pc:grpChg chg="add mod">
          <ac:chgData name="Amelia Veith" userId="15bdf0d5-432d-4157-83ae-63e3a7e1dc2c" providerId="ADAL" clId="{DF7D28F4-70C7-4F3B-B2F4-B7EA1C97406B}" dt="2022-01-25T04:31:39.588" v="2107" actId="164"/>
          <ac:grpSpMkLst>
            <pc:docMk/>
            <pc:sldMk cId="2351019803" sldId="394"/>
            <ac:grpSpMk id="229" creationId="{547530CE-93BE-46EA-8293-C32DCDF66789}"/>
          </ac:grpSpMkLst>
        </pc:grpChg>
        <pc:grpChg chg="mod">
          <ac:chgData name="Amelia Veith" userId="15bdf0d5-432d-4157-83ae-63e3a7e1dc2c" providerId="ADAL" clId="{DF7D28F4-70C7-4F3B-B2F4-B7EA1C97406B}" dt="2022-01-25T04:19:32.108" v="1966"/>
          <ac:grpSpMkLst>
            <pc:docMk/>
            <pc:sldMk cId="2351019803" sldId="394"/>
            <ac:grpSpMk id="231" creationId="{4A969F3E-5E0D-446B-B4A2-83EA7953802C}"/>
          </ac:grpSpMkLst>
        </pc:grpChg>
        <pc:grpChg chg="mod">
          <ac:chgData name="Amelia Veith" userId="15bdf0d5-432d-4157-83ae-63e3a7e1dc2c" providerId="ADAL" clId="{DF7D28F4-70C7-4F3B-B2F4-B7EA1C97406B}" dt="2022-01-25T04:19:32.108" v="1966"/>
          <ac:grpSpMkLst>
            <pc:docMk/>
            <pc:sldMk cId="2351019803" sldId="394"/>
            <ac:grpSpMk id="233" creationId="{771D572E-0694-454D-AD38-25266289C448}"/>
          </ac:grpSpMkLst>
        </pc:grpChg>
        <pc:grpChg chg="mod">
          <ac:chgData name="Amelia Veith" userId="15bdf0d5-432d-4157-83ae-63e3a7e1dc2c" providerId="ADAL" clId="{DF7D28F4-70C7-4F3B-B2F4-B7EA1C97406B}" dt="2022-01-25T04:19:32.108" v="1966"/>
          <ac:grpSpMkLst>
            <pc:docMk/>
            <pc:sldMk cId="2351019803" sldId="394"/>
            <ac:grpSpMk id="234" creationId="{BB57A496-51E1-4390-8C3C-B84827EC8CE3}"/>
          </ac:grpSpMkLst>
        </pc:grpChg>
        <pc:grpChg chg="mod">
          <ac:chgData name="Amelia Veith" userId="15bdf0d5-432d-4157-83ae-63e3a7e1dc2c" providerId="ADAL" clId="{DF7D28F4-70C7-4F3B-B2F4-B7EA1C97406B}" dt="2022-01-25T04:19:32.108" v="1966"/>
          <ac:grpSpMkLst>
            <pc:docMk/>
            <pc:sldMk cId="2351019803" sldId="394"/>
            <ac:grpSpMk id="235" creationId="{C3DC716B-F953-40CB-8B06-4893E74DAFEB}"/>
          </ac:grpSpMkLst>
        </pc:grpChg>
        <pc:grpChg chg="mod">
          <ac:chgData name="Amelia Veith" userId="15bdf0d5-432d-4157-83ae-63e3a7e1dc2c" providerId="ADAL" clId="{DF7D28F4-70C7-4F3B-B2F4-B7EA1C97406B}" dt="2022-01-25T04:19:32.108" v="1966"/>
          <ac:grpSpMkLst>
            <pc:docMk/>
            <pc:sldMk cId="2351019803" sldId="394"/>
            <ac:grpSpMk id="244" creationId="{C105CCA4-3C5F-4348-9595-5B8714756AB8}"/>
          </ac:grpSpMkLst>
        </pc:grpChg>
        <pc:grpChg chg="mod">
          <ac:chgData name="Amelia Veith" userId="15bdf0d5-432d-4157-83ae-63e3a7e1dc2c" providerId="ADAL" clId="{DF7D28F4-70C7-4F3B-B2F4-B7EA1C97406B}" dt="2022-01-25T04:19:32.108" v="1966"/>
          <ac:grpSpMkLst>
            <pc:docMk/>
            <pc:sldMk cId="2351019803" sldId="394"/>
            <ac:grpSpMk id="256" creationId="{B4E32EC4-AEA1-4408-AFC3-9FC1361EB1B7}"/>
          </ac:grpSpMkLst>
        </pc:grpChg>
        <pc:grpChg chg="mod">
          <ac:chgData name="Amelia Veith" userId="15bdf0d5-432d-4157-83ae-63e3a7e1dc2c" providerId="ADAL" clId="{DF7D28F4-70C7-4F3B-B2F4-B7EA1C97406B}" dt="2022-01-25T04:19:32.108" v="1966"/>
          <ac:grpSpMkLst>
            <pc:docMk/>
            <pc:sldMk cId="2351019803" sldId="394"/>
            <ac:grpSpMk id="257" creationId="{C86BB4A3-E814-49E5-8B69-FCCDFA362CB1}"/>
          </ac:grpSpMkLst>
        </pc:grpChg>
        <pc:grpChg chg="mod">
          <ac:chgData name="Amelia Veith" userId="15bdf0d5-432d-4157-83ae-63e3a7e1dc2c" providerId="ADAL" clId="{DF7D28F4-70C7-4F3B-B2F4-B7EA1C97406B}" dt="2022-01-25T04:19:32.108" v="1966"/>
          <ac:grpSpMkLst>
            <pc:docMk/>
            <pc:sldMk cId="2351019803" sldId="394"/>
            <ac:grpSpMk id="258" creationId="{19819EFC-99D1-4AE3-AFDB-EDFB8FD694DE}"/>
          </ac:grpSpMkLst>
        </pc:grpChg>
        <pc:grpChg chg="mod">
          <ac:chgData name="Amelia Veith" userId="15bdf0d5-432d-4157-83ae-63e3a7e1dc2c" providerId="ADAL" clId="{DF7D28F4-70C7-4F3B-B2F4-B7EA1C97406B}" dt="2022-01-25T04:19:32.108" v="1966"/>
          <ac:grpSpMkLst>
            <pc:docMk/>
            <pc:sldMk cId="2351019803" sldId="394"/>
            <ac:grpSpMk id="260" creationId="{1C491F97-41E4-4419-A141-BA993A19F33C}"/>
          </ac:grpSpMkLst>
        </pc:grpChg>
        <pc:grpChg chg="mod">
          <ac:chgData name="Amelia Veith" userId="15bdf0d5-432d-4157-83ae-63e3a7e1dc2c" providerId="ADAL" clId="{DF7D28F4-70C7-4F3B-B2F4-B7EA1C97406B}" dt="2022-01-25T04:19:32.108" v="1966"/>
          <ac:grpSpMkLst>
            <pc:docMk/>
            <pc:sldMk cId="2351019803" sldId="394"/>
            <ac:grpSpMk id="270" creationId="{50A708FD-176C-4CC4-93B4-7F8DD86D096F}"/>
          </ac:grpSpMkLst>
        </pc:grpChg>
        <pc:grpChg chg="mod">
          <ac:chgData name="Amelia Veith" userId="15bdf0d5-432d-4157-83ae-63e3a7e1dc2c" providerId="ADAL" clId="{DF7D28F4-70C7-4F3B-B2F4-B7EA1C97406B}" dt="2022-01-25T04:19:32.108" v="1966"/>
          <ac:grpSpMkLst>
            <pc:docMk/>
            <pc:sldMk cId="2351019803" sldId="394"/>
            <ac:grpSpMk id="271" creationId="{3CFD5608-3762-43FC-B309-2AB927AF4242}"/>
          </ac:grpSpMkLst>
        </pc:grpChg>
        <pc:grpChg chg="mod">
          <ac:chgData name="Amelia Veith" userId="15bdf0d5-432d-4157-83ae-63e3a7e1dc2c" providerId="ADAL" clId="{DF7D28F4-70C7-4F3B-B2F4-B7EA1C97406B}" dt="2022-01-25T04:19:32.108" v="1966"/>
          <ac:grpSpMkLst>
            <pc:docMk/>
            <pc:sldMk cId="2351019803" sldId="394"/>
            <ac:grpSpMk id="272" creationId="{000F3114-84F9-4165-80DC-B2C0264E5F06}"/>
          </ac:grpSpMkLst>
        </pc:grpChg>
        <pc:grpChg chg="mod">
          <ac:chgData name="Amelia Veith" userId="15bdf0d5-432d-4157-83ae-63e3a7e1dc2c" providerId="ADAL" clId="{DF7D28F4-70C7-4F3B-B2F4-B7EA1C97406B}" dt="2022-01-25T04:19:32.108" v="1966"/>
          <ac:grpSpMkLst>
            <pc:docMk/>
            <pc:sldMk cId="2351019803" sldId="394"/>
            <ac:grpSpMk id="293" creationId="{C4ABC62B-CB6A-48A0-B0FD-5F0CF826AD7C}"/>
          </ac:grpSpMkLst>
        </pc:grpChg>
        <pc:grpChg chg="mod">
          <ac:chgData name="Amelia Veith" userId="15bdf0d5-432d-4157-83ae-63e3a7e1dc2c" providerId="ADAL" clId="{DF7D28F4-70C7-4F3B-B2F4-B7EA1C97406B}" dt="2022-01-25T04:19:32.108" v="1966"/>
          <ac:grpSpMkLst>
            <pc:docMk/>
            <pc:sldMk cId="2351019803" sldId="394"/>
            <ac:grpSpMk id="304" creationId="{0DF7F25D-7039-47F2-B708-BA7AFFB30982}"/>
          </ac:grpSpMkLst>
        </pc:grpChg>
        <pc:grpChg chg="mod">
          <ac:chgData name="Amelia Veith" userId="15bdf0d5-432d-4157-83ae-63e3a7e1dc2c" providerId="ADAL" clId="{DF7D28F4-70C7-4F3B-B2F4-B7EA1C97406B}" dt="2022-01-25T04:19:32.108" v="1966"/>
          <ac:grpSpMkLst>
            <pc:docMk/>
            <pc:sldMk cId="2351019803" sldId="394"/>
            <ac:grpSpMk id="305" creationId="{94256043-33FC-4405-B197-15FE55DAD265}"/>
          </ac:grpSpMkLst>
        </pc:grpChg>
        <pc:grpChg chg="mod">
          <ac:chgData name="Amelia Veith" userId="15bdf0d5-432d-4157-83ae-63e3a7e1dc2c" providerId="ADAL" clId="{DF7D28F4-70C7-4F3B-B2F4-B7EA1C97406B}" dt="2022-01-25T04:19:32.108" v="1966"/>
          <ac:grpSpMkLst>
            <pc:docMk/>
            <pc:sldMk cId="2351019803" sldId="394"/>
            <ac:grpSpMk id="306" creationId="{CEDF6835-0D26-431A-8B67-2703631A4D80}"/>
          </ac:grpSpMkLst>
        </pc:grpChg>
        <pc:grpChg chg="add mod">
          <ac:chgData name="Amelia Veith" userId="15bdf0d5-432d-4157-83ae-63e3a7e1dc2c" providerId="ADAL" clId="{DF7D28F4-70C7-4F3B-B2F4-B7EA1C97406B}" dt="2022-01-25T04:31:51.995" v="2109" actId="164"/>
          <ac:grpSpMkLst>
            <pc:docMk/>
            <pc:sldMk cId="2351019803" sldId="394"/>
            <ac:grpSpMk id="330" creationId="{D067C7D6-77CB-4A04-8CF7-C9411A89DFD9}"/>
          </ac:grpSpMkLst>
        </pc:grpChg>
        <pc:grpChg chg="mod">
          <ac:chgData name="Amelia Veith" userId="15bdf0d5-432d-4157-83ae-63e3a7e1dc2c" providerId="ADAL" clId="{DF7D28F4-70C7-4F3B-B2F4-B7EA1C97406B}" dt="2022-01-25T04:22:50.310" v="1992"/>
          <ac:grpSpMkLst>
            <pc:docMk/>
            <pc:sldMk cId="2351019803" sldId="394"/>
            <ac:grpSpMk id="331" creationId="{0A9E7319-373E-4468-B08E-29495429193E}"/>
          </ac:grpSpMkLst>
        </pc:grpChg>
        <pc:grpChg chg="mod">
          <ac:chgData name="Amelia Veith" userId="15bdf0d5-432d-4157-83ae-63e3a7e1dc2c" providerId="ADAL" clId="{DF7D28F4-70C7-4F3B-B2F4-B7EA1C97406B}" dt="2022-01-25T04:22:50.310" v="1992"/>
          <ac:grpSpMkLst>
            <pc:docMk/>
            <pc:sldMk cId="2351019803" sldId="394"/>
            <ac:grpSpMk id="334" creationId="{0E37590C-2D6B-4059-8B82-86FA304C1635}"/>
          </ac:grpSpMkLst>
        </pc:grpChg>
        <pc:grpChg chg="mod">
          <ac:chgData name="Amelia Veith" userId="15bdf0d5-432d-4157-83ae-63e3a7e1dc2c" providerId="ADAL" clId="{DF7D28F4-70C7-4F3B-B2F4-B7EA1C97406B}" dt="2022-01-25T04:22:50.310" v="1992"/>
          <ac:grpSpMkLst>
            <pc:docMk/>
            <pc:sldMk cId="2351019803" sldId="394"/>
            <ac:grpSpMk id="335" creationId="{5814C7C9-8053-4EC3-9289-8AAA4D9398A0}"/>
          </ac:grpSpMkLst>
        </pc:grpChg>
        <pc:grpChg chg="mod">
          <ac:chgData name="Amelia Veith" userId="15bdf0d5-432d-4157-83ae-63e3a7e1dc2c" providerId="ADAL" clId="{DF7D28F4-70C7-4F3B-B2F4-B7EA1C97406B}" dt="2022-01-25T04:22:50.310" v="1992"/>
          <ac:grpSpMkLst>
            <pc:docMk/>
            <pc:sldMk cId="2351019803" sldId="394"/>
            <ac:grpSpMk id="336" creationId="{3D695739-929A-4836-BA1C-6C777274FE4F}"/>
          </ac:grpSpMkLst>
        </pc:grpChg>
        <pc:grpChg chg="add mod">
          <ac:chgData name="Amelia Veith" userId="15bdf0d5-432d-4157-83ae-63e3a7e1dc2c" providerId="ADAL" clId="{DF7D28F4-70C7-4F3B-B2F4-B7EA1C97406B}" dt="2022-01-25T04:31:47.331" v="2108" actId="164"/>
          <ac:grpSpMkLst>
            <pc:docMk/>
            <pc:sldMk cId="2351019803" sldId="394"/>
            <ac:grpSpMk id="368" creationId="{11510137-F51E-4FF3-B26F-C3546311590C}"/>
          </ac:grpSpMkLst>
        </pc:grpChg>
        <pc:grpChg chg="add mod">
          <ac:chgData name="Amelia Veith" userId="15bdf0d5-432d-4157-83ae-63e3a7e1dc2c" providerId="ADAL" clId="{DF7D28F4-70C7-4F3B-B2F4-B7EA1C97406B}" dt="2022-01-25T04:31:51.995" v="2109" actId="164"/>
          <ac:grpSpMkLst>
            <pc:docMk/>
            <pc:sldMk cId="2351019803" sldId="394"/>
            <ac:grpSpMk id="369" creationId="{E43DECD4-03D7-4677-99B0-265D4895502C}"/>
          </ac:grpSpMkLst>
        </pc:grpChg>
        <pc:picChg chg="mod">
          <ac:chgData name="Amelia Veith" userId="15bdf0d5-432d-4157-83ae-63e3a7e1dc2c" providerId="ADAL" clId="{DF7D28F4-70C7-4F3B-B2F4-B7EA1C97406B}" dt="2022-01-25T04:22:50.310" v="1992"/>
          <ac:picMkLst>
            <pc:docMk/>
            <pc:sldMk cId="2351019803" sldId="394"/>
            <ac:picMk id="350" creationId="{154E6124-A636-4FC3-AFDE-E6D1ED8AE294}"/>
          </ac:picMkLst>
        </pc:picChg>
        <pc:picChg chg="mod">
          <ac:chgData name="Amelia Veith" userId="15bdf0d5-432d-4157-83ae-63e3a7e1dc2c" providerId="ADAL" clId="{DF7D28F4-70C7-4F3B-B2F4-B7EA1C97406B}" dt="2022-01-25T04:22:50.310" v="1992"/>
          <ac:picMkLst>
            <pc:docMk/>
            <pc:sldMk cId="2351019803" sldId="394"/>
            <ac:picMk id="361" creationId="{38D0216B-8C06-4A7D-82CA-A0F9D0EE1271}"/>
          </ac:picMkLst>
        </pc:picChg>
        <pc:cxnChg chg="del mod">
          <ac:chgData name="Amelia Veith" userId="15bdf0d5-432d-4157-83ae-63e3a7e1dc2c" providerId="ADAL" clId="{DF7D28F4-70C7-4F3B-B2F4-B7EA1C97406B}" dt="2022-01-25T04:13:51.172" v="1934" actId="478"/>
          <ac:cxnSpMkLst>
            <pc:docMk/>
            <pc:sldMk cId="2351019803" sldId="394"/>
            <ac:cxnSpMk id="130" creationId="{05AD2F52-24BF-4708-A6B5-41819E6D056B}"/>
          </ac:cxnSpMkLst>
        </pc:cxnChg>
        <pc:cxnChg chg="del mod">
          <ac:chgData name="Amelia Veith" userId="15bdf0d5-432d-4157-83ae-63e3a7e1dc2c" providerId="ADAL" clId="{DF7D28F4-70C7-4F3B-B2F4-B7EA1C97406B}" dt="2022-01-25T04:13:51.172" v="1934" actId="478"/>
          <ac:cxnSpMkLst>
            <pc:docMk/>
            <pc:sldMk cId="2351019803" sldId="394"/>
            <ac:cxnSpMk id="132" creationId="{D2951160-FBAA-4E65-9B6E-FED51C7E3A85}"/>
          </ac:cxnSpMkLst>
        </pc:cxnChg>
        <pc:cxnChg chg="del mod">
          <ac:chgData name="Amelia Veith" userId="15bdf0d5-432d-4157-83ae-63e3a7e1dc2c" providerId="ADAL" clId="{DF7D28F4-70C7-4F3B-B2F4-B7EA1C97406B}" dt="2022-01-25T04:13:51.172" v="1934" actId="478"/>
          <ac:cxnSpMkLst>
            <pc:docMk/>
            <pc:sldMk cId="2351019803" sldId="394"/>
            <ac:cxnSpMk id="134" creationId="{F1E9BD5D-1498-4601-8A04-36C37BE36053}"/>
          </ac:cxnSpMkLst>
        </pc:cxnChg>
        <pc:cxnChg chg="mod">
          <ac:chgData name="Amelia Veith" userId="15bdf0d5-432d-4157-83ae-63e3a7e1dc2c" providerId="ADAL" clId="{DF7D28F4-70C7-4F3B-B2F4-B7EA1C97406B}" dt="2022-01-25T04:19:32.108" v="1966"/>
          <ac:cxnSpMkLst>
            <pc:docMk/>
            <pc:sldMk cId="2351019803" sldId="394"/>
            <ac:cxnSpMk id="240" creationId="{1F5FC872-099E-4C4A-9AA9-08BA1292DA57}"/>
          </ac:cxnSpMkLst>
        </pc:cxnChg>
        <pc:cxnChg chg="mod">
          <ac:chgData name="Amelia Veith" userId="15bdf0d5-432d-4157-83ae-63e3a7e1dc2c" providerId="ADAL" clId="{DF7D28F4-70C7-4F3B-B2F4-B7EA1C97406B}" dt="2022-01-25T04:19:32.108" v="1966"/>
          <ac:cxnSpMkLst>
            <pc:docMk/>
            <pc:sldMk cId="2351019803" sldId="394"/>
            <ac:cxnSpMk id="241" creationId="{A3EB875C-4232-4161-974E-302E86ECC6B0}"/>
          </ac:cxnSpMkLst>
        </pc:cxnChg>
        <pc:cxnChg chg="mod">
          <ac:chgData name="Amelia Veith" userId="15bdf0d5-432d-4157-83ae-63e3a7e1dc2c" providerId="ADAL" clId="{DF7D28F4-70C7-4F3B-B2F4-B7EA1C97406B}" dt="2022-01-25T04:19:32.108" v="1966"/>
          <ac:cxnSpMkLst>
            <pc:docMk/>
            <pc:sldMk cId="2351019803" sldId="394"/>
            <ac:cxnSpMk id="249" creationId="{69B53F49-BC8E-44ED-9A49-B305C6FA534C}"/>
          </ac:cxnSpMkLst>
        </pc:cxnChg>
        <pc:cxnChg chg="mod">
          <ac:chgData name="Amelia Veith" userId="15bdf0d5-432d-4157-83ae-63e3a7e1dc2c" providerId="ADAL" clId="{DF7D28F4-70C7-4F3B-B2F4-B7EA1C97406B}" dt="2022-01-25T04:19:32.108" v="1966"/>
          <ac:cxnSpMkLst>
            <pc:docMk/>
            <pc:sldMk cId="2351019803" sldId="394"/>
            <ac:cxnSpMk id="250" creationId="{6C89300A-769C-424A-ADF7-D5C127A51D0B}"/>
          </ac:cxnSpMkLst>
        </pc:cxnChg>
        <pc:cxnChg chg="mod">
          <ac:chgData name="Amelia Veith" userId="15bdf0d5-432d-4157-83ae-63e3a7e1dc2c" providerId="ADAL" clId="{DF7D28F4-70C7-4F3B-B2F4-B7EA1C97406B}" dt="2022-01-25T04:19:32.108" v="1966"/>
          <ac:cxnSpMkLst>
            <pc:docMk/>
            <pc:sldMk cId="2351019803" sldId="394"/>
            <ac:cxnSpMk id="262" creationId="{6E995C7C-3DAD-4D55-8244-874D2E942985}"/>
          </ac:cxnSpMkLst>
        </pc:cxnChg>
        <pc:cxnChg chg="mod">
          <ac:chgData name="Amelia Veith" userId="15bdf0d5-432d-4157-83ae-63e3a7e1dc2c" providerId="ADAL" clId="{DF7D28F4-70C7-4F3B-B2F4-B7EA1C97406B}" dt="2022-01-25T04:19:32.108" v="1966"/>
          <ac:cxnSpMkLst>
            <pc:docMk/>
            <pc:sldMk cId="2351019803" sldId="394"/>
            <ac:cxnSpMk id="263" creationId="{F4A31933-E2DD-42CD-B18E-AB1448708BC2}"/>
          </ac:cxnSpMkLst>
        </pc:cxnChg>
        <pc:cxnChg chg="mod">
          <ac:chgData name="Amelia Veith" userId="15bdf0d5-432d-4157-83ae-63e3a7e1dc2c" providerId="ADAL" clId="{DF7D28F4-70C7-4F3B-B2F4-B7EA1C97406B}" dt="2022-01-25T04:19:32.108" v="1966"/>
          <ac:cxnSpMkLst>
            <pc:docMk/>
            <pc:sldMk cId="2351019803" sldId="394"/>
            <ac:cxnSpMk id="264" creationId="{C2394315-19AD-4E4F-B8A6-2353AD362A47}"/>
          </ac:cxnSpMkLst>
        </pc:cxnChg>
        <pc:cxnChg chg="mod">
          <ac:chgData name="Amelia Veith" userId="15bdf0d5-432d-4157-83ae-63e3a7e1dc2c" providerId="ADAL" clId="{DF7D28F4-70C7-4F3B-B2F4-B7EA1C97406B}" dt="2022-01-25T04:19:32.108" v="1966"/>
          <ac:cxnSpMkLst>
            <pc:docMk/>
            <pc:sldMk cId="2351019803" sldId="394"/>
            <ac:cxnSpMk id="265" creationId="{30E9408D-1663-49E1-B6CC-FE5A4502AEF8}"/>
          </ac:cxnSpMkLst>
        </pc:cxnChg>
        <pc:cxnChg chg="mod">
          <ac:chgData name="Amelia Veith" userId="15bdf0d5-432d-4157-83ae-63e3a7e1dc2c" providerId="ADAL" clId="{DF7D28F4-70C7-4F3B-B2F4-B7EA1C97406B}" dt="2022-01-25T04:19:32.108" v="1966"/>
          <ac:cxnSpMkLst>
            <pc:docMk/>
            <pc:sldMk cId="2351019803" sldId="394"/>
            <ac:cxnSpMk id="274" creationId="{D7EEAE60-D05C-4A79-AF37-A679A800D536}"/>
          </ac:cxnSpMkLst>
        </pc:cxnChg>
        <pc:cxnChg chg="mod">
          <ac:chgData name="Amelia Veith" userId="15bdf0d5-432d-4157-83ae-63e3a7e1dc2c" providerId="ADAL" clId="{DF7D28F4-70C7-4F3B-B2F4-B7EA1C97406B}" dt="2022-01-25T04:19:32.108" v="1966"/>
          <ac:cxnSpMkLst>
            <pc:docMk/>
            <pc:sldMk cId="2351019803" sldId="394"/>
            <ac:cxnSpMk id="275" creationId="{4B2B2D14-96C2-4D4F-ABA8-0A41908069C5}"/>
          </ac:cxnSpMkLst>
        </pc:cxnChg>
        <pc:cxnChg chg="mod">
          <ac:chgData name="Amelia Veith" userId="15bdf0d5-432d-4157-83ae-63e3a7e1dc2c" providerId="ADAL" clId="{DF7D28F4-70C7-4F3B-B2F4-B7EA1C97406B}" dt="2022-01-25T04:19:32.108" v="1966"/>
          <ac:cxnSpMkLst>
            <pc:docMk/>
            <pc:sldMk cId="2351019803" sldId="394"/>
            <ac:cxnSpMk id="279" creationId="{B2FA84FB-932B-4AE8-BB2F-ABB0022BC221}"/>
          </ac:cxnSpMkLst>
        </pc:cxnChg>
        <pc:cxnChg chg="mod">
          <ac:chgData name="Amelia Veith" userId="15bdf0d5-432d-4157-83ae-63e3a7e1dc2c" providerId="ADAL" clId="{DF7D28F4-70C7-4F3B-B2F4-B7EA1C97406B}" dt="2022-01-25T04:19:32.108" v="1966"/>
          <ac:cxnSpMkLst>
            <pc:docMk/>
            <pc:sldMk cId="2351019803" sldId="394"/>
            <ac:cxnSpMk id="280" creationId="{4506B181-A21B-416C-AF35-BDEBC176F2A1}"/>
          </ac:cxnSpMkLst>
        </pc:cxnChg>
        <pc:cxnChg chg="mod">
          <ac:chgData name="Amelia Veith" userId="15bdf0d5-432d-4157-83ae-63e3a7e1dc2c" providerId="ADAL" clId="{DF7D28F4-70C7-4F3B-B2F4-B7EA1C97406B}" dt="2022-01-25T04:19:32.108" v="1966"/>
          <ac:cxnSpMkLst>
            <pc:docMk/>
            <pc:sldMk cId="2351019803" sldId="394"/>
            <ac:cxnSpMk id="284" creationId="{02BA8E11-5732-48DC-B036-39C2050E4D47}"/>
          </ac:cxnSpMkLst>
        </pc:cxnChg>
        <pc:cxnChg chg="mod">
          <ac:chgData name="Amelia Veith" userId="15bdf0d5-432d-4157-83ae-63e3a7e1dc2c" providerId="ADAL" clId="{DF7D28F4-70C7-4F3B-B2F4-B7EA1C97406B}" dt="2022-01-25T04:19:32.108" v="1966"/>
          <ac:cxnSpMkLst>
            <pc:docMk/>
            <pc:sldMk cId="2351019803" sldId="394"/>
            <ac:cxnSpMk id="285" creationId="{E5636B92-2DC4-4AFC-BD0F-6B845CBCD8E8}"/>
          </ac:cxnSpMkLst>
        </pc:cxnChg>
        <pc:cxnChg chg="mod">
          <ac:chgData name="Amelia Veith" userId="15bdf0d5-432d-4157-83ae-63e3a7e1dc2c" providerId="ADAL" clId="{DF7D28F4-70C7-4F3B-B2F4-B7EA1C97406B}" dt="2022-01-25T04:19:32.108" v="1966"/>
          <ac:cxnSpMkLst>
            <pc:docMk/>
            <pc:sldMk cId="2351019803" sldId="394"/>
            <ac:cxnSpMk id="289" creationId="{E116CF73-9765-4B06-B403-F79FCE9F2A3D}"/>
          </ac:cxnSpMkLst>
        </pc:cxnChg>
        <pc:cxnChg chg="mod">
          <ac:chgData name="Amelia Veith" userId="15bdf0d5-432d-4157-83ae-63e3a7e1dc2c" providerId="ADAL" clId="{DF7D28F4-70C7-4F3B-B2F4-B7EA1C97406B}" dt="2022-01-25T04:19:32.108" v="1966"/>
          <ac:cxnSpMkLst>
            <pc:docMk/>
            <pc:sldMk cId="2351019803" sldId="394"/>
            <ac:cxnSpMk id="290" creationId="{FB81B249-9A9E-4193-81EB-7A033B4AA624}"/>
          </ac:cxnSpMkLst>
        </pc:cxnChg>
        <pc:cxnChg chg="mod">
          <ac:chgData name="Amelia Veith" userId="15bdf0d5-432d-4157-83ae-63e3a7e1dc2c" providerId="ADAL" clId="{DF7D28F4-70C7-4F3B-B2F4-B7EA1C97406B}" dt="2022-01-25T04:19:32.108" v="1966"/>
          <ac:cxnSpMkLst>
            <pc:docMk/>
            <pc:sldMk cId="2351019803" sldId="394"/>
            <ac:cxnSpMk id="295" creationId="{C260B720-AB5E-466B-87C2-DED4288AEAAD}"/>
          </ac:cxnSpMkLst>
        </pc:cxnChg>
        <pc:cxnChg chg="mod">
          <ac:chgData name="Amelia Veith" userId="15bdf0d5-432d-4157-83ae-63e3a7e1dc2c" providerId="ADAL" clId="{DF7D28F4-70C7-4F3B-B2F4-B7EA1C97406B}" dt="2022-01-25T04:19:32.108" v="1966"/>
          <ac:cxnSpMkLst>
            <pc:docMk/>
            <pc:sldMk cId="2351019803" sldId="394"/>
            <ac:cxnSpMk id="296" creationId="{C81530DF-8F3D-4B6E-A615-9C98A6F2CC00}"/>
          </ac:cxnSpMkLst>
        </pc:cxnChg>
        <pc:cxnChg chg="mod">
          <ac:chgData name="Amelia Veith" userId="15bdf0d5-432d-4157-83ae-63e3a7e1dc2c" providerId="ADAL" clId="{DF7D28F4-70C7-4F3B-B2F4-B7EA1C97406B}" dt="2022-01-25T04:19:32.108" v="1966"/>
          <ac:cxnSpMkLst>
            <pc:docMk/>
            <pc:sldMk cId="2351019803" sldId="394"/>
            <ac:cxnSpMk id="297" creationId="{E9BBD5DF-DFA0-4655-A9BA-E58990BFCA14}"/>
          </ac:cxnSpMkLst>
        </pc:cxnChg>
        <pc:cxnChg chg="mod">
          <ac:chgData name="Amelia Veith" userId="15bdf0d5-432d-4157-83ae-63e3a7e1dc2c" providerId="ADAL" clId="{DF7D28F4-70C7-4F3B-B2F4-B7EA1C97406B}" dt="2022-01-25T04:19:32.108" v="1966"/>
          <ac:cxnSpMkLst>
            <pc:docMk/>
            <pc:sldMk cId="2351019803" sldId="394"/>
            <ac:cxnSpMk id="298" creationId="{20D51F3B-0575-4C3C-B807-9255051A36DE}"/>
          </ac:cxnSpMkLst>
        </pc:cxnChg>
        <pc:cxnChg chg="mod">
          <ac:chgData name="Amelia Veith" userId="15bdf0d5-432d-4157-83ae-63e3a7e1dc2c" providerId="ADAL" clId="{DF7D28F4-70C7-4F3B-B2F4-B7EA1C97406B}" dt="2022-01-25T04:19:32.108" v="1966"/>
          <ac:cxnSpMkLst>
            <pc:docMk/>
            <pc:sldMk cId="2351019803" sldId="394"/>
            <ac:cxnSpMk id="308" creationId="{40D04CC7-5C79-47AC-8115-8DBAF7B24031}"/>
          </ac:cxnSpMkLst>
        </pc:cxnChg>
        <pc:cxnChg chg="mod">
          <ac:chgData name="Amelia Veith" userId="15bdf0d5-432d-4157-83ae-63e3a7e1dc2c" providerId="ADAL" clId="{DF7D28F4-70C7-4F3B-B2F4-B7EA1C97406B}" dt="2022-01-25T04:19:32.108" v="1966"/>
          <ac:cxnSpMkLst>
            <pc:docMk/>
            <pc:sldMk cId="2351019803" sldId="394"/>
            <ac:cxnSpMk id="309" creationId="{BA9BBEA7-224E-4DD1-BEC0-1B628AE3C6FA}"/>
          </ac:cxnSpMkLst>
        </pc:cxnChg>
        <pc:cxnChg chg="mod">
          <ac:chgData name="Amelia Veith" userId="15bdf0d5-432d-4157-83ae-63e3a7e1dc2c" providerId="ADAL" clId="{DF7D28F4-70C7-4F3B-B2F4-B7EA1C97406B}" dt="2022-01-25T04:19:32.108" v="1966"/>
          <ac:cxnSpMkLst>
            <pc:docMk/>
            <pc:sldMk cId="2351019803" sldId="394"/>
            <ac:cxnSpMk id="313" creationId="{F2035F60-293E-45F5-B460-5C5BC8B1BD31}"/>
          </ac:cxnSpMkLst>
        </pc:cxnChg>
        <pc:cxnChg chg="mod">
          <ac:chgData name="Amelia Veith" userId="15bdf0d5-432d-4157-83ae-63e3a7e1dc2c" providerId="ADAL" clId="{DF7D28F4-70C7-4F3B-B2F4-B7EA1C97406B}" dt="2022-01-25T04:19:32.108" v="1966"/>
          <ac:cxnSpMkLst>
            <pc:docMk/>
            <pc:sldMk cId="2351019803" sldId="394"/>
            <ac:cxnSpMk id="314" creationId="{D3C3CE91-A5F2-4E4C-8F12-5BBE3264D046}"/>
          </ac:cxnSpMkLst>
        </pc:cxnChg>
        <pc:cxnChg chg="mod">
          <ac:chgData name="Amelia Veith" userId="15bdf0d5-432d-4157-83ae-63e3a7e1dc2c" providerId="ADAL" clId="{DF7D28F4-70C7-4F3B-B2F4-B7EA1C97406B}" dt="2022-01-25T04:19:32.108" v="1966"/>
          <ac:cxnSpMkLst>
            <pc:docMk/>
            <pc:sldMk cId="2351019803" sldId="394"/>
            <ac:cxnSpMk id="318" creationId="{4D37E07B-1F62-49E8-A586-57B56C4AA1E2}"/>
          </ac:cxnSpMkLst>
        </pc:cxnChg>
        <pc:cxnChg chg="mod">
          <ac:chgData name="Amelia Veith" userId="15bdf0d5-432d-4157-83ae-63e3a7e1dc2c" providerId="ADAL" clId="{DF7D28F4-70C7-4F3B-B2F4-B7EA1C97406B}" dt="2022-01-25T04:19:32.108" v="1966"/>
          <ac:cxnSpMkLst>
            <pc:docMk/>
            <pc:sldMk cId="2351019803" sldId="394"/>
            <ac:cxnSpMk id="319" creationId="{9F50E5DD-C69A-450E-A3C7-B26B4F0F8875}"/>
          </ac:cxnSpMkLst>
        </pc:cxnChg>
        <pc:cxnChg chg="mod">
          <ac:chgData name="Amelia Veith" userId="15bdf0d5-432d-4157-83ae-63e3a7e1dc2c" providerId="ADAL" clId="{DF7D28F4-70C7-4F3B-B2F4-B7EA1C97406B}" dt="2022-01-25T04:19:32.108" v="1966"/>
          <ac:cxnSpMkLst>
            <pc:docMk/>
            <pc:sldMk cId="2351019803" sldId="394"/>
            <ac:cxnSpMk id="323" creationId="{0B75283C-6E4F-49D0-AC95-78B83B03E610}"/>
          </ac:cxnSpMkLst>
        </pc:cxnChg>
        <pc:cxnChg chg="mod">
          <ac:chgData name="Amelia Veith" userId="15bdf0d5-432d-4157-83ae-63e3a7e1dc2c" providerId="ADAL" clId="{DF7D28F4-70C7-4F3B-B2F4-B7EA1C97406B}" dt="2022-01-25T04:19:32.108" v="1966"/>
          <ac:cxnSpMkLst>
            <pc:docMk/>
            <pc:sldMk cId="2351019803" sldId="394"/>
            <ac:cxnSpMk id="324" creationId="{8F604539-6351-414D-AEE3-AE5A3E48D8F7}"/>
          </ac:cxnSpMkLst>
        </pc:cxnChg>
      </pc:sldChg>
      <pc:sldChg chg="addSp delSp modSp new mod delAnim modAnim">
        <pc:chgData name="Amelia Veith" userId="15bdf0d5-432d-4157-83ae-63e3a7e1dc2c" providerId="ADAL" clId="{DF7D28F4-70C7-4F3B-B2F4-B7EA1C97406B}" dt="2022-01-25T06:34:07.677" v="3639" actId="1036"/>
        <pc:sldMkLst>
          <pc:docMk/>
          <pc:sldMk cId="2262401892" sldId="395"/>
        </pc:sldMkLst>
        <pc:spChg chg="add del">
          <ac:chgData name="Amelia Veith" userId="15bdf0d5-432d-4157-83ae-63e3a7e1dc2c" providerId="ADAL" clId="{DF7D28F4-70C7-4F3B-B2F4-B7EA1C97406B}" dt="2022-01-25T01:23:16.685" v="339" actId="478"/>
          <ac:spMkLst>
            <pc:docMk/>
            <pc:sldMk cId="2262401892" sldId="395"/>
            <ac:spMk id="3" creationId="{8B0E17C7-19EE-48E7-AE4A-0A30DD5972D6}"/>
          </ac:spMkLst>
        </pc:spChg>
        <pc:spChg chg="add del mod">
          <ac:chgData name="Amelia Veith" userId="15bdf0d5-432d-4157-83ae-63e3a7e1dc2c" providerId="ADAL" clId="{DF7D28F4-70C7-4F3B-B2F4-B7EA1C97406B}" dt="2022-01-25T01:23:16.685" v="339" actId="478"/>
          <ac:spMkLst>
            <pc:docMk/>
            <pc:sldMk cId="2262401892" sldId="395"/>
            <ac:spMk id="4" creationId="{A0CB44EA-1013-47F8-93C5-1356EB94D0F8}"/>
          </ac:spMkLst>
        </pc:spChg>
        <pc:spChg chg="add del mod">
          <ac:chgData name="Amelia Veith" userId="15bdf0d5-432d-4157-83ae-63e3a7e1dc2c" providerId="ADAL" clId="{DF7D28F4-70C7-4F3B-B2F4-B7EA1C97406B}" dt="2022-01-25T01:17:10.067" v="223" actId="478"/>
          <ac:spMkLst>
            <pc:docMk/>
            <pc:sldMk cId="2262401892" sldId="395"/>
            <ac:spMk id="5" creationId="{E7B8F679-BF0F-4936-BEAD-4490CD9FAFFA}"/>
          </ac:spMkLst>
        </pc:spChg>
        <pc:spChg chg="add del mod">
          <ac:chgData name="Amelia Veith" userId="15bdf0d5-432d-4157-83ae-63e3a7e1dc2c" providerId="ADAL" clId="{DF7D28F4-70C7-4F3B-B2F4-B7EA1C97406B}" dt="2022-01-25T01:22:35.514" v="328" actId="478"/>
          <ac:spMkLst>
            <pc:docMk/>
            <pc:sldMk cId="2262401892" sldId="395"/>
            <ac:spMk id="6" creationId="{A8BEAEC1-90D3-4097-B9F9-04959162D92C}"/>
          </ac:spMkLst>
        </pc:spChg>
        <pc:spChg chg="add del mod">
          <ac:chgData name="Amelia Veith" userId="15bdf0d5-432d-4157-83ae-63e3a7e1dc2c" providerId="ADAL" clId="{DF7D28F4-70C7-4F3B-B2F4-B7EA1C97406B}" dt="2022-01-25T01:23:16.685" v="339" actId="478"/>
          <ac:spMkLst>
            <pc:docMk/>
            <pc:sldMk cId="2262401892" sldId="395"/>
            <ac:spMk id="7" creationId="{E51D26BB-5391-44E2-9C5A-C64447DFAEB6}"/>
          </ac:spMkLst>
        </pc:spChg>
        <pc:spChg chg="add del mod">
          <ac:chgData name="Amelia Veith" userId="15bdf0d5-432d-4157-83ae-63e3a7e1dc2c" providerId="ADAL" clId="{DF7D28F4-70C7-4F3B-B2F4-B7EA1C97406B}" dt="2022-01-25T01:23:16.685" v="339" actId="478"/>
          <ac:spMkLst>
            <pc:docMk/>
            <pc:sldMk cId="2262401892" sldId="395"/>
            <ac:spMk id="8" creationId="{F345FFE5-C795-49AC-88D0-BB0324BC1B94}"/>
          </ac:spMkLst>
        </pc:spChg>
        <pc:spChg chg="add del mod">
          <ac:chgData name="Amelia Veith" userId="15bdf0d5-432d-4157-83ae-63e3a7e1dc2c" providerId="ADAL" clId="{DF7D28F4-70C7-4F3B-B2F4-B7EA1C97406B}" dt="2022-01-25T01:23:21.833" v="342" actId="478"/>
          <ac:spMkLst>
            <pc:docMk/>
            <pc:sldMk cId="2262401892" sldId="395"/>
            <ac:spMk id="9" creationId="{D39BB302-95CB-4DD8-9579-E617BFA5667A}"/>
          </ac:spMkLst>
        </pc:spChg>
        <pc:spChg chg="add del mod">
          <ac:chgData name="Amelia Veith" userId="15bdf0d5-432d-4157-83ae-63e3a7e1dc2c" providerId="ADAL" clId="{DF7D28F4-70C7-4F3B-B2F4-B7EA1C97406B}" dt="2022-01-25T01:23:23.154" v="344" actId="478"/>
          <ac:spMkLst>
            <pc:docMk/>
            <pc:sldMk cId="2262401892" sldId="395"/>
            <ac:spMk id="10" creationId="{5E27E671-A888-4821-98B2-BA47744A3FD3}"/>
          </ac:spMkLst>
        </pc:spChg>
        <pc:spChg chg="add mod topLvl">
          <ac:chgData name="Amelia Veith" userId="15bdf0d5-432d-4157-83ae-63e3a7e1dc2c" providerId="ADAL" clId="{DF7D28F4-70C7-4F3B-B2F4-B7EA1C97406B}" dt="2022-01-25T04:09:24.891" v="1904" actId="1035"/>
          <ac:spMkLst>
            <pc:docMk/>
            <pc:sldMk cId="2262401892" sldId="395"/>
            <ac:spMk id="11" creationId="{553F703E-FAF6-4AE2-B041-82CA2CFD0283}"/>
          </ac:spMkLst>
        </pc:spChg>
        <pc:spChg chg="mod">
          <ac:chgData name="Amelia Veith" userId="15bdf0d5-432d-4157-83ae-63e3a7e1dc2c" providerId="ADAL" clId="{DF7D28F4-70C7-4F3B-B2F4-B7EA1C97406B}" dt="2022-01-25T02:03:31.130" v="1196" actId="165"/>
          <ac:spMkLst>
            <pc:docMk/>
            <pc:sldMk cId="2262401892" sldId="395"/>
            <ac:spMk id="13" creationId="{B4E1014E-57F2-4B2E-ACCA-E4D38F2D07EF}"/>
          </ac:spMkLst>
        </pc:spChg>
        <pc:spChg chg="mod">
          <ac:chgData name="Amelia Veith" userId="15bdf0d5-432d-4157-83ae-63e3a7e1dc2c" providerId="ADAL" clId="{DF7D28F4-70C7-4F3B-B2F4-B7EA1C97406B}" dt="2022-01-25T02:03:31.130" v="1196" actId="165"/>
          <ac:spMkLst>
            <pc:docMk/>
            <pc:sldMk cId="2262401892" sldId="395"/>
            <ac:spMk id="14" creationId="{3F96D7D3-C72E-4316-864C-C3877F2BCC6F}"/>
          </ac:spMkLst>
        </pc:spChg>
        <pc:spChg chg="mod">
          <ac:chgData name="Amelia Veith" userId="15bdf0d5-432d-4157-83ae-63e3a7e1dc2c" providerId="ADAL" clId="{DF7D28F4-70C7-4F3B-B2F4-B7EA1C97406B}" dt="2022-01-25T02:03:31.130" v="1196" actId="165"/>
          <ac:spMkLst>
            <pc:docMk/>
            <pc:sldMk cId="2262401892" sldId="395"/>
            <ac:spMk id="15" creationId="{7ABCCAF0-0F6D-4853-A872-72D0B56C0673}"/>
          </ac:spMkLst>
        </pc:spChg>
        <pc:spChg chg="add mod topLvl">
          <ac:chgData name="Amelia Veith" userId="15bdf0d5-432d-4157-83ae-63e3a7e1dc2c" providerId="ADAL" clId="{DF7D28F4-70C7-4F3B-B2F4-B7EA1C97406B}" dt="2022-01-25T04:09:24.891" v="1904" actId="1035"/>
          <ac:spMkLst>
            <pc:docMk/>
            <pc:sldMk cId="2262401892" sldId="395"/>
            <ac:spMk id="33" creationId="{B7F4372E-B6C0-4867-ACE1-8EA89451E857}"/>
          </ac:spMkLst>
        </pc:spChg>
        <pc:spChg chg="mod">
          <ac:chgData name="Amelia Veith" userId="15bdf0d5-432d-4157-83ae-63e3a7e1dc2c" providerId="ADAL" clId="{DF7D28F4-70C7-4F3B-B2F4-B7EA1C97406B}" dt="2022-01-25T02:03:31.130" v="1196" actId="165"/>
          <ac:spMkLst>
            <pc:docMk/>
            <pc:sldMk cId="2262401892" sldId="395"/>
            <ac:spMk id="35" creationId="{893BC12A-6C49-4182-B0E9-711A448D758B}"/>
          </ac:spMkLst>
        </pc:spChg>
        <pc:spChg chg="mod">
          <ac:chgData name="Amelia Veith" userId="15bdf0d5-432d-4157-83ae-63e3a7e1dc2c" providerId="ADAL" clId="{DF7D28F4-70C7-4F3B-B2F4-B7EA1C97406B}" dt="2022-01-25T02:03:31.130" v="1196" actId="165"/>
          <ac:spMkLst>
            <pc:docMk/>
            <pc:sldMk cId="2262401892" sldId="395"/>
            <ac:spMk id="36" creationId="{EF6EA5F3-7749-4910-A650-ABEEB12319EF}"/>
          </ac:spMkLst>
        </pc:spChg>
        <pc:spChg chg="add mod topLvl">
          <ac:chgData name="Amelia Veith" userId="15bdf0d5-432d-4157-83ae-63e3a7e1dc2c" providerId="ADAL" clId="{DF7D28F4-70C7-4F3B-B2F4-B7EA1C97406B}" dt="2022-01-25T04:09:24.891" v="1904" actId="1035"/>
          <ac:spMkLst>
            <pc:docMk/>
            <pc:sldMk cId="2262401892" sldId="395"/>
            <ac:spMk id="37" creationId="{D8E2DF78-F241-4E7B-8780-C7871035CC91}"/>
          </ac:spMkLst>
        </pc:spChg>
        <pc:spChg chg="add mod topLvl">
          <ac:chgData name="Amelia Veith" userId="15bdf0d5-432d-4157-83ae-63e3a7e1dc2c" providerId="ADAL" clId="{DF7D28F4-70C7-4F3B-B2F4-B7EA1C97406B}" dt="2022-01-25T04:09:24.891" v="1904" actId="1035"/>
          <ac:spMkLst>
            <pc:docMk/>
            <pc:sldMk cId="2262401892" sldId="395"/>
            <ac:spMk id="38" creationId="{D9A06A42-9C6F-4D5B-A669-36F4AD8CB091}"/>
          </ac:spMkLst>
        </pc:spChg>
        <pc:spChg chg="mod">
          <ac:chgData name="Amelia Veith" userId="15bdf0d5-432d-4157-83ae-63e3a7e1dc2c" providerId="ADAL" clId="{DF7D28F4-70C7-4F3B-B2F4-B7EA1C97406B}" dt="2022-01-25T02:03:31.130" v="1196" actId="165"/>
          <ac:spMkLst>
            <pc:docMk/>
            <pc:sldMk cId="2262401892" sldId="395"/>
            <ac:spMk id="43" creationId="{945AE6F3-1417-4959-8661-6D85A4964338}"/>
          </ac:spMkLst>
        </pc:spChg>
        <pc:spChg chg="mod">
          <ac:chgData name="Amelia Veith" userId="15bdf0d5-432d-4157-83ae-63e3a7e1dc2c" providerId="ADAL" clId="{DF7D28F4-70C7-4F3B-B2F4-B7EA1C97406B}" dt="2022-01-24T23:40:42.227" v="191"/>
          <ac:spMkLst>
            <pc:docMk/>
            <pc:sldMk cId="2262401892" sldId="395"/>
            <ac:spMk id="49" creationId="{A41D093C-AA92-420F-8CEF-60FAAE9D2799}"/>
          </ac:spMkLst>
        </pc:spChg>
        <pc:spChg chg="add mod topLvl">
          <ac:chgData name="Amelia Veith" userId="15bdf0d5-432d-4157-83ae-63e3a7e1dc2c" providerId="ADAL" clId="{DF7D28F4-70C7-4F3B-B2F4-B7EA1C97406B}" dt="2022-01-25T04:09:24.891" v="1904" actId="1035"/>
          <ac:spMkLst>
            <pc:docMk/>
            <pc:sldMk cId="2262401892" sldId="395"/>
            <ac:spMk id="50" creationId="{6CE702AA-1671-493D-8913-78B730721AE8}"/>
          </ac:spMkLst>
        </pc:spChg>
        <pc:spChg chg="add mod topLvl">
          <ac:chgData name="Amelia Veith" userId="15bdf0d5-432d-4157-83ae-63e3a7e1dc2c" providerId="ADAL" clId="{DF7D28F4-70C7-4F3B-B2F4-B7EA1C97406B}" dt="2022-01-25T04:09:24.891" v="1904" actId="1035"/>
          <ac:spMkLst>
            <pc:docMk/>
            <pc:sldMk cId="2262401892" sldId="395"/>
            <ac:spMk id="51" creationId="{954EF105-8F1C-4187-AE61-3CEFE8E2B0E7}"/>
          </ac:spMkLst>
        </pc:spChg>
        <pc:spChg chg="mod">
          <ac:chgData name="Amelia Veith" userId="15bdf0d5-432d-4157-83ae-63e3a7e1dc2c" providerId="ADAL" clId="{DF7D28F4-70C7-4F3B-B2F4-B7EA1C97406B}" dt="2022-01-25T02:03:31.130" v="1196" actId="165"/>
          <ac:spMkLst>
            <pc:docMk/>
            <pc:sldMk cId="2262401892" sldId="395"/>
            <ac:spMk id="53" creationId="{C6A590FF-6928-4681-921A-61137F5B1964}"/>
          </ac:spMkLst>
        </pc:spChg>
        <pc:spChg chg="mod">
          <ac:chgData name="Amelia Veith" userId="15bdf0d5-432d-4157-83ae-63e3a7e1dc2c" providerId="ADAL" clId="{DF7D28F4-70C7-4F3B-B2F4-B7EA1C97406B}" dt="2022-01-25T02:03:31.130" v="1196" actId="165"/>
          <ac:spMkLst>
            <pc:docMk/>
            <pc:sldMk cId="2262401892" sldId="395"/>
            <ac:spMk id="54" creationId="{E84F5677-EA85-4DE1-BBEF-BA5837166225}"/>
          </ac:spMkLst>
        </pc:spChg>
        <pc:spChg chg="mod">
          <ac:chgData name="Amelia Veith" userId="15bdf0d5-432d-4157-83ae-63e3a7e1dc2c" providerId="ADAL" clId="{DF7D28F4-70C7-4F3B-B2F4-B7EA1C97406B}" dt="2022-01-25T02:03:31.130" v="1196" actId="165"/>
          <ac:spMkLst>
            <pc:docMk/>
            <pc:sldMk cId="2262401892" sldId="395"/>
            <ac:spMk id="55" creationId="{8800B536-F3F2-4A6B-A83E-6A507BA7CAD4}"/>
          </ac:spMkLst>
        </pc:spChg>
        <pc:spChg chg="mod">
          <ac:chgData name="Amelia Veith" userId="15bdf0d5-432d-4157-83ae-63e3a7e1dc2c" providerId="ADAL" clId="{DF7D28F4-70C7-4F3B-B2F4-B7EA1C97406B}" dt="2022-01-24T23:40:42.227" v="191"/>
          <ac:spMkLst>
            <pc:docMk/>
            <pc:sldMk cId="2262401892" sldId="395"/>
            <ac:spMk id="74" creationId="{7AF888B0-AD89-4B4E-8779-07FC0A8BFA99}"/>
          </ac:spMkLst>
        </pc:spChg>
        <pc:spChg chg="mod">
          <ac:chgData name="Amelia Veith" userId="15bdf0d5-432d-4157-83ae-63e3a7e1dc2c" providerId="ADAL" clId="{DF7D28F4-70C7-4F3B-B2F4-B7EA1C97406B}" dt="2022-01-24T23:40:42.227" v="191"/>
          <ac:spMkLst>
            <pc:docMk/>
            <pc:sldMk cId="2262401892" sldId="395"/>
            <ac:spMk id="75" creationId="{B908D3CD-D30A-40D6-8F07-609C09862309}"/>
          </ac:spMkLst>
        </pc:spChg>
        <pc:spChg chg="mod">
          <ac:chgData name="Amelia Veith" userId="15bdf0d5-432d-4157-83ae-63e3a7e1dc2c" providerId="ADAL" clId="{DF7D28F4-70C7-4F3B-B2F4-B7EA1C97406B}" dt="2022-01-24T23:40:42.227" v="191"/>
          <ac:spMkLst>
            <pc:docMk/>
            <pc:sldMk cId="2262401892" sldId="395"/>
            <ac:spMk id="76" creationId="{87583A55-17BB-49BC-8B1E-FB9FAD2455EE}"/>
          </ac:spMkLst>
        </pc:spChg>
        <pc:spChg chg="mod">
          <ac:chgData name="Amelia Veith" userId="15bdf0d5-432d-4157-83ae-63e3a7e1dc2c" providerId="ADAL" clId="{DF7D28F4-70C7-4F3B-B2F4-B7EA1C97406B}" dt="2022-01-24T23:40:42.227" v="191"/>
          <ac:spMkLst>
            <pc:docMk/>
            <pc:sldMk cId="2262401892" sldId="395"/>
            <ac:spMk id="95" creationId="{EA858037-26E5-4831-98B2-2D6DD958BB48}"/>
          </ac:spMkLst>
        </pc:spChg>
        <pc:spChg chg="mod">
          <ac:chgData name="Amelia Veith" userId="15bdf0d5-432d-4157-83ae-63e3a7e1dc2c" providerId="ADAL" clId="{DF7D28F4-70C7-4F3B-B2F4-B7EA1C97406B}" dt="2022-01-24T23:40:42.227" v="191"/>
          <ac:spMkLst>
            <pc:docMk/>
            <pc:sldMk cId="2262401892" sldId="395"/>
            <ac:spMk id="96" creationId="{E7312E2E-31AB-411D-A61E-3F1D8526E457}"/>
          </ac:spMkLst>
        </pc:spChg>
        <pc:spChg chg="add del mod">
          <ac:chgData name="Amelia Veith" userId="15bdf0d5-432d-4157-83ae-63e3a7e1dc2c" providerId="ADAL" clId="{DF7D28F4-70C7-4F3B-B2F4-B7EA1C97406B}" dt="2022-01-25T01:23:16.685" v="339" actId="478"/>
          <ac:spMkLst>
            <pc:docMk/>
            <pc:sldMk cId="2262401892" sldId="395"/>
            <ac:spMk id="97" creationId="{8992D4FF-BD7D-4237-A776-933B887F7998}"/>
          </ac:spMkLst>
        </pc:spChg>
        <pc:spChg chg="mod">
          <ac:chgData name="Amelia Veith" userId="15bdf0d5-432d-4157-83ae-63e3a7e1dc2c" providerId="ADAL" clId="{DF7D28F4-70C7-4F3B-B2F4-B7EA1C97406B}" dt="2022-01-24T23:40:42.227" v="191"/>
          <ac:spMkLst>
            <pc:docMk/>
            <pc:sldMk cId="2262401892" sldId="395"/>
            <ac:spMk id="99" creationId="{B8C138F0-2BBE-4148-A895-2A0FA5EEAE9B}"/>
          </ac:spMkLst>
        </pc:spChg>
        <pc:spChg chg="mod">
          <ac:chgData name="Amelia Veith" userId="15bdf0d5-432d-4157-83ae-63e3a7e1dc2c" providerId="ADAL" clId="{DF7D28F4-70C7-4F3B-B2F4-B7EA1C97406B}" dt="2022-01-24T23:40:42.227" v="191"/>
          <ac:spMkLst>
            <pc:docMk/>
            <pc:sldMk cId="2262401892" sldId="395"/>
            <ac:spMk id="100" creationId="{5F9BFF1D-F15D-4E77-9A52-558CFD962B93}"/>
          </ac:spMkLst>
        </pc:spChg>
        <pc:spChg chg="mod">
          <ac:chgData name="Amelia Veith" userId="15bdf0d5-432d-4157-83ae-63e3a7e1dc2c" providerId="ADAL" clId="{DF7D28F4-70C7-4F3B-B2F4-B7EA1C97406B}" dt="2022-01-24T23:40:42.227" v="191"/>
          <ac:spMkLst>
            <pc:docMk/>
            <pc:sldMk cId="2262401892" sldId="395"/>
            <ac:spMk id="102" creationId="{29F2B3EA-CF9E-4A5A-91B9-C678DB20B3DC}"/>
          </ac:spMkLst>
        </pc:spChg>
        <pc:spChg chg="mod">
          <ac:chgData name="Amelia Veith" userId="15bdf0d5-432d-4157-83ae-63e3a7e1dc2c" providerId="ADAL" clId="{DF7D28F4-70C7-4F3B-B2F4-B7EA1C97406B}" dt="2022-01-24T23:40:42.227" v="191"/>
          <ac:spMkLst>
            <pc:docMk/>
            <pc:sldMk cId="2262401892" sldId="395"/>
            <ac:spMk id="103" creationId="{14EE4646-A810-4831-BDF0-8AC104D05314}"/>
          </ac:spMkLst>
        </pc:spChg>
        <pc:spChg chg="mod">
          <ac:chgData name="Amelia Veith" userId="15bdf0d5-432d-4157-83ae-63e3a7e1dc2c" providerId="ADAL" clId="{DF7D28F4-70C7-4F3B-B2F4-B7EA1C97406B}" dt="2022-01-24T23:40:42.227" v="191"/>
          <ac:spMkLst>
            <pc:docMk/>
            <pc:sldMk cId="2262401892" sldId="395"/>
            <ac:spMk id="104" creationId="{D02A2DF4-34F3-4F12-B5C9-55E045AE0396}"/>
          </ac:spMkLst>
        </pc:spChg>
        <pc:spChg chg="mod">
          <ac:chgData name="Amelia Veith" userId="15bdf0d5-432d-4157-83ae-63e3a7e1dc2c" providerId="ADAL" clId="{DF7D28F4-70C7-4F3B-B2F4-B7EA1C97406B}" dt="2022-01-24T23:40:42.227" v="191"/>
          <ac:spMkLst>
            <pc:docMk/>
            <pc:sldMk cId="2262401892" sldId="395"/>
            <ac:spMk id="123" creationId="{E3F4D8D1-B7F4-46D4-A6EE-81A126D64226}"/>
          </ac:spMkLst>
        </pc:spChg>
        <pc:spChg chg="mod">
          <ac:chgData name="Amelia Veith" userId="15bdf0d5-432d-4157-83ae-63e3a7e1dc2c" providerId="ADAL" clId="{DF7D28F4-70C7-4F3B-B2F4-B7EA1C97406B}" dt="2022-01-24T23:40:42.227" v="191"/>
          <ac:spMkLst>
            <pc:docMk/>
            <pc:sldMk cId="2262401892" sldId="395"/>
            <ac:spMk id="124" creationId="{C9BD2D7D-F66B-4233-B63F-8491F93EECD2}"/>
          </ac:spMkLst>
        </pc:spChg>
        <pc:spChg chg="mod">
          <ac:chgData name="Amelia Veith" userId="15bdf0d5-432d-4157-83ae-63e3a7e1dc2c" providerId="ADAL" clId="{DF7D28F4-70C7-4F3B-B2F4-B7EA1C97406B}" dt="2022-01-24T23:40:42.227" v="191"/>
          <ac:spMkLst>
            <pc:docMk/>
            <pc:sldMk cId="2262401892" sldId="395"/>
            <ac:spMk id="125" creationId="{23641CCD-C89B-4205-8709-E85811404477}"/>
          </ac:spMkLst>
        </pc:spChg>
        <pc:spChg chg="mod">
          <ac:chgData name="Amelia Veith" userId="15bdf0d5-432d-4157-83ae-63e3a7e1dc2c" providerId="ADAL" clId="{DF7D28F4-70C7-4F3B-B2F4-B7EA1C97406B}" dt="2022-01-24T23:40:42.227" v="191"/>
          <ac:spMkLst>
            <pc:docMk/>
            <pc:sldMk cId="2262401892" sldId="395"/>
            <ac:spMk id="146" creationId="{9D14B49D-D919-442C-BA81-874477BFE496}"/>
          </ac:spMkLst>
        </pc:spChg>
        <pc:spChg chg="mod">
          <ac:chgData name="Amelia Veith" userId="15bdf0d5-432d-4157-83ae-63e3a7e1dc2c" providerId="ADAL" clId="{DF7D28F4-70C7-4F3B-B2F4-B7EA1C97406B}" dt="2022-01-24T23:40:42.227" v="191"/>
          <ac:spMkLst>
            <pc:docMk/>
            <pc:sldMk cId="2262401892" sldId="395"/>
            <ac:spMk id="147" creationId="{696CE377-0C3D-4A11-B28A-697C7339C74D}"/>
          </ac:spMkLst>
        </pc:spChg>
        <pc:spChg chg="mod">
          <ac:chgData name="Amelia Veith" userId="15bdf0d5-432d-4157-83ae-63e3a7e1dc2c" providerId="ADAL" clId="{DF7D28F4-70C7-4F3B-B2F4-B7EA1C97406B}" dt="2022-01-24T23:40:42.227" v="191"/>
          <ac:spMkLst>
            <pc:docMk/>
            <pc:sldMk cId="2262401892" sldId="395"/>
            <ac:spMk id="148" creationId="{4BEB8DC8-42EE-44C6-8B14-08037AAB9ED0}"/>
          </ac:spMkLst>
        </pc:spChg>
        <pc:spChg chg="add mod">
          <ac:chgData name="Amelia Veith" userId="15bdf0d5-432d-4157-83ae-63e3a7e1dc2c" providerId="ADAL" clId="{DF7D28F4-70C7-4F3B-B2F4-B7EA1C97406B}" dt="2022-01-25T01:16:23.182" v="218"/>
          <ac:spMkLst>
            <pc:docMk/>
            <pc:sldMk cId="2262401892" sldId="395"/>
            <ac:spMk id="166" creationId="{2601AA65-D3D4-4223-B322-72AE27CA9D0D}"/>
          </ac:spMkLst>
        </pc:spChg>
        <pc:spChg chg="add mod">
          <ac:chgData name="Amelia Veith" userId="15bdf0d5-432d-4157-83ae-63e3a7e1dc2c" providerId="ADAL" clId="{DF7D28F4-70C7-4F3B-B2F4-B7EA1C97406B}" dt="2022-01-25T01:23:06.323" v="337" actId="1076"/>
          <ac:spMkLst>
            <pc:docMk/>
            <pc:sldMk cId="2262401892" sldId="395"/>
            <ac:spMk id="167" creationId="{16AB267D-26E1-4CD7-AED5-D80C7C12B494}"/>
          </ac:spMkLst>
        </pc:spChg>
        <pc:spChg chg="add del mod">
          <ac:chgData name="Amelia Veith" userId="15bdf0d5-432d-4157-83ae-63e3a7e1dc2c" providerId="ADAL" clId="{DF7D28F4-70C7-4F3B-B2F4-B7EA1C97406B}" dt="2022-01-25T01:16:59.536" v="220" actId="478"/>
          <ac:spMkLst>
            <pc:docMk/>
            <pc:sldMk cId="2262401892" sldId="395"/>
            <ac:spMk id="168" creationId="{2BF17ECA-2D50-4378-B093-7459DFA09FE1}"/>
          </ac:spMkLst>
        </pc:spChg>
        <pc:spChg chg="add del mod">
          <ac:chgData name="Amelia Veith" userId="15bdf0d5-432d-4157-83ae-63e3a7e1dc2c" providerId="ADAL" clId="{DF7D28F4-70C7-4F3B-B2F4-B7EA1C97406B}" dt="2022-01-25T01:17:02.373" v="221" actId="478"/>
          <ac:spMkLst>
            <pc:docMk/>
            <pc:sldMk cId="2262401892" sldId="395"/>
            <ac:spMk id="169" creationId="{561C463F-398A-4119-8A5B-60EEA8ADF9DB}"/>
          </ac:spMkLst>
        </pc:spChg>
        <pc:spChg chg="mod">
          <ac:chgData name="Amelia Veith" userId="15bdf0d5-432d-4157-83ae-63e3a7e1dc2c" providerId="ADAL" clId="{DF7D28F4-70C7-4F3B-B2F4-B7EA1C97406B}" dt="2022-01-25T02:03:31.130" v="1196" actId="165"/>
          <ac:spMkLst>
            <pc:docMk/>
            <pc:sldMk cId="2262401892" sldId="395"/>
            <ac:spMk id="174" creationId="{50635E4E-8F64-4FF3-809D-BC2DD221E950}"/>
          </ac:spMkLst>
        </pc:spChg>
        <pc:spChg chg="add mod ord topLvl">
          <ac:chgData name="Amelia Veith" userId="15bdf0d5-432d-4157-83ae-63e3a7e1dc2c" providerId="ADAL" clId="{DF7D28F4-70C7-4F3B-B2F4-B7EA1C97406B}" dt="2022-01-25T04:09:24.891" v="1904" actId="1035"/>
          <ac:spMkLst>
            <pc:docMk/>
            <pc:sldMk cId="2262401892" sldId="395"/>
            <ac:spMk id="175" creationId="{629C3838-1F75-44C3-A6D1-7E23E7A10963}"/>
          </ac:spMkLst>
        </pc:spChg>
        <pc:spChg chg="add del mod">
          <ac:chgData name="Amelia Veith" userId="15bdf0d5-432d-4157-83ae-63e3a7e1dc2c" providerId="ADAL" clId="{DF7D28F4-70C7-4F3B-B2F4-B7EA1C97406B}" dt="2022-01-25T01:20:36.766" v="280" actId="478"/>
          <ac:spMkLst>
            <pc:docMk/>
            <pc:sldMk cId="2262401892" sldId="395"/>
            <ac:spMk id="176" creationId="{E0969764-C78B-4B8A-A267-816328512ACA}"/>
          </ac:spMkLst>
        </pc:spChg>
        <pc:spChg chg="add del mod ord">
          <ac:chgData name="Amelia Veith" userId="15bdf0d5-432d-4157-83ae-63e3a7e1dc2c" providerId="ADAL" clId="{DF7D28F4-70C7-4F3B-B2F4-B7EA1C97406B}" dt="2022-01-25T01:21:38.116" v="294" actId="478"/>
          <ac:spMkLst>
            <pc:docMk/>
            <pc:sldMk cId="2262401892" sldId="395"/>
            <ac:spMk id="177" creationId="{68971138-9AC3-4F5E-9DD8-1F0130842F6D}"/>
          </ac:spMkLst>
        </pc:spChg>
        <pc:spChg chg="add del mod">
          <ac:chgData name="Amelia Veith" userId="15bdf0d5-432d-4157-83ae-63e3a7e1dc2c" providerId="ADAL" clId="{DF7D28F4-70C7-4F3B-B2F4-B7EA1C97406B}" dt="2022-01-25T01:23:16.685" v="339" actId="478"/>
          <ac:spMkLst>
            <pc:docMk/>
            <pc:sldMk cId="2262401892" sldId="395"/>
            <ac:spMk id="178" creationId="{1B2BAFD8-E577-45E9-988B-D551EACB8E7B}"/>
          </ac:spMkLst>
        </pc:spChg>
        <pc:spChg chg="add del mod">
          <ac:chgData name="Amelia Veith" userId="15bdf0d5-432d-4157-83ae-63e3a7e1dc2c" providerId="ADAL" clId="{DF7D28F4-70C7-4F3B-B2F4-B7EA1C97406B}" dt="2022-01-25T01:23:16.685" v="339" actId="478"/>
          <ac:spMkLst>
            <pc:docMk/>
            <pc:sldMk cId="2262401892" sldId="395"/>
            <ac:spMk id="179" creationId="{82D01573-5A99-4070-822C-3562741F1216}"/>
          </ac:spMkLst>
        </pc:spChg>
        <pc:spChg chg="mod">
          <ac:chgData name="Amelia Veith" userId="15bdf0d5-432d-4157-83ae-63e3a7e1dc2c" providerId="ADAL" clId="{DF7D28F4-70C7-4F3B-B2F4-B7EA1C97406B}" dt="2022-01-25T01:21:41.665" v="295"/>
          <ac:spMkLst>
            <pc:docMk/>
            <pc:sldMk cId="2262401892" sldId="395"/>
            <ac:spMk id="182" creationId="{7B5B8ABC-C2BA-4F33-97A2-6DCBF5FB3A23}"/>
          </ac:spMkLst>
        </pc:spChg>
        <pc:spChg chg="mod">
          <ac:chgData name="Amelia Veith" userId="15bdf0d5-432d-4157-83ae-63e3a7e1dc2c" providerId="ADAL" clId="{DF7D28F4-70C7-4F3B-B2F4-B7EA1C97406B}" dt="2022-01-25T01:21:41.665" v="295"/>
          <ac:spMkLst>
            <pc:docMk/>
            <pc:sldMk cId="2262401892" sldId="395"/>
            <ac:spMk id="183" creationId="{CB4F9A8C-90E7-403B-BB59-9E49386C99CF}"/>
          </ac:spMkLst>
        </pc:spChg>
        <pc:spChg chg="mod">
          <ac:chgData name="Amelia Veith" userId="15bdf0d5-432d-4157-83ae-63e3a7e1dc2c" providerId="ADAL" clId="{DF7D28F4-70C7-4F3B-B2F4-B7EA1C97406B}" dt="2022-01-25T01:21:41.665" v="295"/>
          <ac:spMkLst>
            <pc:docMk/>
            <pc:sldMk cId="2262401892" sldId="395"/>
            <ac:spMk id="185" creationId="{F8F24EB0-C18E-4131-A1E0-8D5DF887ABB6}"/>
          </ac:spMkLst>
        </pc:spChg>
        <pc:spChg chg="mod">
          <ac:chgData name="Amelia Veith" userId="15bdf0d5-432d-4157-83ae-63e3a7e1dc2c" providerId="ADAL" clId="{DF7D28F4-70C7-4F3B-B2F4-B7EA1C97406B}" dt="2022-01-25T01:21:41.665" v="295"/>
          <ac:spMkLst>
            <pc:docMk/>
            <pc:sldMk cId="2262401892" sldId="395"/>
            <ac:spMk id="187" creationId="{414D78FC-C8EB-440E-A4A4-150731546E64}"/>
          </ac:spMkLst>
        </pc:spChg>
        <pc:spChg chg="mod">
          <ac:chgData name="Amelia Veith" userId="15bdf0d5-432d-4157-83ae-63e3a7e1dc2c" providerId="ADAL" clId="{DF7D28F4-70C7-4F3B-B2F4-B7EA1C97406B}" dt="2022-01-25T01:21:41.665" v="295"/>
          <ac:spMkLst>
            <pc:docMk/>
            <pc:sldMk cId="2262401892" sldId="395"/>
            <ac:spMk id="188" creationId="{5DF316F0-44D2-43BC-87EA-217F0EF9110F}"/>
          </ac:spMkLst>
        </pc:spChg>
        <pc:spChg chg="mod">
          <ac:chgData name="Amelia Veith" userId="15bdf0d5-432d-4157-83ae-63e3a7e1dc2c" providerId="ADAL" clId="{DF7D28F4-70C7-4F3B-B2F4-B7EA1C97406B}" dt="2022-01-25T01:21:41.665" v="295"/>
          <ac:spMkLst>
            <pc:docMk/>
            <pc:sldMk cId="2262401892" sldId="395"/>
            <ac:spMk id="194" creationId="{5F6B334D-E34D-43D0-98BE-CCDDBFE5108A}"/>
          </ac:spMkLst>
        </pc:spChg>
        <pc:spChg chg="mod">
          <ac:chgData name="Amelia Veith" userId="15bdf0d5-432d-4157-83ae-63e3a7e1dc2c" providerId="ADAL" clId="{DF7D28F4-70C7-4F3B-B2F4-B7EA1C97406B}" dt="2022-01-25T01:21:41.665" v="295"/>
          <ac:spMkLst>
            <pc:docMk/>
            <pc:sldMk cId="2262401892" sldId="395"/>
            <ac:spMk id="198" creationId="{B87C411A-3738-43F5-B2FD-7FF874C45FE2}"/>
          </ac:spMkLst>
        </pc:spChg>
        <pc:spChg chg="mod">
          <ac:chgData name="Amelia Veith" userId="15bdf0d5-432d-4157-83ae-63e3a7e1dc2c" providerId="ADAL" clId="{DF7D28F4-70C7-4F3B-B2F4-B7EA1C97406B}" dt="2022-01-25T01:21:41.665" v="295"/>
          <ac:spMkLst>
            <pc:docMk/>
            <pc:sldMk cId="2262401892" sldId="395"/>
            <ac:spMk id="199" creationId="{816B829B-84EB-4250-8959-0A891F65CEA1}"/>
          </ac:spMkLst>
        </pc:spChg>
        <pc:spChg chg="mod">
          <ac:chgData name="Amelia Veith" userId="15bdf0d5-432d-4157-83ae-63e3a7e1dc2c" providerId="ADAL" clId="{DF7D28F4-70C7-4F3B-B2F4-B7EA1C97406B}" dt="2022-01-25T01:21:41.665" v="295"/>
          <ac:spMkLst>
            <pc:docMk/>
            <pc:sldMk cId="2262401892" sldId="395"/>
            <ac:spMk id="200" creationId="{FCC33F6A-BE3C-4F21-A686-BE8A185BD752}"/>
          </ac:spMkLst>
        </pc:spChg>
        <pc:spChg chg="mod">
          <ac:chgData name="Amelia Veith" userId="15bdf0d5-432d-4157-83ae-63e3a7e1dc2c" providerId="ADAL" clId="{DF7D28F4-70C7-4F3B-B2F4-B7EA1C97406B}" dt="2022-01-25T01:21:41.665" v="295"/>
          <ac:spMkLst>
            <pc:docMk/>
            <pc:sldMk cId="2262401892" sldId="395"/>
            <ac:spMk id="201" creationId="{A0056CAE-DA41-4519-AFEC-65AA7B8685E9}"/>
          </ac:spMkLst>
        </pc:spChg>
        <pc:spChg chg="mod">
          <ac:chgData name="Amelia Veith" userId="15bdf0d5-432d-4157-83ae-63e3a7e1dc2c" providerId="ADAL" clId="{DF7D28F4-70C7-4F3B-B2F4-B7EA1C97406B}" dt="2022-01-25T01:21:41.665" v="295"/>
          <ac:spMkLst>
            <pc:docMk/>
            <pc:sldMk cId="2262401892" sldId="395"/>
            <ac:spMk id="202" creationId="{8370243B-84B7-4992-B265-3D00D2FF3399}"/>
          </ac:spMkLst>
        </pc:spChg>
        <pc:spChg chg="mod">
          <ac:chgData name="Amelia Veith" userId="15bdf0d5-432d-4157-83ae-63e3a7e1dc2c" providerId="ADAL" clId="{DF7D28F4-70C7-4F3B-B2F4-B7EA1C97406B}" dt="2022-01-25T01:21:41.665" v="295"/>
          <ac:spMkLst>
            <pc:docMk/>
            <pc:sldMk cId="2262401892" sldId="395"/>
            <ac:spMk id="203" creationId="{F32E5895-37A2-4093-BDA2-58EF44C71706}"/>
          </ac:spMkLst>
        </pc:spChg>
        <pc:spChg chg="add del mod ord">
          <ac:chgData name="Amelia Veith" userId="15bdf0d5-432d-4157-83ae-63e3a7e1dc2c" providerId="ADAL" clId="{DF7D28F4-70C7-4F3B-B2F4-B7EA1C97406B}" dt="2022-01-25T01:26:46.056" v="437" actId="478"/>
          <ac:spMkLst>
            <pc:docMk/>
            <pc:sldMk cId="2262401892" sldId="395"/>
            <ac:spMk id="221" creationId="{5C29DA73-5DA2-4AF7-9356-63A05C0A7E73}"/>
          </ac:spMkLst>
        </pc:spChg>
        <pc:spChg chg="add del mod">
          <ac:chgData name="Amelia Veith" userId="15bdf0d5-432d-4157-83ae-63e3a7e1dc2c" providerId="ADAL" clId="{DF7D28F4-70C7-4F3B-B2F4-B7EA1C97406B}" dt="2022-01-25T01:26:44.986" v="436" actId="478"/>
          <ac:spMkLst>
            <pc:docMk/>
            <pc:sldMk cId="2262401892" sldId="395"/>
            <ac:spMk id="222" creationId="{ECAB7457-1D52-4315-BEAB-94902B90EBB7}"/>
          </ac:spMkLst>
        </pc:spChg>
        <pc:spChg chg="add del mod">
          <ac:chgData name="Amelia Veith" userId="15bdf0d5-432d-4157-83ae-63e3a7e1dc2c" providerId="ADAL" clId="{DF7D28F4-70C7-4F3B-B2F4-B7EA1C97406B}" dt="2022-01-25T01:26:46.880" v="438" actId="478"/>
          <ac:spMkLst>
            <pc:docMk/>
            <pc:sldMk cId="2262401892" sldId="395"/>
            <ac:spMk id="223" creationId="{B6D13BB1-9277-4C3E-ACDC-930FA3795B31}"/>
          </ac:spMkLst>
        </pc:spChg>
        <pc:spChg chg="add del mod">
          <ac:chgData name="Amelia Veith" userId="15bdf0d5-432d-4157-83ae-63e3a7e1dc2c" providerId="ADAL" clId="{DF7D28F4-70C7-4F3B-B2F4-B7EA1C97406B}" dt="2022-01-25T01:26:47.828" v="439" actId="478"/>
          <ac:spMkLst>
            <pc:docMk/>
            <pc:sldMk cId="2262401892" sldId="395"/>
            <ac:spMk id="224" creationId="{C918C461-A3DD-46C3-9538-E1538148C1A7}"/>
          </ac:spMkLst>
        </pc:spChg>
        <pc:spChg chg="mod">
          <ac:chgData name="Amelia Veith" userId="15bdf0d5-432d-4157-83ae-63e3a7e1dc2c" providerId="ADAL" clId="{DF7D28F4-70C7-4F3B-B2F4-B7EA1C97406B}" dt="2022-01-25T01:26:50.476" v="440"/>
          <ac:spMkLst>
            <pc:docMk/>
            <pc:sldMk cId="2262401892" sldId="395"/>
            <ac:spMk id="226" creationId="{F1D939CB-A07A-47D4-8033-0B2E76C9AE92}"/>
          </ac:spMkLst>
        </pc:spChg>
        <pc:spChg chg="mod">
          <ac:chgData name="Amelia Veith" userId="15bdf0d5-432d-4157-83ae-63e3a7e1dc2c" providerId="ADAL" clId="{DF7D28F4-70C7-4F3B-B2F4-B7EA1C97406B}" dt="2022-01-25T01:26:50.476" v="440"/>
          <ac:spMkLst>
            <pc:docMk/>
            <pc:sldMk cId="2262401892" sldId="395"/>
            <ac:spMk id="227" creationId="{5ED22BCC-2EF9-477C-A767-B669261930A1}"/>
          </ac:spMkLst>
        </pc:spChg>
        <pc:spChg chg="mod">
          <ac:chgData name="Amelia Veith" userId="15bdf0d5-432d-4157-83ae-63e3a7e1dc2c" providerId="ADAL" clId="{DF7D28F4-70C7-4F3B-B2F4-B7EA1C97406B}" dt="2022-01-25T01:26:50.476" v="440"/>
          <ac:spMkLst>
            <pc:docMk/>
            <pc:sldMk cId="2262401892" sldId="395"/>
            <ac:spMk id="229" creationId="{A6AC2A15-50ED-40F9-A1D3-88E2786FD70F}"/>
          </ac:spMkLst>
        </pc:spChg>
        <pc:spChg chg="mod">
          <ac:chgData name="Amelia Veith" userId="15bdf0d5-432d-4157-83ae-63e3a7e1dc2c" providerId="ADAL" clId="{DF7D28F4-70C7-4F3B-B2F4-B7EA1C97406B}" dt="2022-01-25T01:26:50.476" v="440"/>
          <ac:spMkLst>
            <pc:docMk/>
            <pc:sldMk cId="2262401892" sldId="395"/>
            <ac:spMk id="231" creationId="{832B2071-F9CF-4202-BD35-C9F8E46B944B}"/>
          </ac:spMkLst>
        </pc:spChg>
        <pc:spChg chg="mod">
          <ac:chgData name="Amelia Veith" userId="15bdf0d5-432d-4157-83ae-63e3a7e1dc2c" providerId="ADAL" clId="{DF7D28F4-70C7-4F3B-B2F4-B7EA1C97406B}" dt="2022-01-25T01:26:50.476" v="440"/>
          <ac:spMkLst>
            <pc:docMk/>
            <pc:sldMk cId="2262401892" sldId="395"/>
            <ac:spMk id="232" creationId="{1D3E0D48-907A-47E1-A1FA-95C1285262A2}"/>
          </ac:spMkLst>
        </pc:spChg>
        <pc:spChg chg="mod">
          <ac:chgData name="Amelia Veith" userId="15bdf0d5-432d-4157-83ae-63e3a7e1dc2c" providerId="ADAL" clId="{DF7D28F4-70C7-4F3B-B2F4-B7EA1C97406B}" dt="2022-01-25T01:26:50.476" v="440"/>
          <ac:spMkLst>
            <pc:docMk/>
            <pc:sldMk cId="2262401892" sldId="395"/>
            <ac:spMk id="238" creationId="{0F59B758-3B0C-4DCB-B584-CDD043480E22}"/>
          </ac:spMkLst>
        </pc:spChg>
        <pc:spChg chg="mod">
          <ac:chgData name="Amelia Veith" userId="15bdf0d5-432d-4157-83ae-63e3a7e1dc2c" providerId="ADAL" clId="{DF7D28F4-70C7-4F3B-B2F4-B7EA1C97406B}" dt="2022-01-25T01:26:50.476" v="440"/>
          <ac:spMkLst>
            <pc:docMk/>
            <pc:sldMk cId="2262401892" sldId="395"/>
            <ac:spMk id="242" creationId="{133642A5-264F-478F-AD49-7C7A9C89969D}"/>
          </ac:spMkLst>
        </pc:spChg>
        <pc:spChg chg="mod">
          <ac:chgData name="Amelia Veith" userId="15bdf0d5-432d-4157-83ae-63e3a7e1dc2c" providerId="ADAL" clId="{DF7D28F4-70C7-4F3B-B2F4-B7EA1C97406B}" dt="2022-01-25T01:26:50.476" v="440"/>
          <ac:spMkLst>
            <pc:docMk/>
            <pc:sldMk cId="2262401892" sldId="395"/>
            <ac:spMk id="243" creationId="{1794D855-4CA5-45B5-B9F3-E5AB35EB3488}"/>
          </ac:spMkLst>
        </pc:spChg>
        <pc:spChg chg="mod">
          <ac:chgData name="Amelia Veith" userId="15bdf0d5-432d-4157-83ae-63e3a7e1dc2c" providerId="ADAL" clId="{DF7D28F4-70C7-4F3B-B2F4-B7EA1C97406B}" dt="2022-01-25T01:26:50.476" v="440"/>
          <ac:spMkLst>
            <pc:docMk/>
            <pc:sldMk cId="2262401892" sldId="395"/>
            <ac:spMk id="244" creationId="{C7EE3569-33BF-42A3-A714-019E80B6BC1E}"/>
          </ac:spMkLst>
        </pc:spChg>
        <pc:spChg chg="mod">
          <ac:chgData name="Amelia Veith" userId="15bdf0d5-432d-4157-83ae-63e3a7e1dc2c" providerId="ADAL" clId="{DF7D28F4-70C7-4F3B-B2F4-B7EA1C97406B}" dt="2022-01-25T01:26:50.476" v="440"/>
          <ac:spMkLst>
            <pc:docMk/>
            <pc:sldMk cId="2262401892" sldId="395"/>
            <ac:spMk id="245" creationId="{79A61E59-7C8D-41EE-BC1B-4DDCBCCB6F3C}"/>
          </ac:spMkLst>
        </pc:spChg>
        <pc:spChg chg="mod">
          <ac:chgData name="Amelia Veith" userId="15bdf0d5-432d-4157-83ae-63e3a7e1dc2c" providerId="ADAL" clId="{DF7D28F4-70C7-4F3B-B2F4-B7EA1C97406B}" dt="2022-01-25T01:26:50.476" v="440"/>
          <ac:spMkLst>
            <pc:docMk/>
            <pc:sldMk cId="2262401892" sldId="395"/>
            <ac:spMk id="246" creationId="{F4CC459F-4280-4AD2-8DA5-CED4A9698232}"/>
          </ac:spMkLst>
        </pc:spChg>
        <pc:spChg chg="mod">
          <ac:chgData name="Amelia Veith" userId="15bdf0d5-432d-4157-83ae-63e3a7e1dc2c" providerId="ADAL" clId="{DF7D28F4-70C7-4F3B-B2F4-B7EA1C97406B}" dt="2022-01-25T01:26:50.476" v="440"/>
          <ac:spMkLst>
            <pc:docMk/>
            <pc:sldMk cId="2262401892" sldId="395"/>
            <ac:spMk id="247" creationId="{A6E652DB-F5B4-4B32-A4F5-ACED97E82A4A}"/>
          </ac:spMkLst>
        </pc:spChg>
        <pc:spChg chg="mod">
          <ac:chgData name="Amelia Veith" userId="15bdf0d5-432d-4157-83ae-63e3a7e1dc2c" providerId="ADAL" clId="{DF7D28F4-70C7-4F3B-B2F4-B7EA1C97406B}" dt="2022-01-25T01:26:59.652" v="443"/>
          <ac:spMkLst>
            <pc:docMk/>
            <pc:sldMk cId="2262401892" sldId="395"/>
            <ac:spMk id="266" creationId="{81C3F8BE-22F2-4708-B79E-8FE9B92514A3}"/>
          </ac:spMkLst>
        </pc:spChg>
        <pc:spChg chg="mod">
          <ac:chgData name="Amelia Veith" userId="15bdf0d5-432d-4157-83ae-63e3a7e1dc2c" providerId="ADAL" clId="{DF7D28F4-70C7-4F3B-B2F4-B7EA1C97406B}" dt="2022-01-25T01:26:59.652" v="443"/>
          <ac:spMkLst>
            <pc:docMk/>
            <pc:sldMk cId="2262401892" sldId="395"/>
            <ac:spMk id="267" creationId="{F8027A2D-EB41-4138-8879-25CE7079E2AB}"/>
          </ac:spMkLst>
        </pc:spChg>
        <pc:spChg chg="mod">
          <ac:chgData name="Amelia Veith" userId="15bdf0d5-432d-4157-83ae-63e3a7e1dc2c" providerId="ADAL" clId="{DF7D28F4-70C7-4F3B-B2F4-B7EA1C97406B}" dt="2022-01-25T01:26:59.652" v="443"/>
          <ac:spMkLst>
            <pc:docMk/>
            <pc:sldMk cId="2262401892" sldId="395"/>
            <ac:spMk id="269" creationId="{813E366A-6F28-4B50-BFCD-C3FDB8CFD9D3}"/>
          </ac:spMkLst>
        </pc:spChg>
        <pc:spChg chg="mod">
          <ac:chgData name="Amelia Veith" userId="15bdf0d5-432d-4157-83ae-63e3a7e1dc2c" providerId="ADAL" clId="{DF7D28F4-70C7-4F3B-B2F4-B7EA1C97406B}" dt="2022-01-25T01:26:59.652" v="443"/>
          <ac:spMkLst>
            <pc:docMk/>
            <pc:sldMk cId="2262401892" sldId="395"/>
            <ac:spMk id="271" creationId="{1A486473-8744-47CE-B0EF-13150B648CC8}"/>
          </ac:spMkLst>
        </pc:spChg>
        <pc:spChg chg="mod">
          <ac:chgData name="Amelia Veith" userId="15bdf0d5-432d-4157-83ae-63e3a7e1dc2c" providerId="ADAL" clId="{DF7D28F4-70C7-4F3B-B2F4-B7EA1C97406B}" dt="2022-01-25T01:26:59.652" v="443"/>
          <ac:spMkLst>
            <pc:docMk/>
            <pc:sldMk cId="2262401892" sldId="395"/>
            <ac:spMk id="272" creationId="{A2B376AE-87E1-407F-917E-7637023E14FC}"/>
          </ac:spMkLst>
        </pc:spChg>
        <pc:spChg chg="mod">
          <ac:chgData name="Amelia Veith" userId="15bdf0d5-432d-4157-83ae-63e3a7e1dc2c" providerId="ADAL" clId="{DF7D28F4-70C7-4F3B-B2F4-B7EA1C97406B}" dt="2022-01-25T01:26:59.652" v="443"/>
          <ac:spMkLst>
            <pc:docMk/>
            <pc:sldMk cId="2262401892" sldId="395"/>
            <ac:spMk id="278" creationId="{05F52C0D-4567-46E4-B11C-AFDC8A6C7F8C}"/>
          </ac:spMkLst>
        </pc:spChg>
        <pc:spChg chg="mod">
          <ac:chgData name="Amelia Veith" userId="15bdf0d5-432d-4157-83ae-63e3a7e1dc2c" providerId="ADAL" clId="{DF7D28F4-70C7-4F3B-B2F4-B7EA1C97406B}" dt="2022-01-25T01:26:59.652" v="443"/>
          <ac:spMkLst>
            <pc:docMk/>
            <pc:sldMk cId="2262401892" sldId="395"/>
            <ac:spMk id="282" creationId="{F983C388-5D01-4018-AB58-23D0A6415B45}"/>
          </ac:spMkLst>
        </pc:spChg>
        <pc:spChg chg="mod">
          <ac:chgData name="Amelia Veith" userId="15bdf0d5-432d-4157-83ae-63e3a7e1dc2c" providerId="ADAL" clId="{DF7D28F4-70C7-4F3B-B2F4-B7EA1C97406B}" dt="2022-01-25T01:26:59.652" v="443"/>
          <ac:spMkLst>
            <pc:docMk/>
            <pc:sldMk cId="2262401892" sldId="395"/>
            <ac:spMk id="283" creationId="{561A33C5-20F3-4217-BF38-E4936A7D960B}"/>
          </ac:spMkLst>
        </pc:spChg>
        <pc:spChg chg="mod">
          <ac:chgData name="Amelia Veith" userId="15bdf0d5-432d-4157-83ae-63e3a7e1dc2c" providerId="ADAL" clId="{DF7D28F4-70C7-4F3B-B2F4-B7EA1C97406B}" dt="2022-01-25T01:26:59.652" v="443"/>
          <ac:spMkLst>
            <pc:docMk/>
            <pc:sldMk cId="2262401892" sldId="395"/>
            <ac:spMk id="284" creationId="{92E0BD00-ADCE-4D56-9C0E-2DB675B4D752}"/>
          </ac:spMkLst>
        </pc:spChg>
        <pc:spChg chg="mod">
          <ac:chgData name="Amelia Veith" userId="15bdf0d5-432d-4157-83ae-63e3a7e1dc2c" providerId="ADAL" clId="{DF7D28F4-70C7-4F3B-B2F4-B7EA1C97406B}" dt="2022-01-25T01:26:59.652" v="443"/>
          <ac:spMkLst>
            <pc:docMk/>
            <pc:sldMk cId="2262401892" sldId="395"/>
            <ac:spMk id="285" creationId="{2B758D66-A5DD-4EB6-B2A5-A4DD538EF6FB}"/>
          </ac:spMkLst>
        </pc:spChg>
        <pc:spChg chg="mod">
          <ac:chgData name="Amelia Veith" userId="15bdf0d5-432d-4157-83ae-63e3a7e1dc2c" providerId="ADAL" clId="{DF7D28F4-70C7-4F3B-B2F4-B7EA1C97406B}" dt="2022-01-25T01:26:59.652" v="443"/>
          <ac:spMkLst>
            <pc:docMk/>
            <pc:sldMk cId="2262401892" sldId="395"/>
            <ac:spMk id="286" creationId="{BA7BDD1C-4175-4990-9DFC-FA0345437CD1}"/>
          </ac:spMkLst>
        </pc:spChg>
        <pc:spChg chg="mod">
          <ac:chgData name="Amelia Veith" userId="15bdf0d5-432d-4157-83ae-63e3a7e1dc2c" providerId="ADAL" clId="{DF7D28F4-70C7-4F3B-B2F4-B7EA1C97406B}" dt="2022-01-25T01:26:59.652" v="443"/>
          <ac:spMkLst>
            <pc:docMk/>
            <pc:sldMk cId="2262401892" sldId="395"/>
            <ac:spMk id="287" creationId="{92933677-3CAD-4CD1-A773-65A6D83FB5CF}"/>
          </ac:spMkLst>
        </pc:spChg>
        <pc:spChg chg="add mod ord topLvl">
          <ac:chgData name="Amelia Veith" userId="15bdf0d5-432d-4157-83ae-63e3a7e1dc2c" providerId="ADAL" clId="{DF7D28F4-70C7-4F3B-B2F4-B7EA1C97406B}" dt="2022-01-25T04:09:24.891" v="1904" actId="1035"/>
          <ac:spMkLst>
            <pc:docMk/>
            <pc:sldMk cId="2262401892" sldId="395"/>
            <ac:spMk id="305" creationId="{98C9AF92-25F7-4D82-A40B-C736B5CEC5AE}"/>
          </ac:spMkLst>
        </pc:spChg>
        <pc:spChg chg="add mod ord topLvl">
          <ac:chgData name="Amelia Veith" userId="15bdf0d5-432d-4157-83ae-63e3a7e1dc2c" providerId="ADAL" clId="{DF7D28F4-70C7-4F3B-B2F4-B7EA1C97406B}" dt="2022-01-25T04:09:24.891" v="1904" actId="1035"/>
          <ac:spMkLst>
            <pc:docMk/>
            <pc:sldMk cId="2262401892" sldId="395"/>
            <ac:spMk id="306" creationId="{8971A9E2-3791-4998-9425-F2EA39533FB2}"/>
          </ac:spMkLst>
        </pc:spChg>
        <pc:spChg chg="add mod ord topLvl">
          <ac:chgData name="Amelia Veith" userId="15bdf0d5-432d-4157-83ae-63e3a7e1dc2c" providerId="ADAL" clId="{DF7D28F4-70C7-4F3B-B2F4-B7EA1C97406B}" dt="2022-01-25T04:09:24.891" v="1904" actId="1035"/>
          <ac:spMkLst>
            <pc:docMk/>
            <pc:sldMk cId="2262401892" sldId="395"/>
            <ac:spMk id="307" creationId="{E3A9E162-17AB-43E4-83E1-31298138AC9E}"/>
          </ac:spMkLst>
        </pc:spChg>
        <pc:spChg chg="add mod ord topLvl">
          <ac:chgData name="Amelia Veith" userId="15bdf0d5-432d-4157-83ae-63e3a7e1dc2c" providerId="ADAL" clId="{DF7D28F4-70C7-4F3B-B2F4-B7EA1C97406B}" dt="2022-01-25T04:09:24.891" v="1904" actId="1035"/>
          <ac:spMkLst>
            <pc:docMk/>
            <pc:sldMk cId="2262401892" sldId="395"/>
            <ac:spMk id="308" creationId="{295E3D85-BC02-4635-A7CD-B9F21DD742C4}"/>
          </ac:spMkLst>
        </pc:spChg>
        <pc:spChg chg="add mod ord topLvl">
          <ac:chgData name="Amelia Veith" userId="15bdf0d5-432d-4157-83ae-63e3a7e1dc2c" providerId="ADAL" clId="{DF7D28F4-70C7-4F3B-B2F4-B7EA1C97406B}" dt="2022-01-25T04:09:24.891" v="1904" actId="1035"/>
          <ac:spMkLst>
            <pc:docMk/>
            <pc:sldMk cId="2262401892" sldId="395"/>
            <ac:spMk id="309" creationId="{2527176E-BD66-40C9-AE0B-E91DFC655A5C}"/>
          </ac:spMkLst>
        </pc:spChg>
        <pc:spChg chg="add del mod">
          <ac:chgData name="Amelia Veith" userId="15bdf0d5-432d-4157-83ae-63e3a7e1dc2c" providerId="ADAL" clId="{DF7D28F4-70C7-4F3B-B2F4-B7EA1C97406B}" dt="2022-01-25T01:40:14.721" v="850" actId="478"/>
          <ac:spMkLst>
            <pc:docMk/>
            <pc:sldMk cId="2262401892" sldId="395"/>
            <ac:spMk id="311" creationId="{1FB58B58-4AB3-43F7-9697-343F013D590A}"/>
          </ac:spMkLst>
        </pc:spChg>
        <pc:spChg chg="add mod topLvl">
          <ac:chgData name="Amelia Veith" userId="15bdf0d5-432d-4157-83ae-63e3a7e1dc2c" providerId="ADAL" clId="{DF7D28F4-70C7-4F3B-B2F4-B7EA1C97406B}" dt="2022-01-25T04:09:24.891" v="1904" actId="1035"/>
          <ac:spMkLst>
            <pc:docMk/>
            <pc:sldMk cId="2262401892" sldId="395"/>
            <ac:spMk id="312" creationId="{A8E2A350-0757-4B6E-BEAB-ED7A1D47F399}"/>
          </ac:spMkLst>
        </pc:spChg>
        <pc:spChg chg="add mod topLvl">
          <ac:chgData name="Amelia Veith" userId="15bdf0d5-432d-4157-83ae-63e3a7e1dc2c" providerId="ADAL" clId="{DF7D28F4-70C7-4F3B-B2F4-B7EA1C97406B}" dt="2022-01-25T04:09:24.891" v="1904" actId="1035"/>
          <ac:spMkLst>
            <pc:docMk/>
            <pc:sldMk cId="2262401892" sldId="395"/>
            <ac:spMk id="313" creationId="{9299D79A-FEB9-48B9-BD76-A2024006E82A}"/>
          </ac:spMkLst>
        </pc:spChg>
        <pc:spChg chg="add mod">
          <ac:chgData name="Amelia Veith" userId="15bdf0d5-432d-4157-83ae-63e3a7e1dc2c" providerId="ADAL" clId="{DF7D28F4-70C7-4F3B-B2F4-B7EA1C97406B}" dt="2022-01-25T01:33:49.168" v="551" actId="164"/>
          <ac:spMkLst>
            <pc:docMk/>
            <pc:sldMk cId="2262401892" sldId="395"/>
            <ac:spMk id="314" creationId="{295682ED-9D80-48C3-9BCC-822008D51EBD}"/>
          </ac:spMkLst>
        </pc:spChg>
        <pc:spChg chg="add mod">
          <ac:chgData name="Amelia Veith" userId="15bdf0d5-432d-4157-83ae-63e3a7e1dc2c" providerId="ADAL" clId="{DF7D28F4-70C7-4F3B-B2F4-B7EA1C97406B}" dt="2022-01-25T01:33:49.168" v="551" actId="164"/>
          <ac:spMkLst>
            <pc:docMk/>
            <pc:sldMk cId="2262401892" sldId="395"/>
            <ac:spMk id="315" creationId="{2A446608-BDFC-419C-B362-8D7D88EC1D4E}"/>
          </ac:spMkLst>
        </pc:spChg>
        <pc:spChg chg="add mod">
          <ac:chgData name="Amelia Veith" userId="15bdf0d5-432d-4157-83ae-63e3a7e1dc2c" providerId="ADAL" clId="{DF7D28F4-70C7-4F3B-B2F4-B7EA1C97406B}" dt="2022-01-25T01:33:49.168" v="551" actId="164"/>
          <ac:spMkLst>
            <pc:docMk/>
            <pc:sldMk cId="2262401892" sldId="395"/>
            <ac:spMk id="316" creationId="{257F2F1F-90EE-4B97-8F17-6F59102C6FD1}"/>
          </ac:spMkLst>
        </pc:spChg>
        <pc:spChg chg="add mod">
          <ac:chgData name="Amelia Veith" userId="15bdf0d5-432d-4157-83ae-63e3a7e1dc2c" providerId="ADAL" clId="{DF7D28F4-70C7-4F3B-B2F4-B7EA1C97406B}" dt="2022-01-25T01:33:49.168" v="551" actId="164"/>
          <ac:spMkLst>
            <pc:docMk/>
            <pc:sldMk cId="2262401892" sldId="395"/>
            <ac:spMk id="317" creationId="{3D138A4A-62EE-4B2C-B714-6FD8CEE07A8C}"/>
          </ac:spMkLst>
        </pc:spChg>
        <pc:spChg chg="add mod">
          <ac:chgData name="Amelia Veith" userId="15bdf0d5-432d-4157-83ae-63e3a7e1dc2c" providerId="ADAL" clId="{DF7D28F4-70C7-4F3B-B2F4-B7EA1C97406B}" dt="2022-01-25T01:33:49.168" v="551" actId="164"/>
          <ac:spMkLst>
            <pc:docMk/>
            <pc:sldMk cId="2262401892" sldId="395"/>
            <ac:spMk id="318" creationId="{8F5261E4-8509-4A1E-B86E-D9AA414FE9D1}"/>
          </ac:spMkLst>
        </pc:spChg>
        <pc:spChg chg="add mod">
          <ac:chgData name="Amelia Veith" userId="15bdf0d5-432d-4157-83ae-63e3a7e1dc2c" providerId="ADAL" clId="{DF7D28F4-70C7-4F3B-B2F4-B7EA1C97406B}" dt="2022-01-25T01:33:49.168" v="551" actId="164"/>
          <ac:spMkLst>
            <pc:docMk/>
            <pc:sldMk cId="2262401892" sldId="395"/>
            <ac:spMk id="319" creationId="{71B074BD-6FA9-4587-A3A7-11A652CBE5EC}"/>
          </ac:spMkLst>
        </pc:spChg>
        <pc:spChg chg="add del mod">
          <ac:chgData name="Amelia Veith" userId="15bdf0d5-432d-4157-83ae-63e3a7e1dc2c" providerId="ADAL" clId="{DF7D28F4-70C7-4F3B-B2F4-B7EA1C97406B}" dt="2022-01-25T01:34:22.978" v="556"/>
          <ac:spMkLst>
            <pc:docMk/>
            <pc:sldMk cId="2262401892" sldId="395"/>
            <ac:spMk id="321" creationId="{2F1AC0EA-E44D-4E7D-A96F-C5A025B76709}"/>
          </ac:spMkLst>
        </pc:spChg>
        <pc:spChg chg="add mod ord topLvl">
          <ac:chgData name="Amelia Veith" userId="15bdf0d5-432d-4157-83ae-63e3a7e1dc2c" providerId="ADAL" clId="{DF7D28F4-70C7-4F3B-B2F4-B7EA1C97406B}" dt="2022-01-25T04:09:24.891" v="1904" actId="1035"/>
          <ac:spMkLst>
            <pc:docMk/>
            <pc:sldMk cId="2262401892" sldId="395"/>
            <ac:spMk id="322" creationId="{838DA5A9-732B-4087-92BF-FF95A78D4BD5}"/>
          </ac:spMkLst>
        </pc:spChg>
        <pc:spChg chg="add mod topLvl">
          <ac:chgData name="Amelia Veith" userId="15bdf0d5-432d-4157-83ae-63e3a7e1dc2c" providerId="ADAL" clId="{DF7D28F4-70C7-4F3B-B2F4-B7EA1C97406B}" dt="2022-01-25T04:09:24.891" v="1904" actId="1035"/>
          <ac:spMkLst>
            <pc:docMk/>
            <pc:sldMk cId="2262401892" sldId="395"/>
            <ac:spMk id="323" creationId="{57E1ABEA-7518-4C46-9B34-087EE23083B3}"/>
          </ac:spMkLst>
        </pc:spChg>
        <pc:spChg chg="mod">
          <ac:chgData name="Amelia Veith" userId="15bdf0d5-432d-4157-83ae-63e3a7e1dc2c" providerId="ADAL" clId="{DF7D28F4-70C7-4F3B-B2F4-B7EA1C97406B}" dt="2022-01-25T02:03:31.130" v="1196" actId="165"/>
          <ac:spMkLst>
            <pc:docMk/>
            <pc:sldMk cId="2262401892" sldId="395"/>
            <ac:spMk id="325" creationId="{1CBEA0E7-DDF1-46D7-9001-82878A4099C1}"/>
          </ac:spMkLst>
        </pc:spChg>
        <pc:spChg chg="mod">
          <ac:chgData name="Amelia Veith" userId="15bdf0d5-432d-4157-83ae-63e3a7e1dc2c" providerId="ADAL" clId="{DF7D28F4-70C7-4F3B-B2F4-B7EA1C97406B}" dt="2022-01-25T02:03:31.130" v="1196" actId="165"/>
          <ac:spMkLst>
            <pc:docMk/>
            <pc:sldMk cId="2262401892" sldId="395"/>
            <ac:spMk id="326" creationId="{DD4BE3F0-B704-498C-88B2-7B97AA949846}"/>
          </ac:spMkLst>
        </pc:spChg>
        <pc:spChg chg="add mod topLvl">
          <ac:chgData name="Amelia Veith" userId="15bdf0d5-432d-4157-83ae-63e3a7e1dc2c" providerId="ADAL" clId="{DF7D28F4-70C7-4F3B-B2F4-B7EA1C97406B}" dt="2022-01-25T04:09:24.891" v="1904" actId="1035"/>
          <ac:spMkLst>
            <pc:docMk/>
            <pc:sldMk cId="2262401892" sldId="395"/>
            <ac:spMk id="327" creationId="{3C563C57-78EC-4AAF-932B-B87B897850FD}"/>
          </ac:spMkLst>
        </pc:spChg>
        <pc:spChg chg="add mod topLvl">
          <ac:chgData name="Amelia Veith" userId="15bdf0d5-432d-4157-83ae-63e3a7e1dc2c" providerId="ADAL" clId="{DF7D28F4-70C7-4F3B-B2F4-B7EA1C97406B}" dt="2022-01-25T04:09:24.891" v="1904" actId="1035"/>
          <ac:spMkLst>
            <pc:docMk/>
            <pc:sldMk cId="2262401892" sldId="395"/>
            <ac:spMk id="328" creationId="{F361B5E3-2113-4EE3-8F1B-9F0ACC7B8FEF}"/>
          </ac:spMkLst>
        </pc:spChg>
        <pc:spChg chg="add del mod">
          <ac:chgData name="Amelia Veith" userId="15bdf0d5-432d-4157-83ae-63e3a7e1dc2c" providerId="ADAL" clId="{DF7D28F4-70C7-4F3B-B2F4-B7EA1C97406B}" dt="2022-01-25T01:37:32.199" v="786" actId="478"/>
          <ac:spMkLst>
            <pc:docMk/>
            <pc:sldMk cId="2262401892" sldId="395"/>
            <ac:spMk id="330" creationId="{70B058A6-432C-4A9C-8300-B2EDEF5D06C1}"/>
          </ac:spMkLst>
        </pc:spChg>
        <pc:spChg chg="mod">
          <ac:chgData name="Amelia Veith" userId="15bdf0d5-432d-4157-83ae-63e3a7e1dc2c" providerId="ADAL" clId="{DF7D28F4-70C7-4F3B-B2F4-B7EA1C97406B}" dt="2022-01-25T01:37:25.322" v="785"/>
          <ac:spMkLst>
            <pc:docMk/>
            <pc:sldMk cId="2262401892" sldId="395"/>
            <ac:spMk id="332" creationId="{B868E7E3-1AF9-427F-8746-A6FAD91ACFA2}"/>
          </ac:spMkLst>
        </pc:spChg>
        <pc:spChg chg="mod">
          <ac:chgData name="Amelia Veith" userId="15bdf0d5-432d-4157-83ae-63e3a7e1dc2c" providerId="ADAL" clId="{DF7D28F4-70C7-4F3B-B2F4-B7EA1C97406B}" dt="2022-01-25T01:37:25.322" v="785"/>
          <ac:spMkLst>
            <pc:docMk/>
            <pc:sldMk cId="2262401892" sldId="395"/>
            <ac:spMk id="333" creationId="{E63AF389-EC0D-4082-826C-0E92FA37B698}"/>
          </ac:spMkLst>
        </pc:spChg>
        <pc:spChg chg="mod">
          <ac:chgData name="Amelia Veith" userId="15bdf0d5-432d-4157-83ae-63e3a7e1dc2c" providerId="ADAL" clId="{DF7D28F4-70C7-4F3B-B2F4-B7EA1C97406B}" dt="2022-01-25T01:37:25.322" v="785"/>
          <ac:spMkLst>
            <pc:docMk/>
            <pc:sldMk cId="2262401892" sldId="395"/>
            <ac:spMk id="335" creationId="{3486D52A-B9E7-4447-8FCB-B1DC685B1082}"/>
          </ac:spMkLst>
        </pc:spChg>
        <pc:spChg chg="mod">
          <ac:chgData name="Amelia Veith" userId="15bdf0d5-432d-4157-83ae-63e3a7e1dc2c" providerId="ADAL" clId="{DF7D28F4-70C7-4F3B-B2F4-B7EA1C97406B}" dt="2022-01-25T01:37:25.322" v="785"/>
          <ac:spMkLst>
            <pc:docMk/>
            <pc:sldMk cId="2262401892" sldId="395"/>
            <ac:spMk id="336" creationId="{6F2D5FB5-94F8-4D24-9628-D3DB75B0ADD1}"/>
          </ac:spMkLst>
        </pc:spChg>
        <pc:spChg chg="mod">
          <ac:chgData name="Amelia Veith" userId="15bdf0d5-432d-4157-83ae-63e3a7e1dc2c" providerId="ADAL" clId="{DF7D28F4-70C7-4F3B-B2F4-B7EA1C97406B}" dt="2022-01-25T01:37:25.322" v="785"/>
          <ac:spMkLst>
            <pc:docMk/>
            <pc:sldMk cId="2262401892" sldId="395"/>
            <ac:spMk id="337" creationId="{33C4B1ED-829A-4A26-B234-EDF6779A4E08}"/>
          </ac:spMkLst>
        </pc:spChg>
        <pc:spChg chg="mod">
          <ac:chgData name="Amelia Veith" userId="15bdf0d5-432d-4157-83ae-63e3a7e1dc2c" providerId="ADAL" clId="{DF7D28F4-70C7-4F3B-B2F4-B7EA1C97406B}" dt="2022-01-25T01:37:25.322" v="785"/>
          <ac:spMkLst>
            <pc:docMk/>
            <pc:sldMk cId="2262401892" sldId="395"/>
            <ac:spMk id="356" creationId="{84FC1679-F447-40FC-98C7-DDB49F727376}"/>
          </ac:spMkLst>
        </pc:spChg>
        <pc:spChg chg="mod">
          <ac:chgData name="Amelia Veith" userId="15bdf0d5-432d-4157-83ae-63e3a7e1dc2c" providerId="ADAL" clId="{DF7D28F4-70C7-4F3B-B2F4-B7EA1C97406B}" dt="2022-01-25T01:37:25.322" v="785"/>
          <ac:spMkLst>
            <pc:docMk/>
            <pc:sldMk cId="2262401892" sldId="395"/>
            <ac:spMk id="357" creationId="{5151F8A0-7E43-4A64-8ABD-9FA89183DE26}"/>
          </ac:spMkLst>
        </pc:spChg>
        <pc:spChg chg="mod">
          <ac:chgData name="Amelia Veith" userId="15bdf0d5-432d-4157-83ae-63e3a7e1dc2c" providerId="ADAL" clId="{DF7D28F4-70C7-4F3B-B2F4-B7EA1C97406B}" dt="2022-01-25T01:37:25.322" v="785"/>
          <ac:spMkLst>
            <pc:docMk/>
            <pc:sldMk cId="2262401892" sldId="395"/>
            <ac:spMk id="358" creationId="{94FA4A05-45EF-4660-A997-A766E643AB20}"/>
          </ac:spMkLst>
        </pc:spChg>
        <pc:spChg chg="mod">
          <ac:chgData name="Amelia Veith" userId="15bdf0d5-432d-4157-83ae-63e3a7e1dc2c" providerId="ADAL" clId="{DF7D28F4-70C7-4F3B-B2F4-B7EA1C97406B}" dt="2022-01-25T02:05:31.940" v="1209" actId="2085"/>
          <ac:spMkLst>
            <pc:docMk/>
            <pc:sldMk cId="2262401892" sldId="395"/>
            <ac:spMk id="377" creationId="{A7DEBEB8-BB14-4DF9-8C92-71E0761775B8}"/>
          </ac:spMkLst>
        </pc:spChg>
        <pc:spChg chg="del mod">
          <ac:chgData name="Amelia Veith" userId="15bdf0d5-432d-4157-83ae-63e3a7e1dc2c" providerId="ADAL" clId="{DF7D28F4-70C7-4F3B-B2F4-B7EA1C97406B}" dt="2022-01-25T01:38:32.506" v="810" actId="478"/>
          <ac:spMkLst>
            <pc:docMk/>
            <pc:sldMk cId="2262401892" sldId="395"/>
            <ac:spMk id="378" creationId="{3F89E733-D617-4341-A987-5403E7D34942}"/>
          </ac:spMkLst>
        </pc:spChg>
        <pc:spChg chg="mod">
          <ac:chgData name="Amelia Veith" userId="15bdf0d5-432d-4157-83ae-63e3a7e1dc2c" providerId="ADAL" clId="{DF7D28F4-70C7-4F3B-B2F4-B7EA1C97406B}" dt="2022-01-25T02:03:31.130" v="1196" actId="165"/>
          <ac:spMkLst>
            <pc:docMk/>
            <pc:sldMk cId="2262401892" sldId="395"/>
            <ac:spMk id="380" creationId="{FE55C5D0-D480-4AEB-A5BD-71C04A90232E}"/>
          </ac:spMkLst>
        </pc:spChg>
        <pc:spChg chg="mod">
          <ac:chgData name="Amelia Veith" userId="15bdf0d5-432d-4157-83ae-63e3a7e1dc2c" providerId="ADAL" clId="{DF7D28F4-70C7-4F3B-B2F4-B7EA1C97406B}" dt="2022-01-25T02:03:31.130" v="1196" actId="165"/>
          <ac:spMkLst>
            <pc:docMk/>
            <pc:sldMk cId="2262401892" sldId="395"/>
            <ac:spMk id="381" creationId="{70DBAF0B-085D-49B9-97A0-EC9673B6F532}"/>
          </ac:spMkLst>
        </pc:spChg>
        <pc:spChg chg="mod">
          <ac:chgData name="Amelia Veith" userId="15bdf0d5-432d-4157-83ae-63e3a7e1dc2c" providerId="ADAL" clId="{DF7D28F4-70C7-4F3B-B2F4-B7EA1C97406B}" dt="2022-01-25T02:03:31.130" v="1196" actId="165"/>
          <ac:spMkLst>
            <pc:docMk/>
            <pc:sldMk cId="2262401892" sldId="395"/>
            <ac:spMk id="382" creationId="{DBAC0553-FC32-42A1-9D29-BC4A23F40F41}"/>
          </ac:spMkLst>
        </pc:spChg>
        <pc:spChg chg="mod">
          <ac:chgData name="Amelia Veith" userId="15bdf0d5-432d-4157-83ae-63e3a7e1dc2c" providerId="ADAL" clId="{DF7D28F4-70C7-4F3B-B2F4-B7EA1C97406B}" dt="2022-01-25T02:03:31.130" v="1196" actId="165"/>
          <ac:spMkLst>
            <pc:docMk/>
            <pc:sldMk cId="2262401892" sldId="395"/>
            <ac:spMk id="401" creationId="{EEF943CB-EEF9-4991-ADDB-8A368AC3B0AE}"/>
          </ac:spMkLst>
        </pc:spChg>
        <pc:spChg chg="mod">
          <ac:chgData name="Amelia Veith" userId="15bdf0d5-432d-4157-83ae-63e3a7e1dc2c" providerId="ADAL" clId="{DF7D28F4-70C7-4F3B-B2F4-B7EA1C97406B}" dt="2022-01-25T02:03:31.130" v="1196" actId="165"/>
          <ac:spMkLst>
            <pc:docMk/>
            <pc:sldMk cId="2262401892" sldId="395"/>
            <ac:spMk id="402" creationId="{8FAAC232-9F4C-4235-8E1A-A9F800070DCC}"/>
          </ac:spMkLst>
        </pc:spChg>
        <pc:spChg chg="mod">
          <ac:chgData name="Amelia Veith" userId="15bdf0d5-432d-4157-83ae-63e3a7e1dc2c" providerId="ADAL" clId="{DF7D28F4-70C7-4F3B-B2F4-B7EA1C97406B}" dt="2022-01-25T02:03:31.130" v="1196" actId="165"/>
          <ac:spMkLst>
            <pc:docMk/>
            <pc:sldMk cId="2262401892" sldId="395"/>
            <ac:spMk id="403" creationId="{489EC51D-5B8F-40ED-B16F-8BA7A4C16CDF}"/>
          </ac:spMkLst>
        </pc:spChg>
        <pc:spChg chg="add mod topLvl">
          <ac:chgData name="Amelia Veith" userId="15bdf0d5-432d-4157-83ae-63e3a7e1dc2c" providerId="ADAL" clId="{DF7D28F4-70C7-4F3B-B2F4-B7EA1C97406B}" dt="2022-01-25T04:09:24.891" v="1904" actId="1035"/>
          <ac:spMkLst>
            <pc:docMk/>
            <pc:sldMk cId="2262401892" sldId="395"/>
            <ac:spMk id="422" creationId="{BA2F2A4C-A89C-46D4-9446-6D9F11E961A3}"/>
          </ac:spMkLst>
        </pc:spChg>
        <pc:spChg chg="mod">
          <ac:chgData name="Amelia Veith" userId="15bdf0d5-432d-4157-83ae-63e3a7e1dc2c" providerId="ADAL" clId="{DF7D28F4-70C7-4F3B-B2F4-B7EA1C97406B}" dt="2022-01-25T01:40:17.076" v="851"/>
          <ac:spMkLst>
            <pc:docMk/>
            <pc:sldMk cId="2262401892" sldId="395"/>
            <ac:spMk id="424" creationId="{1F5296BD-8131-4A15-83D8-2EB808E94AA9}"/>
          </ac:spMkLst>
        </pc:spChg>
        <pc:spChg chg="mod">
          <ac:chgData name="Amelia Veith" userId="15bdf0d5-432d-4157-83ae-63e3a7e1dc2c" providerId="ADAL" clId="{DF7D28F4-70C7-4F3B-B2F4-B7EA1C97406B}" dt="2022-01-25T01:40:17.076" v="851"/>
          <ac:spMkLst>
            <pc:docMk/>
            <pc:sldMk cId="2262401892" sldId="395"/>
            <ac:spMk id="425" creationId="{4547A0E8-71EF-42AA-8AC2-267CB00AF808}"/>
          </ac:spMkLst>
        </pc:spChg>
        <pc:spChg chg="mod">
          <ac:chgData name="Amelia Veith" userId="15bdf0d5-432d-4157-83ae-63e3a7e1dc2c" providerId="ADAL" clId="{DF7D28F4-70C7-4F3B-B2F4-B7EA1C97406B}" dt="2022-01-25T01:40:17.076" v="851"/>
          <ac:spMkLst>
            <pc:docMk/>
            <pc:sldMk cId="2262401892" sldId="395"/>
            <ac:spMk id="427" creationId="{03EAD922-D381-4D13-BD2B-EA0D14A1D138}"/>
          </ac:spMkLst>
        </pc:spChg>
        <pc:spChg chg="mod">
          <ac:chgData name="Amelia Veith" userId="15bdf0d5-432d-4157-83ae-63e3a7e1dc2c" providerId="ADAL" clId="{DF7D28F4-70C7-4F3B-B2F4-B7EA1C97406B}" dt="2022-01-25T01:40:17.076" v="851"/>
          <ac:spMkLst>
            <pc:docMk/>
            <pc:sldMk cId="2262401892" sldId="395"/>
            <ac:spMk id="428" creationId="{CA970AD8-5C87-490E-AF51-AA6EBBCBEF73}"/>
          </ac:spMkLst>
        </pc:spChg>
        <pc:spChg chg="add del mod">
          <ac:chgData name="Amelia Veith" userId="15bdf0d5-432d-4157-83ae-63e3a7e1dc2c" providerId="ADAL" clId="{DF7D28F4-70C7-4F3B-B2F4-B7EA1C97406B}" dt="2022-01-25T01:41:18.689" v="858" actId="478"/>
          <ac:spMkLst>
            <pc:docMk/>
            <pc:sldMk cId="2262401892" sldId="395"/>
            <ac:spMk id="429" creationId="{1F424D93-9B6A-4FF2-8BB3-232CDE7F67F8}"/>
          </ac:spMkLst>
        </pc:spChg>
        <pc:spChg chg="add del mod">
          <ac:chgData name="Amelia Veith" userId="15bdf0d5-432d-4157-83ae-63e3a7e1dc2c" providerId="ADAL" clId="{DF7D28F4-70C7-4F3B-B2F4-B7EA1C97406B}" dt="2022-01-25T01:41:20.737" v="859" actId="478"/>
          <ac:spMkLst>
            <pc:docMk/>
            <pc:sldMk cId="2262401892" sldId="395"/>
            <ac:spMk id="430" creationId="{EE7D93FE-E04E-48B2-9925-4DFB469DD463}"/>
          </ac:spMkLst>
        </pc:spChg>
        <pc:spChg chg="mod">
          <ac:chgData name="Amelia Veith" userId="15bdf0d5-432d-4157-83ae-63e3a7e1dc2c" providerId="ADAL" clId="{DF7D28F4-70C7-4F3B-B2F4-B7EA1C97406B}" dt="2022-01-25T02:03:31.130" v="1196" actId="165"/>
          <ac:spMkLst>
            <pc:docMk/>
            <pc:sldMk cId="2262401892" sldId="395"/>
            <ac:spMk id="434" creationId="{96FD3A49-78C5-40B3-A494-125C9C880E8B}"/>
          </ac:spMkLst>
        </pc:spChg>
        <pc:spChg chg="mod">
          <ac:chgData name="Amelia Veith" userId="15bdf0d5-432d-4157-83ae-63e3a7e1dc2c" providerId="ADAL" clId="{DF7D28F4-70C7-4F3B-B2F4-B7EA1C97406B}" dt="2022-01-25T02:03:31.130" v="1196" actId="165"/>
          <ac:spMkLst>
            <pc:docMk/>
            <pc:sldMk cId="2262401892" sldId="395"/>
            <ac:spMk id="435" creationId="{C00F1978-34C8-4A40-86E4-D04FC6906309}"/>
          </ac:spMkLst>
        </pc:spChg>
        <pc:spChg chg="mod">
          <ac:chgData name="Amelia Veith" userId="15bdf0d5-432d-4157-83ae-63e3a7e1dc2c" providerId="ADAL" clId="{DF7D28F4-70C7-4F3B-B2F4-B7EA1C97406B}" dt="2022-01-25T02:03:31.130" v="1196" actId="165"/>
          <ac:spMkLst>
            <pc:docMk/>
            <pc:sldMk cId="2262401892" sldId="395"/>
            <ac:spMk id="436" creationId="{9F109BCE-33AA-43D1-8893-6D5250599A6F}"/>
          </ac:spMkLst>
        </pc:spChg>
        <pc:spChg chg="add mod topLvl">
          <ac:chgData name="Amelia Veith" userId="15bdf0d5-432d-4157-83ae-63e3a7e1dc2c" providerId="ADAL" clId="{DF7D28F4-70C7-4F3B-B2F4-B7EA1C97406B}" dt="2022-01-25T04:09:24.891" v="1904" actId="1035"/>
          <ac:spMkLst>
            <pc:docMk/>
            <pc:sldMk cId="2262401892" sldId="395"/>
            <ac:spMk id="456" creationId="{C9FC08D8-8798-4B92-8343-3159E9EA0B9A}"/>
          </ac:spMkLst>
        </pc:spChg>
        <pc:spChg chg="mod">
          <ac:chgData name="Amelia Veith" userId="15bdf0d5-432d-4157-83ae-63e3a7e1dc2c" providerId="ADAL" clId="{DF7D28F4-70C7-4F3B-B2F4-B7EA1C97406B}" dt="2022-01-25T01:53:20.790" v="1015"/>
          <ac:spMkLst>
            <pc:docMk/>
            <pc:sldMk cId="2262401892" sldId="395"/>
            <ac:spMk id="458" creationId="{953C6A8D-3C77-44D3-BD65-559E2C3AEA87}"/>
          </ac:spMkLst>
        </pc:spChg>
        <pc:spChg chg="mod">
          <ac:chgData name="Amelia Veith" userId="15bdf0d5-432d-4157-83ae-63e3a7e1dc2c" providerId="ADAL" clId="{DF7D28F4-70C7-4F3B-B2F4-B7EA1C97406B}" dt="2022-01-25T01:53:20.790" v="1015"/>
          <ac:spMkLst>
            <pc:docMk/>
            <pc:sldMk cId="2262401892" sldId="395"/>
            <ac:spMk id="459" creationId="{6A8B980A-5899-4CE7-806D-3EB8DC73F5F5}"/>
          </ac:spMkLst>
        </pc:spChg>
        <pc:spChg chg="del mod topLvl">
          <ac:chgData name="Amelia Veith" userId="15bdf0d5-432d-4157-83ae-63e3a7e1dc2c" providerId="ADAL" clId="{DF7D28F4-70C7-4F3B-B2F4-B7EA1C97406B}" dt="2022-01-25T01:54:28.200" v="1029" actId="478"/>
          <ac:spMkLst>
            <pc:docMk/>
            <pc:sldMk cId="2262401892" sldId="395"/>
            <ac:spMk id="461" creationId="{4F168C4A-7881-4840-B98B-6B350B69AE38}"/>
          </ac:spMkLst>
        </pc:spChg>
        <pc:spChg chg="del mod topLvl">
          <ac:chgData name="Amelia Veith" userId="15bdf0d5-432d-4157-83ae-63e3a7e1dc2c" providerId="ADAL" clId="{DF7D28F4-70C7-4F3B-B2F4-B7EA1C97406B}" dt="2022-01-25T01:54:29.636" v="1030" actId="478"/>
          <ac:spMkLst>
            <pc:docMk/>
            <pc:sldMk cId="2262401892" sldId="395"/>
            <ac:spMk id="462" creationId="{907646F3-9016-4559-8D66-852C17CB698B}"/>
          </ac:spMkLst>
        </pc:spChg>
        <pc:spChg chg="mod">
          <ac:chgData name="Amelia Veith" userId="15bdf0d5-432d-4157-83ae-63e3a7e1dc2c" providerId="ADAL" clId="{DF7D28F4-70C7-4F3B-B2F4-B7EA1C97406B}" dt="2022-01-25T02:03:31.130" v="1196" actId="165"/>
          <ac:spMkLst>
            <pc:docMk/>
            <pc:sldMk cId="2262401892" sldId="395"/>
            <ac:spMk id="464" creationId="{8C7752A3-353E-4964-BB25-EF2EE04C7A6B}"/>
          </ac:spMkLst>
        </pc:spChg>
        <pc:spChg chg="mod">
          <ac:chgData name="Amelia Veith" userId="15bdf0d5-432d-4157-83ae-63e3a7e1dc2c" providerId="ADAL" clId="{DF7D28F4-70C7-4F3B-B2F4-B7EA1C97406B}" dt="2022-01-25T02:03:31.130" v="1196" actId="165"/>
          <ac:spMkLst>
            <pc:docMk/>
            <pc:sldMk cId="2262401892" sldId="395"/>
            <ac:spMk id="465" creationId="{BDEC08A6-E64E-4C94-A921-2488E560ECC0}"/>
          </ac:spMkLst>
        </pc:spChg>
        <pc:spChg chg="mod">
          <ac:chgData name="Amelia Veith" userId="15bdf0d5-432d-4157-83ae-63e3a7e1dc2c" providerId="ADAL" clId="{DF7D28F4-70C7-4F3B-B2F4-B7EA1C97406B}" dt="2022-01-25T02:03:31.130" v="1196" actId="165"/>
          <ac:spMkLst>
            <pc:docMk/>
            <pc:sldMk cId="2262401892" sldId="395"/>
            <ac:spMk id="466" creationId="{940C9DE9-86F3-4CCE-A5D9-3935E9CA7A28}"/>
          </ac:spMkLst>
        </pc:spChg>
        <pc:spChg chg="mod">
          <ac:chgData name="Amelia Veith" userId="15bdf0d5-432d-4157-83ae-63e3a7e1dc2c" providerId="ADAL" clId="{DF7D28F4-70C7-4F3B-B2F4-B7EA1C97406B}" dt="2022-01-25T06:34:07.677" v="3639" actId="1036"/>
          <ac:spMkLst>
            <pc:docMk/>
            <pc:sldMk cId="2262401892" sldId="395"/>
            <ac:spMk id="485" creationId="{63D6B4B1-05DD-44F3-BE88-C04E07A24BC8}"/>
          </ac:spMkLst>
        </pc:spChg>
        <pc:spChg chg="mod">
          <ac:chgData name="Amelia Veith" userId="15bdf0d5-432d-4157-83ae-63e3a7e1dc2c" providerId="ADAL" clId="{DF7D28F4-70C7-4F3B-B2F4-B7EA1C97406B}" dt="2022-01-25T06:34:07.677" v="3639" actId="1036"/>
          <ac:spMkLst>
            <pc:docMk/>
            <pc:sldMk cId="2262401892" sldId="395"/>
            <ac:spMk id="486" creationId="{2CC7A25F-2F5A-4175-B3FA-CE5ED700CD6F}"/>
          </ac:spMkLst>
        </pc:spChg>
        <pc:spChg chg="add del mod">
          <ac:chgData name="Amelia Veith" userId="15bdf0d5-432d-4157-83ae-63e3a7e1dc2c" providerId="ADAL" clId="{DF7D28F4-70C7-4F3B-B2F4-B7EA1C97406B}" dt="2022-01-25T02:03:31.130" v="1196" actId="165"/>
          <ac:spMkLst>
            <pc:docMk/>
            <pc:sldMk cId="2262401892" sldId="395"/>
            <ac:spMk id="487" creationId="{A4EBE5CB-CA4D-4871-93CF-6C1042505019}"/>
          </ac:spMkLst>
        </pc:spChg>
        <pc:spChg chg="mod">
          <ac:chgData name="Amelia Veith" userId="15bdf0d5-432d-4157-83ae-63e3a7e1dc2c" providerId="ADAL" clId="{DF7D28F4-70C7-4F3B-B2F4-B7EA1C97406B}" dt="2022-01-25T01:55:41.659" v="1049"/>
          <ac:spMkLst>
            <pc:docMk/>
            <pc:sldMk cId="2262401892" sldId="395"/>
            <ac:spMk id="490" creationId="{FB30CE28-6231-44EF-AC42-A0D3AB9223BB}"/>
          </ac:spMkLst>
        </pc:spChg>
        <pc:spChg chg="mod">
          <ac:chgData name="Amelia Veith" userId="15bdf0d5-432d-4157-83ae-63e3a7e1dc2c" providerId="ADAL" clId="{DF7D28F4-70C7-4F3B-B2F4-B7EA1C97406B}" dt="2022-01-25T01:55:41.659" v="1049"/>
          <ac:spMkLst>
            <pc:docMk/>
            <pc:sldMk cId="2262401892" sldId="395"/>
            <ac:spMk id="491" creationId="{A335DC80-B1E9-44E6-A372-6374EADAF24B}"/>
          </ac:spMkLst>
        </pc:spChg>
        <pc:spChg chg="mod">
          <ac:chgData name="Amelia Veith" userId="15bdf0d5-432d-4157-83ae-63e3a7e1dc2c" providerId="ADAL" clId="{DF7D28F4-70C7-4F3B-B2F4-B7EA1C97406B}" dt="2022-01-25T01:55:41.659" v="1049"/>
          <ac:spMkLst>
            <pc:docMk/>
            <pc:sldMk cId="2262401892" sldId="395"/>
            <ac:spMk id="493" creationId="{27E476E5-4A85-436C-8B06-A2DEFB983CCF}"/>
          </ac:spMkLst>
        </pc:spChg>
        <pc:spChg chg="mod">
          <ac:chgData name="Amelia Veith" userId="15bdf0d5-432d-4157-83ae-63e3a7e1dc2c" providerId="ADAL" clId="{DF7D28F4-70C7-4F3B-B2F4-B7EA1C97406B}" dt="2022-01-25T01:55:41.659" v="1049"/>
          <ac:spMkLst>
            <pc:docMk/>
            <pc:sldMk cId="2262401892" sldId="395"/>
            <ac:spMk id="494" creationId="{4CAB03FD-D8DA-4175-A6F5-C7D370A158CB}"/>
          </ac:spMkLst>
        </pc:spChg>
        <pc:spChg chg="mod">
          <ac:chgData name="Amelia Veith" userId="15bdf0d5-432d-4157-83ae-63e3a7e1dc2c" providerId="ADAL" clId="{DF7D28F4-70C7-4F3B-B2F4-B7EA1C97406B}" dt="2022-01-25T01:55:41.659" v="1049"/>
          <ac:spMkLst>
            <pc:docMk/>
            <pc:sldMk cId="2262401892" sldId="395"/>
            <ac:spMk id="495" creationId="{63F9EEF9-A800-4E67-ABF3-BE487D01BF8C}"/>
          </ac:spMkLst>
        </pc:spChg>
        <pc:spChg chg="mod">
          <ac:chgData name="Amelia Veith" userId="15bdf0d5-432d-4157-83ae-63e3a7e1dc2c" providerId="ADAL" clId="{DF7D28F4-70C7-4F3B-B2F4-B7EA1C97406B}" dt="2022-01-25T01:55:41.659" v="1049"/>
          <ac:spMkLst>
            <pc:docMk/>
            <pc:sldMk cId="2262401892" sldId="395"/>
            <ac:spMk id="514" creationId="{0E8D56CA-FC38-46C5-9FB7-4BD983689DCB}"/>
          </ac:spMkLst>
        </pc:spChg>
        <pc:spChg chg="mod">
          <ac:chgData name="Amelia Veith" userId="15bdf0d5-432d-4157-83ae-63e3a7e1dc2c" providerId="ADAL" clId="{DF7D28F4-70C7-4F3B-B2F4-B7EA1C97406B}" dt="2022-01-25T01:55:41.659" v="1049"/>
          <ac:spMkLst>
            <pc:docMk/>
            <pc:sldMk cId="2262401892" sldId="395"/>
            <ac:spMk id="515" creationId="{26D217F9-DBC3-414C-8E79-D6BAA11DF029}"/>
          </ac:spMkLst>
        </pc:spChg>
        <pc:spChg chg="add del mod">
          <ac:chgData name="Amelia Veith" userId="15bdf0d5-432d-4157-83ae-63e3a7e1dc2c" providerId="ADAL" clId="{DF7D28F4-70C7-4F3B-B2F4-B7EA1C97406B}" dt="2022-01-25T01:55:43.618" v="1050"/>
          <ac:spMkLst>
            <pc:docMk/>
            <pc:sldMk cId="2262401892" sldId="395"/>
            <ac:spMk id="516" creationId="{1658879B-83BB-4273-B671-E1AB63EFFBFA}"/>
          </ac:spMkLst>
        </pc:spChg>
        <pc:spChg chg="add del mod">
          <ac:chgData name="Amelia Veith" userId="15bdf0d5-432d-4157-83ae-63e3a7e1dc2c" providerId="ADAL" clId="{DF7D28F4-70C7-4F3B-B2F4-B7EA1C97406B}" dt="2022-01-25T01:58:39.214" v="1098" actId="478"/>
          <ac:spMkLst>
            <pc:docMk/>
            <pc:sldMk cId="2262401892" sldId="395"/>
            <ac:spMk id="517" creationId="{D724D22F-4D34-42B9-9AE3-78440C0EC833}"/>
          </ac:spMkLst>
        </pc:spChg>
        <pc:spChg chg="add mod topLvl">
          <ac:chgData name="Amelia Veith" userId="15bdf0d5-432d-4157-83ae-63e3a7e1dc2c" providerId="ADAL" clId="{DF7D28F4-70C7-4F3B-B2F4-B7EA1C97406B}" dt="2022-01-25T04:09:24.891" v="1904" actId="1035"/>
          <ac:spMkLst>
            <pc:docMk/>
            <pc:sldMk cId="2262401892" sldId="395"/>
            <ac:spMk id="518" creationId="{D0B7E0D0-18FB-4744-9F8C-F5D5B1B6205A}"/>
          </ac:spMkLst>
        </pc:spChg>
        <pc:spChg chg="add mod topLvl">
          <ac:chgData name="Amelia Veith" userId="15bdf0d5-432d-4157-83ae-63e3a7e1dc2c" providerId="ADAL" clId="{DF7D28F4-70C7-4F3B-B2F4-B7EA1C97406B}" dt="2022-01-25T04:09:24.891" v="1904" actId="1035"/>
          <ac:spMkLst>
            <pc:docMk/>
            <pc:sldMk cId="2262401892" sldId="395"/>
            <ac:spMk id="519" creationId="{E8B34BA7-13BC-4AF1-B41B-ABCEC08777FB}"/>
          </ac:spMkLst>
        </pc:spChg>
        <pc:spChg chg="add mod topLvl">
          <ac:chgData name="Amelia Veith" userId="15bdf0d5-432d-4157-83ae-63e3a7e1dc2c" providerId="ADAL" clId="{DF7D28F4-70C7-4F3B-B2F4-B7EA1C97406B}" dt="2022-01-25T04:09:24.891" v="1904" actId="1035"/>
          <ac:spMkLst>
            <pc:docMk/>
            <pc:sldMk cId="2262401892" sldId="395"/>
            <ac:spMk id="520" creationId="{C5500527-AB79-4855-9B34-7CF3BB1F1F04}"/>
          </ac:spMkLst>
        </pc:spChg>
        <pc:spChg chg="add mod topLvl">
          <ac:chgData name="Amelia Veith" userId="15bdf0d5-432d-4157-83ae-63e3a7e1dc2c" providerId="ADAL" clId="{DF7D28F4-70C7-4F3B-B2F4-B7EA1C97406B}" dt="2022-01-25T04:09:24.891" v="1904" actId="1035"/>
          <ac:spMkLst>
            <pc:docMk/>
            <pc:sldMk cId="2262401892" sldId="395"/>
            <ac:spMk id="521" creationId="{2C046EA2-E84E-45B6-8A00-D19569802FD5}"/>
          </ac:spMkLst>
        </pc:spChg>
        <pc:spChg chg="mod">
          <ac:chgData name="Amelia Veith" userId="15bdf0d5-432d-4157-83ae-63e3a7e1dc2c" providerId="ADAL" clId="{DF7D28F4-70C7-4F3B-B2F4-B7EA1C97406B}" dt="2022-01-25T02:01:23.410" v="1170"/>
          <ac:spMkLst>
            <pc:docMk/>
            <pc:sldMk cId="2262401892" sldId="395"/>
            <ac:spMk id="523" creationId="{B71E0732-13BE-4F16-ABA4-5E9C2BA1C20A}"/>
          </ac:spMkLst>
        </pc:spChg>
        <pc:spChg chg="mod">
          <ac:chgData name="Amelia Veith" userId="15bdf0d5-432d-4157-83ae-63e3a7e1dc2c" providerId="ADAL" clId="{DF7D28F4-70C7-4F3B-B2F4-B7EA1C97406B}" dt="2022-01-25T02:01:23.410" v="1170"/>
          <ac:spMkLst>
            <pc:docMk/>
            <pc:sldMk cId="2262401892" sldId="395"/>
            <ac:spMk id="524" creationId="{E8A6E339-6A4A-41C5-8F61-3817901ECC9E}"/>
          </ac:spMkLst>
        </pc:spChg>
        <pc:spChg chg="mod">
          <ac:chgData name="Amelia Veith" userId="15bdf0d5-432d-4157-83ae-63e3a7e1dc2c" providerId="ADAL" clId="{DF7D28F4-70C7-4F3B-B2F4-B7EA1C97406B}" dt="2022-01-25T02:01:23.410" v="1170"/>
          <ac:spMkLst>
            <pc:docMk/>
            <pc:sldMk cId="2262401892" sldId="395"/>
            <ac:spMk id="525" creationId="{CAE46D46-1F27-4302-A8BC-C0EFEA94382C}"/>
          </ac:spMkLst>
        </pc:spChg>
        <pc:spChg chg="add mod topLvl">
          <ac:chgData name="Amelia Veith" userId="15bdf0d5-432d-4157-83ae-63e3a7e1dc2c" providerId="ADAL" clId="{DF7D28F4-70C7-4F3B-B2F4-B7EA1C97406B}" dt="2022-01-25T04:09:24.891" v="1904" actId="1035"/>
          <ac:spMkLst>
            <pc:docMk/>
            <pc:sldMk cId="2262401892" sldId="395"/>
            <ac:spMk id="543" creationId="{30ED759C-023E-45E0-A71A-89B00CC5A3D4}"/>
          </ac:spMkLst>
        </pc:spChg>
        <pc:spChg chg="add del mod">
          <ac:chgData name="Amelia Veith" userId="15bdf0d5-432d-4157-83ae-63e3a7e1dc2c" providerId="ADAL" clId="{DF7D28F4-70C7-4F3B-B2F4-B7EA1C97406B}" dt="2022-01-25T04:09:59.677" v="1906"/>
          <ac:spMkLst>
            <pc:docMk/>
            <pc:sldMk cId="2262401892" sldId="395"/>
            <ac:spMk id="545" creationId="{BB418586-760D-485A-8F01-093C4710FC92}"/>
          </ac:spMkLst>
        </pc:spChg>
        <pc:spChg chg="add mod">
          <ac:chgData name="Amelia Veith" userId="15bdf0d5-432d-4157-83ae-63e3a7e1dc2c" providerId="ADAL" clId="{DF7D28F4-70C7-4F3B-B2F4-B7EA1C97406B}" dt="2022-01-25T04:10:06.524" v="1907"/>
          <ac:spMkLst>
            <pc:docMk/>
            <pc:sldMk cId="2262401892" sldId="395"/>
            <ac:spMk id="546" creationId="{DBCE5420-B6F7-4E69-9891-BB1DBF4A5E37}"/>
          </ac:spMkLst>
        </pc:spChg>
        <pc:spChg chg="add mod">
          <ac:chgData name="Amelia Veith" userId="15bdf0d5-432d-4157-83ae-63e3a7e1dc2c" providerId="ADAL" clId="{DF7D28F4-70C7-4F3B-B2F4-B7EA1C97406B}" dt="2022-01-25T06:02:06.981" v="3307"/>
          <ac:spMkLst>
            <pc:docMk/>
            <pc:sldMk cId="2262401892" sldId="395"/>
            <ac:spMk id="547" creationId="{6624757E-449B-4C20-B00E-76953859E618}"/>
          </ac:spMkLst>
        </pc:spChg>
        <pc:grpChg chg="add mod topLvl">
          <ac:chgData name="Amelia Veith" userId="15bdf0d5-432d-4157-83ae-63e3a7e1dc2c" providerId="ADAL" clId="{DF7D28F4-70C7-4F3B-B2F4-B7EA1C97406B}" dt="2022-01-25T04:09:24.891" v="1904" actId="1035"/>
          <ac:grpSpMkLst>
            <pc:docMk/>
            <pc:sldMk cId="2262401892" sldId="395"/>
            <ac:grpSpMk id="12" creationId="{08ADD667-8133-43F0-914D-8D5506A1A48E}"/>
          </ac:grpSpMkLst>
        </pc:grpChg>
        <pc:grpChg chg="add mod topLvl">
          <ac:chgData name="Amelia Veith" userId="15bdf0d5-432d-4157-83ae-63e3a7e1dc2c" providerId="ADAL" clId="{DF7D28F4-70C7-4F3B-B2F4-B7EA1C97406B}" dt="2022-01-25T04:09:24.891" v="1904" actId="1035"/>
          <ac:grpSpMkLst>
            <pc:docMk/>
            <pc:sldMk cId="2262401892" sldId="395"/>
            <ac:grpSpMk id="34" creationId="{7EA77A75-5DBD-48B9-8DF5-C779FABB46DB}"/>
          </ac:grpSpMkLst>
        </pc:grpChg>
        <pc:grpChg chg="add mod topLvl">
          <ac:chgData name="Amelia Veith" userId="15bdf0d5-432d-4157-83ae-63e3a7e1dc2c" providerId="ADAL" clId="{DF7D28F4-70C7-4F3B-B2F4-B7EA1C97406B}" dt="2022-01-25T04:09:24.891" v="1904" actId="1035"/>
          <ac:grpSpMkLst>
            <pc:docMk/>
            <pc:sldMk cId="2262401892" sldId="395"/>
            <ac:grpSpMk id="39" creationId="{0921A90E-6151-43CE-BCB5-D956D8BBF6B9}"/>
          </ac:grpSpMkLst>
        </pc:grpChg>
        <pc:grpChg chg="add del mod">
          <ac:chgData name="Amelia Veith" userId="15bdf0d5-432d-4157-83ae-63e3a7e1dc2c" providerId="ADAL" clId="{DF7D28F4-70C7-4F3B-B2F4-B7EA1C97406B}" dt="2022-01-25T01:17:19.537" v="225" actId="478"/>
          <ac:grpSpMkLst>
            <pc:docMk/>
            <pc:sldMk cId="2262401892" sldId="395"/>
            <ac:grpSpMk id="44" creationId="{CE712E5B-2EB2-414A-9F3E-90C2D200CD68}"/>
          </ac:grpSpMkLst>
        </pc:grpChg>
        <pc:grpChg chg="mod">
          <ac:chgData name="Amelia Veith" userId="15bdf0d5-432d-4157-83ae-63e3a7e1dc2c" providerId="ADAL" clId="{DF7D28F4-70C7-4F3B-B2F4-B7EA1C97406B}" dt="2022-01-24T23:40:42.227" v="191"/>
          <ac:grpSpMkLst>
            <pc:docMk/>
            <pc:sldMk cId="2262401892" sldId="395"/>
            <ac:grpSpMk id="47" creationId="{CE2C3F95-C2B7-4037-87DF-2316068F35F3}"/>
          </ac:grpSpMkLst>
        </pc:grpChg>
        <pc:grpChg chg="add mod topLvl">
          <ac:chgData name="Amelia Veith" userId="15bdf0d5-432d-4157-83ae-63e3a7e1dc2c" providerId="ADAL" clId="{DF7D28F4-70C7-4F3B-B2F4-B7EA1C97406B}" dt="2022-01-25T04:09:24.891" v="1904" actId="1035"/>
          <ac:grpSpMkLst>
            <pc:docMk/>
            <pc:sldMk cId="2262401892" sldId="395"/>
            <ac:grpSpMk id="52" creationId="{BAB8233C-3D4A-48BD-BDF9-BB9F0380FE3F}"/>
          </ac:grpSpMkLst>
        </pc:grpChg>
        <pc:grpChg chg="add del mod">
          <ac:chgData name="Amelia Veith" userId="15bdf0d5-432d-4157-83ae-63e3a7e1dc2c" providerId="ADAL" clId="{DF7D28F4-70C7-4F3B-B2F4-B7EA1C97406B}" dt="2022-01-25T01:23:16.685" v="339" actId="478"/>
          <ac:grpSpMkLst>
            <pc:docMk/>
            <pc:sldMk cId="2262401892" sldId="395"/>
            <ac:grpSpMk id="73" creationId="{A85A9B49-EFB0-4440-9150-5B709038B21C}"/>
          </ac:grpSpMkLst>
        </pc:grpChg>
        <pc:grpChg chg="add del mod">
          <ac:chgData name="Amelia Veith" userId="15bdf0d5-432d-4157-83ae-63e3a7e1dc2c" providerId="ADAL" clId="{DF7D28F4-70C7-4F3B-B2F4-B7EA1C97406B}" dt="2022-01-25T01:23:16.685" v="339" actId="478"/>
          <ac:grpSpMkLst>
            <pc:docMk/>
            <pc:sldMk cId="2262401892" sldId="395"/>
            <ac:grpSpMk id="94" creationId="{9D40669F-95CC-4B2D-93FE-F7DC4F384468}"/>
          </ac:grpSpMkLst>
        </pc:grpChg>
        <pc:grpChg chg="add del mod">
          <ac:chgData name="Amelia Veith" userId="15bdf0d5-432d-4157-83ae-63e3a7e1dc2c" providerId="ADAL" clId="{DF7D28F4-70C7-4F3B-B2F4-B7EA1C97406B}" dt="2022-01-25T01:23:16.685" v="339" actId="478"/>
          <ac:grpSpMkLst>
            <pc:docMk/>
            <pc:sldMk cId="2262401892" sldId="395"/>
            <ac:grpSpMk id="98" creationId="{F0825BB8-791A-4DC1-9BAC-D41221DB96A4}"/>
          </ac:grpSpMkLst>
        </pc:grpChg>
        <pc:grpChg chg="add del mod">
          <ac:chgData name="Amelia Veith" userId="15bdf0d5-432d-4157-83ae-63e3a7e1dc2c" providerId="ADAL" clId="{DF7D28F4-70C7-4F3B-B2F4-B7EA1C97406B}" dt="2022-01-25T01:23:16.685" v="339" actId="478"/>
          <ac:grpSpMkLst>
            <pc:docMk/>
            <pc:sldMk cId="2262401892" sldId="395"/>
            <ac:grpSpMk id="101" creationId="{C29DE4B1-DBF0-4C77-927F-D3FAB5680DFA}"/>
          </ac:grpSpMkLst>
        </pc:grpChg>
        <pc:grpChg chg="add del mod">
          <ac:chgData name="Amelia Veith" userId="15bdf0d5-432d-4157-83ae-63e3a7e1dc2c" providerId="ADAL" clId="{DF7D28F4-70C7-4F3B-B2F4-B7EA1C97406B}" dt="2022-01-25T01:23:16.685" v="339" actId="478"/>
          <ac:grpSpMkLst>
            <pc:docMk/>
            <pc:sldMk cId="2262401892" sldId="395"/>
            <ac:grpSpMk id="122" creationId="{4592C52F-7B08-4866-BFA2-E7DA22071205}"/>
          </ac:grpSpMkLst>
        </pc:grpChg>
        <pc:grpChg chg="add del mod">
          <ac:chgData name="Amelia Veith" userId="15bdf0d5-432d-4157-83ae-63e3a7e1dc2c" providerId="ADAL" clId="{DF7D28F4-70C7-4F3B-B2F4-B7EA1C97406B}" dt="2022-01-25T01:23:25.191" v="345" actId="478"/>
          <ac:grpSpMkLst>
            <pc:docMk/>
            <pc:sldMk cId="2262401892" sldId="395"/>
            <ac:grpSpMk id="145" creationId="{3B02A582-3145-4C8D-A86D-93C3F2708AA1}"/>
          </ac:grpSpMkLst>
        </pc:grpChg>
        <pc:grpChg chg="add mod topLvl">
          <ac:chgData name="Amelia Veith" userId="15bdf0d5-432d-4157-83ae-63e3a7e1dc2c" providerId="ADAL" clId="{DF7D28F4-70C7-4F3B-B2F4-B7EA1C97406B}" dt="2022-01-25T04:09:24.891" v="1904" actId="1035"/>
          <ac:grpSpMkLst>
            <pc:docMk/>
            <pc:sldMk cId="2262401892" sldId="395"/>
            <ac:grpSpMk id="170" creationId="{C9A6570E-C0A4-40BF-AD4E-F3E2718E132E}"/>
          </ac:grpSpMkLst>
        </pc:grpChg>
        <pc:grpChg chg="add del mod topLvl">
          <ac:chgData name="Amelia Veith" userId="15bdf0d5-432d-4157-83ae-63e3a7e1dc2c" providerId="ADAL" clId="{DF7D28F4-70C7-4F3B-B2F4-B7EA1C97406B}" dt="2022-01-25T01:28:19.891" v="473" actId="165"/>
          <ac:grpSpMkLst>
            <pc:docMk/>
            <pc:sldMk cId="2262401892" sldId="395"/>
            <ac:grpSpMk id="180" creationId="{FD904B86-B2A2-4E00-BF1D-EB02CBB58304}"/>
          </ac:grpSpMkLst>
        </pc:grpChg>
        <pc:grpChg chg="add del mod">
          <ac:chgData name="Amelia Veith" userId="15bdf0d5-432d-4157-83ae-63e3a7e1dc2c" providerId="ADAL" clId="{DF7D28F4-70C7-4F3B-B2F4-B7EA1C97406B}" dt="2022-01-25T01:21:47.687" v="298"/>
          <ac:grpSpMkLst>
            <pc:docMk/>
            <pc:sldMk cId="2262401892" sldId="395"/>
            <ac:grpSpMk id="181" creationId="{46B8CBE8-25F0-4138-A524-5C5DC334DD92}"/>
          </ac:grpSpMkLst>
        </pc:grpChg>
        <pc:grpChg chg="mod">
          <ac:chgData name="Amelia Veith" userId="15bdf0d5-432d-4157-83ae-63e3a7e1dc2c" providerId="ADAL" clId="{DF7D28F4-70C7-4F3B-B2F4-B7EA1C97406B}" dt="2022-01-25T01:21:41.665" v="295"/>
          <ac:grpSpMkLst>
            <pc:docMk/>
            <pc:sldMk cId="2262401892" sldId="395"/>
            <ac:grpSpMk id="184" creationId="{4003D179-96AE-4BF4-8D3A-239DF5A9DA96}"/>
          </ac:grpSpMkLst>
        </pc:grpChg>
        <pc:grpChg chg="mod">
          <ac:chgData name="Amelia Veith" userId="15bdf0d5-432d-4157-83ae-63e3a7e1dc2c" providerId="ADAL" clId="{DF7D28F4-70C7-4F3B-B2F4-B7EA1C97406B}" dt="2022-01-25T01:21:41.665" v="295"/>
          <ac:grpSpMkLst>
            <pc:docMk/>
            <pc:sldMk cId="2262401892" sldId="395"/>
            <ac:grpSpMk id="186" creationId="{27A41480-F671-4A2A-B1D7-A31474E740E5}"/>
          </ac:grpSpMkLst>
        </pc:grpChg>
        <pc:grpChg chg="mod">
          <ac:chgData name="Amelia Veith" userId="15bdf0d5-432d-4157-83ae-63e3a7e1dc2c" providerId="ADAL" clId="{DF7D28F4-70C7-4F3B-B2F4-B7EA1C97406B}" dt="2022-01-25T01:21:41.665" v="295"/>
          <ac:grpSpMkLst>
            <pc:docMk/>
            <pc:sldMk cId="2262401892" sldId="395"/>
            <ac:grpSpMk id="189" creationId="{87428676-A589-4F1A-98A2-0DDEC7310A64}"/>
          </ac:grpSpMkLst>
        </pc:grpChg>
        <pc:grpChg chg="mod">
          <ac:chgData name="Amelia Veith" userId="15bdf0d5-432d-4157-83ae-63e3a7e1dc2c" providerId="ADAL" clId="{DF7D28F4-70C7-4F3B-B2F4-B7EA1C97406B}" dt="2022-01-25T01:21:41.665" v="295"/>
          <ac:grpSpMkLst>
            <pc:docMk/>
            <pc:sldMk cId="2262401892" sldId="395"/>
            <ac:grpSpMk id="190" creationId="{58C5C7F2-A69A-4CE0-A426-19BBF37604CE}"/>
          </ac:grpSpMkLst>
        </pc:grpChg>
        <pc:grpChg chg="add del mod">
          <ac:chgData name="Amelia Veith" userId="15bdf0d5-432d-4157-83ae-63e3a7e1dc2c" providerId="ADAL" clId="{DF7D28F4-70C7-4F3B-B2F4-B7EA1C97406B}" dt="2022-01-25T01:26:57.337" v="442" actId="478"/>
          <ac:grpSpMkLst>
            <pc:docMk/>
            <pc:sldMk cId="2262401892" sldId="395"/>
            <ac:grpSpMk id="225" creationId="{96F57BAA-ABBD-4774-9663-4A680B0ED553}"/>
          </ac:grpSpMkLst>
        </pc:grpChg>
        <pc:grpChg chg="mod">
          <ac:chgData name="Amelia Veith" userId="15bdf0d5-432d-4157-83ae-63e3a7e1dc2c" providerId="ADAL" clId="{DF7D28F4-70C7-4F3B-B2F4-B7EA1C97406B}" dt="2022-01-25T01:26:50.476" v="440"/>
          <ac:grpSpMkLst>
            <pc:docMk/>
            <pc:sldMk cId="2262401892" sldId="395"/>
            <ac:grpSpMk id="228" creationId="{7536A367-4CF0-4F23-A70E-7E5E2A4C3ED3}"/>
          </ac:grpSpMkLst>
        </pc:grpChg>
        <pc:grpChg chg="mod">
          <ac:chgData name="Amelia Veith" userId="15bdf0d5-432d-4157-83ae-63e3a7e1dc2c" providerId="ADAL" clId="{DF7D28F4-70C7-4F3B-B2F4-B7EA1C97406B}" dt="2022-01-25T01:26:50.476" v="440"/>
          <ac:grpSpMkLst>
            <pc:docMk/>
            <pc:sldMk cId="2262401892" sldId="395"/>
            <ac:grpSpMk id="230" creationId="{79E7F9BB-A2C7-4CEF-A4AF-C880C940ACE5}"/>
          </ac:grpSpMkLst>
        </pc:grpChg>
        <pc:grpChg chg="mod">
          <ac:chgData name="Amelia Veith" userId="15bdf0d5-432d-4157-83ae-63e3a7e1dc2c" providerId="ADAL" clId="{DF7D28F4-70C7-4F3B-B2F4-B7EA1C97406B}" dt="2022-01-25T01:26:50.476" v="440"/>
          <ac:grpSpMkLst>
            <pc:docMk/>
            <pc:sldMk cId="2262401892" sldId="395"/>
            <ac:grpSpMk id="233" creationId="{DD3B3F3C-9856-4EAB-9730-242F93F28C84}"/>
          </ac:grpSpMkLst>
        </pc:grpChg>
        <pc:grpChg chg="mod">
          <ac:chgData name="Amelia Veith" userId="15bdf0d5-432d-4157-83ae-63e3a7e1dc2c" providerId="ADAL" clId="{DF7D28F4-70C7-4F3B-B2F4-B7EA1C97406B}" dt="2022-01-25T01:26:50.476" v="440"/>
          <ac:grpSpMkLst>
            <pc:docMk/>
            <pc:sldMk cId="2262401892" sldId="395"/>
            <ac:grpSpMk id="234" creationId="{DC168E56-77B9-4CB6-8912-2A71AE40820E}"/>
          </ac:grpSpMkLst>
        </pc:grpChg>
        <pc:grpChg chg="add del mod">
          <ac:chgData name="Amelia Veith" userId="15bdf0d5-432d-4157-83ae-63e3a7e1dc2c" providerId="ADAL" clId="{DF7D28F4-70C7-4F3B-B2F4-B7EA1C97406B}" dt="2022-01-25T01:27:04.549" v="446" actId="478"/>
          <ac:grpSpMkLst>
            <pc:docMk/>
            <pc:sldMk cId="2262401892" sldId="395"/>
            <ac:grpSpMk id="265" creationId="{DA48D9F5-3361-4C40-AF81-7C711EBCB3AB}"/>
          </ac:grpSpMkLst>
        </pc:grpChg>
        <pc:grpChg chg="mod">
          <ac:chgData name="Amelia Veith" userId="15bdf0d5-432d-4157-83ae-63e3a7e1dc2c" providerId="ADAL" clId="{DF7D28F4-70C7-4F3B-B2F4-B7EA1C97406B}" dt="2022-01-25T01:26:59.652" v="443"/>
          <ac:grpSpMkLst>
            <pc:docMk/>
            <pc:sldMk cId="2262401892" sldId="395"/>
            <ac:grpSpMk id="268" creationId="{F63E6306-A4DF-41B9-B4C5-1FB4F6271E39}"/>
          </ac:grpSpMkLst>
        </pc:grpChg>
        <pc:grpChg chg="mod">
          <ac:chgData name="Amelia Veith" userId="15bdf0d5-432d-4157-83ae-63e3a7e1dc2c" providerId="ADAL" clId="{DF7D28F4-70C7-4F3B-B2F4-B7EA1C97406B}" dt="2022-01-25T01:26:59.652" v="443"/>
          <ac:grpSpMkLst>
            <pc:docMk/>
            <pc:sldMk cId="2262401892" sldId="395"/>
            <ac:grpSpMk id="270" creationId="{DDE2AFBC-B2A1-4DD1-8C06-4FCC756BFFE0}"/>
          </ac:grpSpMkLst>
        </pc:grpChg>
        <pc:grpChg chg="mod">
          <ac:chgData name="Amelia Veith" userId="15bdf0d5-432d-4157-83ae-63e3a7e1dc2c" providerId="ADAL" clId="{DF7D28F4-70C7-4F3B-B2F4-B7EA1C97406B}" dt="2022-01-25T01:26:59.652" v="443"/>
          <ac:grpSpMkLst>
            <pc:docMk/>
            <pc:sldMk cId="2262401892" sldId="395"/>
            <ac:grpSpMk id="273" creationId="{3AF0BF4F-5743-47EE-A0ED-66122942B998}"/>
          </ac:grpSpMkLst>
        </pc:grpChg>
        <pc:grpChg chg="mod">
          <ac:chgData name="Amelia Veith" userId="15bdf0d5-432d-4157-83ae-63e3a7e1dc2c" providerId="ADAL" clId="{DF7D28F4-70C7-4F3B-B2F4-B7EA1C97406B}" dt="2022-01-25T01:26:59.652" v="443"/>
          <ac:grpSpMkLst>
            <pc:docMk/>
            <pc:sldMk cId="2262401892" sldId="395"/>
            <ac:grpSpMk id="274" creationId="{138CC958-CD93-480B-AC8E-62887D423BA6}"/>
          </ac:grpSpMkLst>
        </pc:grpChg>
        <pc:grpChg chg="add del mod">
          <ac:chgData name="Amelia Veith" userId="15bdf0d5-432d-4157-83ae-63e3a7e1dc2c" providerId="ADAL" clId="{DF7D28F4-70C7-4F3B-B2F4-B7EA1C97406B}" dt="2022-01-25T01:28:06.763" v="472" actId="165"/>
          <ac:grpSpMkLst>
            <pc:docMk/>
            <pc:sldMk cId="2262401892" sldId="395"/>
            <ac:grpSpMk id="310" creationId="{86E718CC-4D8A-4B12-AAAE-7EE064B16CCE}"/>
          </ac:grpSpMkLst>
        </pc:grpChg>
        <pc:grpChg chg="add del mod">
          <ac:chgData name="Amelia Veith" userId="15bdf0d5-432d-4157-83ae-63e3a7e1dc2c" providerId="ADAL" clId="{DF7D28F4-70C7-4F3B-B2F4-B7EA1C97406B}" dt="2022-01-25T01:33:59.761" v="554" actId="478"/>
          <ac:grpSpMkLst>
            <pc:docMk/>
            <pc:sldMk cId="2262401892" sldId="395"/>
            <ac:grpSpMk id="320" creationId="{ADC9B7C5-CDFE-4D93-9A1F-0D66C1A83157}"/>
          </ac:grpSpMkLst>
        </pc:grpChg>
        <pc:grpChg chg="add mod topLvl">
          <ac:chgData name="Amelia Veith" userId="15bdf0d5-432d-4157-83ae-63e3a7e1dc2c" providerId="ADAL" clId="{DF7D28F4-70C7-4F3B-B2F4-B7EA1C97406B}" dt="2022-01-25T04:09:24.891" v="1904" actId="1035"/>
          <ac:grpSpMkLst>
            <pc:docMk/>
            <pc:sldMk cId="2262401892" sldId="395"/>
            <ac:grpSpMk id="324" creationId="{BB8CAE4B-B032-4C28-8D5B-95A80B3D1D9F}"/>
          </ac:grpSpMkLst>
        </pc:grpChg>
        <pc:grpChg chg="add del mod">
          <ac:chgData name="Amelia Veith" userId="15bdf0d5-432d-4157-83ae-63e3a7e1dc2c" providerId="ADAL" clId="{DF7D28F4-70C7-4F3B-B2F4-B7EA1C97406B}" dt="2022-01-25T01:35:51.727" v="740" actId="165"/>
          <ac:grpSpMkLst>
            <pc:docMk/>
            <pc:sldMk cId="2262401892" sldId="395"/>
            <ac:grpSpMk id="329" creationId="{C511F3DE-4A33-4E79-9B3E-6FECF4E0A361}"/>
          </ac:grpSpMkLst>
        </pc:grpChg>
        <pc:grpChg chg="add del mod">
          <ac:chgData name="Amelia Veith" userId="15bdf0d5-432d-4157-83ae-63e3a7e1dc2c" providerId="ADAL" clId="{DF7D28F4-70C7-4F3B-B2F4-B7EA1C97406B}" dt="2022-01-25T01:37:35.330" v="787" actId="21"/>
          <ac:grpSpMkLst>
            <pc:docMk/>
            <pc:sldMk cId="2262401892" sldId="395"/>
            <ac:grpSpMk id="331" creationId="{F9FE9F85-0091-4A6A-87ED-CE5CD6DACCF4}"/>
          </ac:grpSpMkLst>
        </pc:grpChg>
        <pc:grpChg chg="add del mod">
          <ac:chgData name="Amelia Veith" userId="15bdf0d5-432d-4157-83ae-63e3a7e1dc2c" providerId="ADAL" clId="{DF7D28F4-70C7-4F3B-B2F4-B7EA1C97406B}" dt="2022-01-25T01:37:35.330" v="787" actId="21"/>
          <ac:grpSpMkLst>
            <pc:docMk/>
            <pc:sldMk cId="2262401892" sldId="395"/>
            <ac:grpSpMk id="334" creationId="{306D5A00-DC45-408D-9725-BDFF2B6BEB03}"/>
          </ac:grpSpMkLst>
        </pc:grpChg>
        <pc:grpChg chg="add del mod">
          <ac:chgData name="Amelia Veith" userId="15bdf0d5-432d-4157-83ae-63e3a7e1dc2c" providerId="ADAL" clId="{DF7D28F4-70C7-4F3B-B2F4-B7EA1C97406B}" dt="2022-01-25T01:37:35.330" v="787" actId="21"/>
          <ac:grpSpMkLst>
            <pc:docMk/>
            <pc:sldMk cId="2262401892" sldId="395"/>
            <ac:grpSpMk id="355" creationId="{BCB110A7-AC15-4997-AC8D-81DE882BD612}"/>
          </ac:grpSpMkLst>
        </pc:grpChg>
        <pc:grpChg chg="add del mod">
          <ac:chgData name="Amelia Veith" userId="15bdf0d5-432d-4157-83ae-63e3a7e1dc2c" providerId="ADAL" clId="{DF7D28F4-70C7-4F3B-B2F4-B7EA1C97406B}" dt="2022-01-25T01:38:32.506" v="810" actId="478"/>
          <ac:grpSpMkLst>
            <pc:docMk/>
            <pc:sldMk cId="2262401892" sldId="395"/>
            <ac:grpSpMk id="376" creationId="{32FB7D33-D55C-4DC5-A790-16A7CB31E5C3}"/>
          </ac:grpSpMkLst>
        </pc:grpChg>
        <pc:grpChg chg="add mod">
          <ac:chgData name="Amelia Veith" userId="15bdf0d5-432d-4157-83ae-63e3a7e1dc2c" providerId="ADAL" clId="{DF7D28F4-70C7-4F3B-B2F4-B7EA1C97406B}" dt="2022-01-25T02:03:31.130" v="1196" actId="165"/>
          <ac:grpSpMkLst>
            <pc:docMk/>
            <pc:sldMk cId="2262401892" sldId="395"/>
            <ac:grpSpMk id="379" creationId="{1780E4B3-C2D3-4343-AE75-A71787AA94B6}"/>
          </ac:grpSpMkLst>
        </pc:grpChg>
        <pc:grpChg chg="add mod">
          <ac:chgData name="Amelia Veith" userId="15bdf0d5-432d-4157-83ae-63e3a7e1dc2c" providerId="ADAL" clId="{DF7D28F4-70C7-4F3B-B2F4-B7EA1C97406B}" dt="2022-01-25T02:03:31.130" v="1196" actId="165"/>
          <ac:grpSpMkLst>
            <pc:docMk/>
            <pc:sldMk cId="2262401892" sldId="395"/>
            <ac:grpSpMk id="400" creationId="{D2C39837-6F7C-406A-9512-D6817E8BCEBF}"/>
          </ac:grpSpMkLst>
        </pc:grpChg>
        <pc:grpChg chg="add mod topLvl">
          <ac:chgData name="Amelia Veith" userId="15bdf0d5-432d-4157-83ae-63e3a7e1dc2c" providerId="ADAL" clId="{DF7D28F4-70C7-4F3B-B2F4-B7EA1C97406B}" dt="2022-01-25T04:09:24.891" v="1904" actId="1035"/>
          <ac:grpSpMkLst>
            <pc:docMk/>
            <pc:sldMk cId="2262401892" sldId="395"/>
            <ac:grpSpMk id="421" creationId="{1E643F58-AD49-4DAE-BB2B-3F515ED0E811}"/>
          </ac:grpSpMkLst>
        </pc:grpChg>
        <pc:grpChg chg="add del mod">
          <ac:chgData name="Amelia Veith" userId="15bdf0d5-432d-4157-83ae-63e3a7e1dc2c" providerId="ADAL" clId="{DF7D28F4-70C7-4F3B-B2F4-B7EA1C97406B}" dt="2022-01-25T01:54:23.291" v="1025" actId="478"/>
          <ac:grpSpMkLst>
            <pc:docMk/>
            <pc:sldMk cId="2262401892" sldId="395"/>
            <ac:grpSpMk id="423" creationId="{1EB2564F-9B6C-4D9B-B44D-7BD3704D3A4D}"/>
          </ac:grpSpMkLst>
        </pc:grpChg>
        <pc:grpChg chg="add del mod">
          <ac:chgData name="Amelia Veith" userId="15bdf0d5-432d-4157-83ae-63e3a7e1dc2c" providerId="ADAL" clId="{DF7D28F4-70C7-4F3B-B2F4-B7EA1C97406B}" dt="2022-01-25T02:01:26.589" v="1172" actId="478"/>
          <ac:grpSpMkLst>
            <pc:docMk/>
            <pc:sldMk cId="2262401892" sldId="395"/>
            <ac:grpSpMk id="426" creationId="{1960DC46-2415-45BE-812A-F80A9A92876A}"/>
          </ac:grpSpMkLst>
        </pc:grpChg>
        <pc:grpChg chg="add mod topLvl">
          <ac:chgData name="Amelia Veith" userId="15bdf0d5-432d-4157-83ae-63e3a7e1dc2c" providerId="ADAL" clId="{DF7D28F4-70C7-4F3B-B2F4-B7EA1C97406B}" dt="2022-01-25T04:09:24.891" v="1904" actId="1035"/>
          <ac:grpSpMkLst>
            <pc:docMk/>
            <pc:sldMk cId="2262401892" sldId="395"/>
            <ac:grpSpMk id="433" creationId="{CA8A49D8-EA75-4A98-B55D-213190CD65DB}"/>
          </ac:grpSpMkLst>
        </pc:grpChg>
        <pc:grpChg chg="add mod topLvl">
          <ac:chgData name="Amelia Veith" userId="15bdf0d5-432d-4157-83ae-63e3a7e1dc2c" providerId="ADAL" clId="{DF7D28F4-70C7-4F3B-B2F4-B7EA1C97406B}" dt="2022-01-25T04:09:24.891" v="1904" actId="1035"/>
          <ac:grpSpMkLst>
            <pc:docMk/>
            <pc:sldMk cId="2262401892" sldId="395"/>
            <ac:grpSpMk id="455" creationId="{04B3DEE5-8C7B-4096-AC9F-943C85ABB7FF}"/>
          </ac:grpSpMkLst>
        </pc:grpChg>
        <pc:grpChg chg="add del mod">
          <ac:chgData name="Amelia Veith" userId="15bdf0d5-432d-4157-83ae-63e3a7e1dc2c" providerId="ADAL" clId="{DF7D28F4-70C7-4F3B-B2F4-B7EA1C97406B}" dt="2022-01-25T01:54:22.605" v="1024" actId="478"/>
          <ac:grpSpMkLst>
            <pc:docMk/>
            <pc:sldMk cId="2262401892" sldId="395"/>
            <ac:grpSpMk id="457" creationId="{2BD15338-B9AC-48F8-A413-7AEAEE3C5677}"/>
          </ac:grpSpMkLst>
        </pc:grpChg>
        <pc:grpChg chg="add del mod">
          <ac:chgData name="Amelia Veith" userId="15bdf0d5-432d-4157-83ae-63e3a7e1dc2c" providerId="ADAL" clId="{DF7D28F4-70C7-4F3B-B2F4-B7EA1C97406B}" dt="2022-01-25T01:54:28.200" v="1029" actId="478"/>
          <ac:grpSpMkLst>
            <pc:docMk/>
            <pc:sldMk cId="2262401892" sldId="395"/>
            <ac:grpSpMk id="460" creationId="{5033C174-6BE7-43A5-A783-6442FBA57132}"/>
          </ac:grpSpMkLst>
        </pc:grpChg>
        <pc:grpChg chg="add del mod">
          <ac:chgData name="Amelia Veith" userId="15bdf0d5-432d-4157-83ae-63e3a7e1dc2c" providerId="ADAL" clId="{DF7D28F4-70C7-4F3B-B2F4-B7EA1C97406B}" dt="2022-01-25T02:03:31.130" v="1196" actId="165"/>
          <ac:grpSpMkLst>
            <pc:docMk/>
            <pc:sldMk cId="2262401892" sldId="395"/>
            <ac:grpSpMk id="463" creationId="{1D026778-EA51-4648-BE84-EC2B6700476D}"/>
          </ac:grpSpMkLst>
        </pc:grpChg>
        <pc:grpChg chg="add del mod">
          <ac:chgData name="Amelia Veith" userId="15bdf0d5-432d-4157-83ae-63e3a7e1dc2c" providerId="ADAL" clId="{DF7D28F4-70C7-4F3B-B2F4-B7EA1C97406B}" dt="2022-01-25T02:03:31.130" v="1196" actId="165"/>
          <ac:grpSpMkLst>
            <pc:docMk/>
            <pc:sldMk cId="2262401892" sldId="395"/>
            <ac:grpSpMk id="484" creationId="{5EF674D0-B034-4646-B443-C35D93C1A1C2}"/>
          </ac:grpSpMkLst>
        </pc:grpChg>
        <pc:grpChg chg="add mod topLvl">
          <ac:chgData name="Amelia Veith" userId="15bdf0d5-432d-4157-83ae-63e3a7e1dc2c" providerId="ADAL" clId="{DF7D28F4-70C7-4F3B-B2F4-B7EA1C97406B}" dt="2022-01-25T04:09:24.891" v="1904" actId="1035"/>
          <ac:grpSpMkLst>
            <pc:docMk/>
            <pc:sldMk cId="2262401892" sldId="395"/>
            <ac:grpSpMk id="488" creationId="{B0A9A29F-B1F1-4E4F-8AB3-A7888C1C1F90}"/>
          </ac:grpSpMkLst>
        </pc:grpChg>
        <pc:grpChg chg="add del mod">
          <ac:chgData name="Amelia Veith" userId="15bdf0d5-432d-4157-83ae-63e3a7e1dc2c" providerId="ADAL" clId="{DF7D28F4-70C7-4F3B-B2F4-B7EA1C97406B}" dt="2022-01-25T01:55:43.618" v="1050"/>
          <ac:grpSpMkLst>
            <pc:docMk/>
            <pc:sldMk cId="2262401892" sldId="395"/>
            <ac:grpSpMk id="489" creationId="{AED70F41-CC44-4260-B0C8-4590F8701292}"/>
          </ac:grpSpMkLst>
        </pc:grpChg>
        <pc:grpChg chg="add del mod">
          <ac:chgData name="Amelia Veith" userId="15bdf0d5-432d-4157-83ae-63e3a7e1dc2c" providerId="ADAL" clId="{DF7D28F4-70C7-4F3B-B2F4-B7EA1C97406B}" dt="2022-01-25T01:55:43.618" v="1050"/>
          <ac:grpSpMkLst>
            <pc:docMk/>
            <pc:sldMk cId="2262401892" sldId="395"/>
            <ac:grpSpMk id="492" creationId="{EC918D11-A0B2-40BF-895B-B49BEA3D8132}"/>
          </ac:grpSpMkLst>
        </pc:grpChg>
        <pc:grpChg chg="add del mod">
          <ac:chgData name="Amelia Veith" userId="15bdf0d5-432d-4157-83ae-63e3a7e1dc2c" providerId="ADAL" clId="{DF7D28F4-70C7-4F3B-B2F4-B7EA1C97406B}" dt="2022-01-25T01:55:43.618" v="1050"/>
          <ac:grpSpMkLst>
            <pc:docMk/>
            <pc:sldMk cId="2262401892" sldId="395"/>
            <ac:grpSpMk id="513" creationId="{B52A496A-346C-44A0-A711-0B0DB37064C5}"/>
          </ac:grpSpMkLst>
        </pc:grpChg>
        <pc:grpChg chg="add del mod">
          <ac:chgData name="Amelia Veith" userId="15bdf0d5-432d-4157-83ae-63e3a7e1dc2c" providerId="ADAL" clId="{DF7D28F4-70C7-4F3B-B2F4-B7EA1C97406B}" dt="2022-01-25T02:01:32.885" v="1176" actId="478"/>
          <ac:grpSpMkLst>
            <pc:docMk/>
            <pc:sldMk cId="2262401892" sldId="395"/>
            <ac:grpSpMk id="522" creationId="{FC9E6454-697F-43E0-A12E-F088A75A1FD3}"/>
          </ac:grpSpMkLst>
        </pc:grpChg>
        <pc:grpChg chg="add del mod">
          <ac:chgData name="Amelia Veith" userId="15bdf0d5-432d-4157-83ae-63e3a7e1dc2c" providerId="ADAL" clId="{DF7D28F4-70C7-4F3B-B2F4-B7EA1C97406B}" dt="2022-01-25T02:03:31.130" v="1196" actId="165"/>
          <ac:grpSpMkLst>
            <pc:docMk/>
            <pc:sldMk cId="2262401892" sldId="395"/>
            <ac:grpSpMk id="544" creationId="{25B1CEF6-EB4E-41AF-8462-06100E1B9E97}"/>
          </ac:grpSpMkLst>
        </pc:grpChg>
        <pc:picChg chg="add del mod">
          <ac:chgData name="Amelia Veith" userId="15bdf0d5-432d-4157-83ae-63e3a7e1dc2c" providerId="ADAL" clId="{DF7D28F4-70C7-4F3B-B2F4-B7EA1C97406B}" dt="2022-01-25T01:23:19.898" v="341" actId="478"/>
          <ac:picMkLst>
            <pc:docMk/>
            <pc:sldMk cId="2262401892" sldId="395"/>
            <ac:picMk id="143" creationId="{00A14F35-BAAA-4D44-B3C5-5FDFD1AC5696}"/>
          </ac:picMkLst>
        </pc:picChg>
        <pc:picChg chg="add del mod">
          <ac:chgData name="Amelia Veith" userId="15bdf0d5-432d-4157-83ae-63e3a7e1dc2c" providerId="ADAL" clId="{DF7D28F4-70C7-4F3B-B2F4-B7EA1C97406B}" dt="2022-01-25T02:03:31.130" v="1196" actId="165"/>
          <ac:picMkLst>
            <pc:docMk/>
            <pc:sldMk cId="2262401892" sldId="395"/>
            <ac:picMk id="431" creationId="{FAE79AD3-F959-42AC-8919-095B8362CC7F}"/>
          </ac:picMkLst>
        </pc:picChg>
        <pc:picChg chg="add del mod">
          <ac:chgData name="Amelia Veith" userId="15bdf0d5-432d-4157-83ae-63e3a7e1dc2c" providerId="ADAL" clId="{DF7D28F4-70C7-4F3B-B2F4-B7EA1C97406B}" dt="2022-01-25T01:41:25.699" v="861" actId="478"/>
          <ac:picMkLst>
            <pc:docMk/>
            <pc:sldMk cId="2262401892" sldId="395"/>
            <ac:picMk id="454" creationId="{456D20D2-054F-4E75-9308-822003C0B5D8}"/>
          </ac:picMkLst>
        </pc:picChg>
        <pc:cxnChg chg="mod">
          <ac:chgData name="Amelia Veith" userId="15bdf0d5-432d-4157-83ae-63e3a7e1dc2c" providerId="ADAL" clId="{DF7D28F4-70C7-4F3B-B2F4-B7EA1C97406B}" dt="2022-01-25T02:03:31.130" v="1196" actId="165"/>
          <ac:cxnSpMkLst>
            <pc:docMk/>
            <pc:sldMk cId="2262401892" sldId="395"/>
            <ac:cxnSpMk id="16" creationId="{127DA443-4A24-4A0C-AF0F-646FA7940078}"/>
          </ac:cxnSpMkLst>
        </pc:cxnChg>
        <pc:cxnChg chg="mod">
          <ac:chgData name="Amelia Veith" userId="15bdf0d5-432d-4157-83ae-63e3a7e1dc2c" providerId="ADAL" clId="{DF7D28F4-70C7-4F3B-B2F4-B7EA1C97406B}" dt="2022-01-25T02:03:31.130" v="1196" actId="165"/>
          <ac:cxnSpMkLst>
            <pc:docMk/>
            <pc:sldMk cId="2262401892" sldId="395"/>
            <ac:cxnSpMk id="17" creationId="{5BAB89F1-D5E0-4584-A7A4-C31393EAB7D9}"/>
          </ac:cxnSpMkLst>
        </pc:cxnChg>
        <pc:cxnChg chg="mod">
          <ac:chgData name="Amelia Veith" userId="15bdf0d5-432d-4157-83ae-63e3a7e1dc2c" providerId="ADAL" clId="{DF7D28F4-70C7-4F3B-B2F4-B7EA1C97406B}" dt="2022-01-25T02:03:31.130" v="1196" actId="165"/>
          <ac:cxnSpMkLst>
            <pc:docMk/>
            <pc:sldMk cId="2262401892" sldId="395"/>
            <ac:cxnSpMk id="18" creationId="{C50AE859-349E-4DFA-8C33-815E5FBEB015}"/>
          </ac:cxnSpMkLst>
        </pc:cxnChg>
        <pc:cxnChg chg="mod">
          <ac:chgData name="Amelia Veith" userId="15bdf0d5-432d-4157-83ae-63e3a7e1dc2c" providerId="ADAL" clId="{DF7D28F4-70C7-4F3B-B2F4-B7EA1C97406B}" dt="2022-01-25T02:03:31.130" v="1196" actId="165"/>
          <ac:cxnSpMkLst>
            <pc:docMk/>
            <pc:sldMk cId="2262401892" sldId="395"/>
            <ac:cxnSpMk id="19" creationId="{271AF146-159C-4FBA-9F2D-2D7BDF7B77FA}"/>
          </ac:cxnSpMkLst>
        </pc:cxnChg>
        <pc:cxnChg chg="mod">
          <ac:chgData name="Amelia Veith" userId="15bdf0d5-432d-4157-83ae-63e3a7e1dc2c" providerId="ADAL" clId="{DF7D28F4-70C7-4F3B-B2F4-B7EA1C97406B}" dt="2022-01-25T02:03:31.130" v="1196" actId="165"/>
          <ac:cxnSpMkLst>
            <pc:docMk/>
            <pc:sldMk cId="2262401892" sldId="395"/>
            <ac:cxnSpMk id="20" creationId="{EB350A16-75AA-43DA-87CF-076BE210964D}"/>
          </ac:cxnSpMkLst>
        </pc:cxnChg>
        <pc:cxnChg chg="mod">
          <ac:chgData name="Amelia Veith" userId="15bdf0d5-432d-4157-83ae-63e3a7e1dc2c" providerId="ADAL" clId="{DF7D28F4-70C7-4F3B-B2F4-B7EA1C97406B}" dt="2022-01-25T02:03:31.130" v="1196" actId="165"/>
          <ac:cxnSpMkLst>
            <pc:docMk/>
            <pc:sldMk cId="2262401892" sldId="395"/>
            <ac:cxnSpMk id="21" creationId="{92504A95-0AA5-445E-AE86-8F39B8484EB3}"/>
          </ac:cxnSpMkLst>
        </pc:cxnChg>
        <pc:cxnChg chg="mod">
          <ac:chgData name="Amelia Veith" userId="15bdf0d5-432d-4157-83ae-63e3a7e1dc2c" providerId="ADAL" clId="{DF7D28F4-70C7-4F3B-B2F4-B7EA1C97406B}" dt="2022-01-25T02:03:31.130" v="1196" actId="165"/>
          <ac:cxnSpMkLst>
            <pc:docMk/>
            <pc:sldMk cId="2262401892" sldId="395"/>
            <ac:cxnSpMk id="22" creationId="{D16B4237-4AB6-47FE-9365-20BF73268190}"/>
          </ac:cxnSpMkLst>
        </pc:cxnChg>
        <pc:cxnChg chg="mod">
          <ac:chgData name="Amelia Veith" userId="15bdf0d5-432d-4157-83ae-63e3a7e1dc2c" providerId="ADAL" clId="{DF7D28F4-70C7-4F3B-B2F4-B7EA1C97406B}" dt="2022-01-25T02:03:31.130" v="1196" actId="165"/>
          <ac:cxnSpMkLst>
            <pc:docMk/>
            <pc:sldMk cId="2262401892" sldId="395"/>
            <ac:cxnSpMk id="23" creationId="{D0DFDACB-0512-415D-9A1F-E49A92EE6A7C}"/>
          </ac:cxnSpMkLst>
        </pc:cxnChg>
        <pc:cxnChg chg="mod">
          <ac:chgData name="Amelia Veith" userId="15bdf0d5-432d-4157-83ae-63e3a7e1dc2c" providerId="ADAL" clId="{DF7D28F4-70C7-4F3B-B2F4-B7EA1C97406B}" dt="2022-01-25T02:03:31.130" v="1196" actId="165"/>
          <ac:cxnSpMkLst>
            <pc:docMk/>
            <pc:sldMk cId="2262401892" sldId="395"/>
            <ac:cxnSpMk id="24" creationId="{EB117506-58CC-4426-A88B-D1E5D7F101F5}"/>
          </ac:cxnSpMkLst>
        </pc:cxnChg>
        <pc:cxnChg chg="mod">
          <ac:chgData name="Amelia Veith" userId="15bdf0d5-432d-4157-83ae-63e3a7e1dc2c" providerId="ADAL" clId="{DF7D28F4-70C7-4F3B-B2F4-B7EA1C97406B}" dt="2022-01-25T02:03:31.130" v="1196" actId="165"/>
          <ac:cxnSpMkLst>
            <pc:docMk/>
            <pc:sldMk cId="2262401892" sldId="395"/>
            <ac:cxnSpMk id="25" creationId="{BEA0F355-5B21-4CCD-8D55-C2D96F848DC2}"/>
          </ac:cxnSpMkLst>
        </pc:cxnChg>
        <pc:cxnChg chg="mod">
          <ac:chgData name="Amelia Veith" userId="15bdf0d5-432d-4157-83ae-63e3a7e1dc2c" providerId="ADAL" clId="{DF7D28F4-70C7-4F3B-B2F4-B7EA1C97406B}" dt="2022-01-25T02:03:31.130" v="1196" actId="165"/>
          <ac:cxnSpMkLst>
            <pc:docMk/>
            <pc:sldMk cId="2262401892" sldId="395"/>
            <ac:cxnSpMk id="26" creationId="{8CBBA404-A77A-4232-BB53-6B0BA6902DFE}"/>
          </ac:cxnSpMkLst>
        </pc:cxnChg>
        <pc:cxnChg chg="mod">
          <ac:chgData name="Amelia Veith" userId="15bdf0d5-432d-4157-83ae-63e3a7e1dc2c" providerId="ADAL" clId="{DF7D28F4-70C7-4F3B-B2F4-B7EA1C97406B}" dt="2022-01-25T02:03:31.130" v="1196" actId="165"/>
          <ac:cxnSpMkLst>
            <pc:docMk/>
            <pc:sldMk cId="2262401892" sldId="395"/>
            <ac:cxnSpMk id="27" creationId="{7ADEDA04-451F-4218-91ED-772863D4BA02}"/>
          </ac:cxnSpMkLst>
        </pc:cxnChg>
        <pc:cxnChg chg="mod">
          <ac:chgData name="Amelia Veith" userId="15bdf0d5-432d-4157-83ae-63e3a7e1dc2c" providerId="ADAL" clId="{DF7D28F4-70C7-4F3B-B2F4-B7EA1C97406B}" dt="2022-01-25T02:03:31.130" v="1196" actId="165"/>
          <ac:cxnSpMkLst>
            <pc:docMk/>
            <pc:sldMk cId="2262401892" sldId="395"/>
            <ac:cxnSpMk id="28" creationId="{50A7AB61-09C7-47F5-8CB5-F94A02E47FB6}"/>
          </ac:cxnSpMkLst>
        </pc:cxnChg>
        <pc:cxnChg chg="mod">
          <ac:chgData name="Amelia Veith" userId="15bdf0d5-432d-4157-83ae-63e3a7e1dc2c" providerId="ADAL" clId="{DF7D28F4-70C7-4F3B-B2F4-B7EA1C97406B}" dt="2022-01-25T02:03:31.130" v="1196" actId="165"/>
          <ac:cxnSpMkLst>
            <pc:docMk/>
            <pc:sldMk cId="2262401892" sldId="395"/>
            <ac:cxnSpMk id="29" creationId="{553BD110-C75B-4370-A806-AC2E85C8AEF2}"/>
          </ac:cxnSpMkLst>
        </pc:cxnChg>
        <pc:cxnChg chg="mod">
          <ac:chgData name="Amelia Veith" userId="15bdf0d5-432d-4157-83ae-63e3a7e1dc2c" providerId="ADAL" clId="{DF7D28F4-70C7-4F3B-B2F4-B7EA1C97406B}" dt="2022-01-25T02:03:31.130" v="1196" actId="165"/>
          <ac:cxnSpMkLst>
            <pc:docMk/>
            <pc:sldMk cId="2262401892" sldId="395"/>
            <ac:cxnSpMk id="30" creationId="{AE17A375-9CA5-4626-B9E3-38477CAC3C12}"/>
          </ac:cxnSpMkLst>
        </pc:cxnChg>
        <pc:cxnChg chg="mod">
          <ac:chgData name="Amelia Veith" userId="15bdf0d5-432d-4157-83ae-63e3a7e1dc2c" providerId="ADAL" clId="{DF7D28F4-70C7-4F3B-B2F4-B7EA1C97406B}" dt="2022-01-25T02:03:31.130" v="1196" actId="165"/>
          <ac:cxnSpMkLst>
            <pc:docMk/>
            <pc:sldMk cId="2262401892" sldId="395"/>
            <ac:cxnSpMk id="31" creationId="{7CF2B03D-4C3A-48EE-B15B-806D240E3AFA}"/>
          </ac:cxnSpMkLst>
        </pc:cxnChg>
        <pc:cxnChg chg="mod">
          <ac:chgData name="Amelia Veith" userId="15bdf0d5-432d-4157-83ae-63e3a7e1dc2c" providerId="ADAL" clId="{DF7D28F4-70C7-4F3B-B2F4-B7EA1C97406B}" dt="2022-01-25T02:03:31.130" v="1196" actId="165"/>
          <ac:cxnSpMkLst>
            <pc:docMk/>
            <pc:sldMk cId="2262401892" sldId="395"/>
            <ac:cxnSpMk id="32" creationId="{26E8A5C4-DBBB-483A-BC79-C2AAE1E7A894}"/>
          </ac:cxnSpMkLst>
        </pc:cxnChg>
        <pc:cxnChg chg="mod">
          <ac:chgData name="Amelia Veith" userId="15bdf0d5-432d-4157-83ae-63e3a7e1dc2c" providerId="ADAL" clId="{DF7D28F4-70C7-4F3B-B2F4-B7EA1C97406B}" dt="2022-01-25T02:03:31.130" v="1196" actId="165"/>
          <ac:cxnSpMkLst>
            <pc:docMk/>
            <pc:sldMk cId="2262401892" sldId="395"/>
            <ac:cxnSpMk id="40" creationId="{1A490C46-C61F-4CF2-AC48-F948F6811495}"/>
          </ac:cxnSpMkLst>
        </pc:cxnChg>
        <pc:cxnChg chg="mod">
          <ac:chgData name="Amelia Veith" userId="15bdf0d5-432d-4157-83ae-63e3a7e1dc2c" providerId="ADAL" clId="{DF7D28F4-70C7-4F3B-B2F4-B7EA1C97406B}" dt="2022-01-25T02:03:31.130" v="1196" actId="165"/>
          <ac:cxnSpMkLst>
            <pc:docMk/>
            <pc:sldMk cId="2262401892" sldId="395"/>
            <ac:cxnSpMk id="41" creationId="{5141D1E7-3A9C-4651-AA5F-B3E1C8FEF789}"/>
          </ac:cxnSpMkLst>
        </pc:cxnChg>
        <pc:cxnChg chg="mod">
          <ac:chgData name="Amelia Veith" userId="15bdf0d5-432d-4157-83ae-63e3a7e1dc2c" providerId="ADAL" clId="{DF7D28F4-70C7-4F3B-B2F4-B7EA1C97406B}" dt="2022-01-25T02:03:31.130" v="1196" actId="165"/>
          <ac:cxnSpMkLst>
            <pc:docMk/>
            <pc:sldMk cId="2262401892" sldId="395"/>
            <ac:cxnSpMk id="42" creationId="{EB6F4ABB-9373-4DDC-938F-D7A11077A0CD}"/>
          </ac:cxnSpMkLst>
        </pc:cxnChg>
        <pc:cxnChg chg="mod">
          <ac:chgData name="Amelia Veith" userId="15bdf0d5-432d-4157-83ae-63e3a7e1dc2c" providerId="ADAL" clId="{DF7D28F4-70C7-4F3B-B2F4-B7EA1C97406B}" dt="2022-01-24T23:40:42.227" v="191"/>
          <ac:cxnSpMkLst>
            <pc:docMk/>
            <pc:sldMk cId="2262401892" sldId="395"/>
            <ac:cxnSpMk id="45" creationId="{3DF5E8CA-6BBD-4BCD-85C7-E333B1CFCD15}"/>
          </ac:cxnSpMkLst>
        </pc:cxnChg>
        <pc:cxnChg chg="mod">
          <ac:chgData name="Amelia Veith" userId="15bdf0d5-432d-4157-83ae-63e3a7e1dc2c" providerId="ADAL" clId="{DF7D28F4-70C7-4F3B-B2F4-B7EA1C97406B}" dt="2022-01-24T23:40:42.227" v="191"/>
          <ac:cxnSpMkLst>
            <pc:docMk/>
            <pc:sldMk cId="2262401892" sldId="395"/>
            <ac:cxnSpMk id="46" creationId="{B618E2B2-BA0B-4C97-8088-16047ADFEEDB}"/>
          </ac:cxnSpMkLst>
        </pc:cxnChg>
        <pc:cxnChg chg="mod">
          <ac:chgData name="Amelia Veith" userId="15bdf0d5-432d-4157-83ae-63e3a7e1dc2c" providerId="ADAL" clId="{DF7D28F4-70C7-4F3B-B2F4-B7EA1C97406B}" dt="2022-01-24T23:40:42.227" v="191"/>
          <ac:cxnSpMkLst>
            <pc:docMk/>
            <pc:sldMk cId="2262401892" sldId="395"/>
            <ac:cxnSpMk id="48" creationId="{9CE32EAD-674B-4953-964B-4A37C45D4618}"/>
          </ac:cxnSpMkLst>
        </pc:cxnChg>
        <pc:cxnChg chg="mod">
          <ac:chgData name="Amelia Veith" userId="15bdf0d5-432d-4157-83ae-63e3a7e1dc2c" providerId="ADAL" clId="{DF7D28F4-70C7-4F3B-B2F4-B7EA1C97406B}" dt="2022-01-25T02:03:31.130" v="1196" actId="165"/>
          <ac:cxnSpMkLst>
            <pc:docMk/>
            <pc:sldMk cId="2262401892" sldId="395"/>
            <ac:cxnSpMk id="56" creationId="{FC6B6F4A-EFAA-4C30-8F5B-6FC413E9E026}"/>
          </ac:cxnSpMkLst>
        </pc:cxnChg>
        <pc:cxnChg chg="mod">
          <ac:chgData name="Amelia Veith" userId="15bdf0d5-432d-4157-83ae-63e3a7e1dc2c" providerId="ADAL" clId="{DF7D28F4-70C7-4F3B-B2F4-B7EA1C97406B}" dt="2022-01-25T02:03:31.130" v="1196" actId="165"/>
          <ac:cxnSpMkLst>
            <pc:docMk/>
            <pc:sldMk cId="2262401892" sldId="395"/>
            <ac:cxnSpMk id="57" creationId="{94F69895-A94C-49C5-B96A-73F5EA510245}"/>
          </ac:cxnSpMkLst>
        </pc:cxnChg>
        <pc:cxnChg chg="mod">
          <ac:chgData name="Amelia Veith" userId="15bdf0d5-432d-4157-83ae-63e3a7e1dc2c" providerId="ADAL" clId="{DF7D28F4-70C7-4F3B-B2F4-B7EA1C97406B}" dt="2022-01-25T02:03:31.130" v="1196" actId="165"/>
          <ac:cxnSpMkLst>
            <pc:docMk/>
            <pc:sldMk cId="2262401892" sldId="395"/>
            <ac:cxnSpMk id="58" creationId="{26DAD057-8579-4A73-A21B-4ADCEBB90210}"/>
          </ac:cxnSpMkLst>
        </pc:cxnChg>
        <pc:cxnChg chg="mod">
          <ac:chgData name="Amelia Veith" userId="15bdf0d5-432d-4157-83ae-63e3a7e1dc2c" providerId="ADAL" clId="{DF7D28F4-70C7-4F3B-B2F4-B7EA1C97406B}" dt="2022-01-25T02:03:31.130" v="1196" actId="165"/>
          <ac:cxnSpMkLst>
            <pc:docMk/>
            <pc:sldMk cId="2262401892" sldId="395"/>
            <ac:cxnSpMk id="59" creationId="{92CF3842-0CD2-4C6B-8D7A-9D1395E70642}"/>
          </ac:cxnSpMkLst>
        </pc:cxnChg>
        <pc:cxnChg chg="mod">
          <ac:chgData name="Amelia Veith" userId="15bdf0d5-432d-4157-83ae-63e3a7e1dc2c" providerId="ADAL" clId="{DF7D28F4-70C7-4F3B-B2F4-B7EA1C97406B}" dt="2022-01-25T02:03:31.130" v="1196" actId="165"/>
          <ac:cxnSpMkLst>
            <pc:docMk/>
            <pc:sldMk cId="2262401892" sldId="395"/>
            <ac:cxnSpMk id="60" creationId="{82A09B57-2843-4966-A993-40B912066595}"/>
          </ac:cxnSpMkLst>
        </pc:cxnChg>
        <pc:cxnChg chg="mod">
          <ac:chgData name="Amelia Veith" userId="15bdf0d5-432d-4157-83ae-63e3a7e1dc2c" providerId="ADAL" clId="{DF7D28F4-70C7-4F3B-B2F4-B7EA1C97406B}" dt="2022-01-25T02:03:31.130" v="1196" actId="165"/>
          <ac:cxnSpMkLst>
            <pc:docMk/>
            <pc:sldMk cId="2262401892" sldId="395"/>
            <ac:cxnSpMk id="61" creationId="{A9588618-FF62-4612-AA37-D40F1034440D}"/>
          </ac:cxnSpMkLst>
        </pc:cxnChg>
        <pc:cxnChg chg="mod">
          <ac:chgData name="Amelia Veith" userId="15bdf0d5-432d-4157-83ae-63e3a7e1dc2c" providerId="ADAL" clId="{DF7D28F4-70C7-4F3B-B2F4-B7EA1C97406B}" dt="2022-01-25T02:03:31.130" v="1196" actId="165"/>
          <ac:cxnSpMkLst>
            <pc:docMk/>
            <pc:sldMk cId="2262401892" sldId="395"/>
            <ac:cxnSpMk id="62" creationId="{12DCF6A7-A619-4E4A-9394-9ACAC84443A0}"/>
          </ac:cxnSpMkLst>
        </pc:cxnChg>
        <pc:cxnChg chg="mod">
          <ac:chgData name="Amelia Veith" userId="15bdf0d5-432d-4157-83ae-63e3a7e1dc2c" providerId="ADAL" clId="{DF7D28F4-70C7-4F3B-B2F4-B7EA1C97406B}" dt="2022-01-25T02:03:31.130" v="1196" actId="165"/>
          <ac:cxnSpMkLst>
            <pc:docMk/>
            <pc:sldMk cId="2262401892" sldId="395"/>
            <ac:cxnSpMk id="63" creationId="{531A00AD-42D2-49D6-9AA2-474ECDCC3529}"/>
          </ac:cxnSpMkLst>
        </pc:cxnChg>
        <pc:cxnChg chg="mod">
          <ac:chgData name="Amelia Veith" userId="15bdf0d5-432d-4157-83ae-63e3a7e1dc2c" providerId="ADAL" clId="{DF7D28F4-70C7-4F3B-B2F4-B7EA1C97406B}" dt="2022-01-25T02:03:31.130" v="1196" actId="165"/>
          <ac:cxnSpMkLst>
            <pc:docMk/>
            <pc:sldMk cId="2262401892" sldId="395"/>
            <ac:cxnSpMk id="64" creationId="{6F4FE892-B7D7-406C-A366-3BBD9497077F}"/>
          </ac:cxnSpMkLst>
        </pc:cxnChg>
        <pc:cxnChg chg="mod">
          <ac:chgData name="Amelia Veith" userId="15bdf0d5-432d-4157-83ae-63e3a7e1dc2c" providerId="ADAL" clId="{DF7D28F4-70C7-4F3B-B2F4-B7EA1C97406B}" dt="2022-01-25T02:03:31.130" v="1196" actId="165"/>
          <ac:cxnSpMkLst>
            <pc:docMk/>
            <pc:sldMk cId="2262401892" sldId="395"/>
            <ac:cxnSpMk id="65" creationId="{8821BB1D-877E-4303-A36D-3D6F36942DCE}"/>
          </ac:cxnSpMkLst>
        </pc:cxnChg>
        <pc:cxnChg chg="mod">
          <ac:chgData name="Amelia Veith" userId="15bdf0d5-432d-4157-83ae-63e3a7e1dc2c" providerId="ADAL" clId="{DF7D28F4-70C7-4F3B-B2F4-B7EA1C97406B}" dt="2022-01-25T02:03:31.130" v="1196" actId="165"/>
          <ac:cxnSpMkLst>
            <pc:docMk/>
            <pc:sldMk cId="2262401892" sldId="395"/>
            <ac:cxnSpMk id="66" creationId="{47F65C94-4945-4574-B0A7-4CEB8C1CEBB5}"/>
          </ac:cxnSpMkLst>
        </pc:cxnChg>
        <pc:cxnChg chg="mod">
          <ac:chgData name="Amelia Veith" userId="15bdf0d5-432d-4157-83ae-63e3a7e1dc2c" providerId="ADAL" clId="{DF7D28F4-70C7-4F3B-B2F4-B7EA1C97406B}" dt="2022-01-25T02:03:31.130" v="1196" actId="165"/>
          <ac:cxnSpMkLst>
            <pc:docMk/>
            <pc:sldMk cId="2262401892" sldId="395"/>
            <ac:cxnSpMk id="67" creationId="{FB7B820D-1FD0-473B-999F-51D86352F360}"/>
          </ac:cxnSpMkLst>
        </pc:cxnChg>
        <pc:cxnChg chg="mod">
          <ac:chgData name="Amelia Veith" userId="15bdf0d5-432d-4157-83ae-63e3a7e1dc2c" providerId="ADAL" clId="{DF7D28F4-70C7-4F3B-B2F4-B7EA1C97406B}" dt="2022-01-25T02:03:31.130" v="1196" actId="165"/>
          <ac:cxnSpMkLst>
            <pc:docMk/>
            <pc:sldMk cId="2262401892" sldId="395"/>
            <ac:cxnSpMk id="68" creationId="{6C547A99-758C-4EF7-A859-356A07034251}"/>
          </ac:cxnSpMkLst>
        </pc:cxnChg>
        <pc:cxnChg chg="mod">
          <ac:chgData name="Amelia Veith" userId="15bdf0d5-432d-4157-83ae-63e3a7e1dc2c" providerId="ADAL" clId="{DF7D28F4-70C7-4F3B-B2F4-B7EA1C97406B}" dt="2022-01-25T02:03:31.130" v="1196" actId="165"/>
          <ac:cxnSpMkLst>
            <pc:docMk/>
            <pc:sldMk cId="2262401892" sldId="395"/>
            <ac:cxnSpMk id="69" creationId="{41F99791-D195-4093-9A77-4A3F249AF37B}"/>
          </ac:cxnSpMkLst>
        </pc:cxnChg>
        <pc:cxnChg chg="mod">
          <ac:chgData name="Amelia Veith" userId="15bdf0d5-432d-4157-83ae-63e3a7e1dc2c" providerId="ADAL" clId="{DF7D28F4-70C7-4F3B-B2F4-B7EA1C97406B}" dt="2022-01-25T02:03:31.130" v="1196" actId="165"/>
          <ac:cxnSpMkLst>
            <pc:docMk/>
            <pc:sldMk cId="2262401892" sldId="395"/>
            <ac:cxnSpMk id="70" creationId="{3DC4772B-0A0E-40DA-A289-1F9122704D33}"/>
          </ac:cxnSpMkLst>
        </pc:cxnChg>
        <pc:cxnChg chg="mod">
          <ac:chgData name="Amelia Veith" userId="15bdf0d5-432d-4157-83ae-63e3a7e1dc2c" providerId="ADAL" clId="{DF7D28F4-70C7-4F3B-B2F4-B7EA1C97406B}" dt="2022-01-25T02:03:31.130" v="1196" actId="165"/>
          <ac:cxnSpMkLst>
            <pc:docMk/>
            <pc:sldMk cId="2262401892" sldId="395"/>
            <ac:cxnSpMk id="71" creationId="{C5CAD766-8040-4A64-8A36-EAA38D7A0D20}"/>
          </ac:cxnSpMkLst>
        </pc:cxnChg>
        <pc:cxnChg chg="mod">
          <ac:chgData name="Amelia Veith" userId="15bdf0d5-432d-4157-83ae-63e3a7e1dc2c" providerId="ADAL" clId="{DF7D28F4-70C7-4F3B-B2F4-B7EA1C97406B}" dt="2022-01-25T02:03:31.130" v="1196" actId="165"/>
          <ac:cxnSpMkLst>
            <pc:docMk/>
            <pc:sldMk cId="2262401892" sldId="395"/>
            <ac:cxnSpMk id="72" creationId="{80FA57E8-551F-46F8-8F43-AF0C9C9375AB}"/>
          </ac:cxnSpMkLst>
        </pc:cxnChg>
        <pc:cxnChg chg="mod">
          <ac:chgData name="Amelia Veith" userId="15bdf0d5-432d-4157-83ae-63e3a7e1dc2c" providerId="ADAL" clId="{DF7D28F4-70C7-4F3B-B2F4-B7EA1C97406B}" dt="2022-01-25T01:23:16.685" v="339" actId="478"/>
          <ac:cxnSpMkLst>
            <pc:docMk/>
            <pc:sldMk cId="2262401892" sldId="395"/>
            <ac:cxnSpMk id="77" creationId="{B5915098-B53B-4157-8BA8-478E4816A9EC}"/>
          </ac:cxnSpMkLst>
        </pc:cxnChg>
        <pc:cxnChg chg="mod">
          <ac:chgData name="Amelia Veith" userId="15bdf0d5-432d-4157-83ae-63e3a7e1dc2c" providerId="ADAL" clId="{DF7D28F4-70C7-4F3B-B2F4-B7EA1C97406B}" dt="2022-01-24T23:40:42.227" v="191"/>
          <ac:cxnSpMkLst>
            <pc:docMk/>
            <pc:sldMk cId="2262401892" sldId="395"/>
            <ac:cxnSpMk id="78" creationId="{7D096A3F-3200-4B06-9CD2-D946EA71ABF6}"/>
          </ac:cxnSpMkLst>
        </pc:cxnChg>
        <pc:cxnChg chg="mod">
          <ac:chgData name="Amelia Veith" userId="15bdf0d5-432d-4157-83ae-63e3a7e1dc2c" providerId="ADAL" clId="{DF7D28F4-70C7-4F3B-B2F4-B7EA1C97406B}" dt="2022-01-24T23:40:42.227" v="191"/>
          <ac:cxnSpMkLst>
            <pc:docMk/>
            <pc:sldMk cId="2262401892" sldId="395"/>
            <ac:cxnSpMk id="79" creationId="{C133FBD3-8FDB-443A-AA23-D96F152AF0C3}"/>
          </ac:cxnSpMkLst>
        </pc:cxnChg>
        <pc:cxnChg chg="mod">
          <ac:chgData name="Amelia Veith" userId="15bdf0d5-432d-4157-83ae-63e3a7e1dc2c" providerId="ADAL" clId="{DF7D28F4-70C7-4F3B-B2F4-B7EA1C97406B}" dt="2022-01-25T01:23:16.685" v="339" actId="478"/>
          <ac:cxnSpMkLst>
            <pc:docMk/>
            <pc:sldMk cId="2262401892" sldId="395"/>
            <ac:cxnSpMk id="80" creationId="{2F29CDD2-197C-4F63-993B-4A8E543A0504}"/>
          </ac:cxnSpMkLst>
        </pc:cxnChg>
        <pc:cxnChg chg="mod">
          <ac:chgData name="Amelia Veith" userId="15bdf0d5-432d-4157-83ae-63e3a7e1dc2c" providerId="ADAL" clId="{DF7D28F4-70C7-4F3B-B2F4-B7EA1C97406B}" dt="2022-01-25T01:23:16.685" v="339" actId="478"/>
          <ac:cxnSpMkLst>
            <pc:docMk/>
            <pc:sldMk cId="2262401892" sldId="395"/>
            <ac:cxnSpMk id="81" creationId="{B3526CF0-CF15-45EF-8D14-15286BBA1E3B}"/>
          </ac:cxnSpMkLst>
        </pc:cxnChg>
        <pc:cxnChg chg="mod">
          <ac:chgData name="Amelia Veith" userId="15bdf0d5-432d-4157-83ae-63e3a7e1dc2c" providerId="ADAL" clId="{DF7D28F4-70C7-4F3B-B2F4-B7EA1C97406B}" dt="2022-01-25T01:23:16.685" v="339" actId="478"/>
          <ac:cxnSpMkLst>
            <pc:docMk/>
            <pc:sldMk cId="2262401892" sldId="395"/>
            <ac:cxnSpMk id="82" creationId="{31788802-D53E-4BD8-BB42-F607DD3015E6}"/>
          </ac:cxnSpMkLst>
        </pc:cxnChg>
        <pc:cxnChg chg="mod">
          <ac:chgData name="Amelia Veith" userId="15bdf0d5-432d-4157-83ae-63e3a7e1dc2c" providerId="ADAL" clId="{DF7D28F4-70C7-4F3B-B2F4-B7EA1C97406B}" dt="2022-01-24T23:40:42.227" v="191"/>
          <ac:cxnSpMkLst>
            <pc:docMk/>
            <pc:sldMk cId="2262401892" sldId="395"/>
            <ac:cxnSpMk id="83" creationId="{C9770308-D3C7-472B-B9C8-775E6E75D5BD}"/>
          </ac:cxnSpMkLst>
        </pc:cxnChg>
        <pc:cxnChg chg="mod">
          <ac:chgData name="Amelia Veith" userId="15bdf0d5-432d-4157-83ae-63e3a7e1dc2c" providerId="ADAL" clId="{DF7D28F4-70C7-4F3B-B2F4-B7EA1C97406B}" dt="2022-01-24T23:40:42.227" v="191"/>
          <ac:cxnSpMkLst>
            <pc:docMk/>
            <pc:sldMk cId="2262401892" sldId="395"/>
            <ac:cxnSpMk id="84" creationId="{6C8913CA-C1C9-472A-9AD3-4C4E6B17CB09}"/>
          </ac:cxnSpMkLst>
        </pc:cxnChg>
        <pc:cxnChg chg="mod">
          <ac:chgData name="Amelia Veith" userId="15bdf0d5-432d-4157-83ae-63e3a7e1dc2c" providerId="ADAL" clId="{DF7D28F4-70C7-4F3B-B2F4-B7EA1C97406B}" dt="2022-01-24T23:40:42.227" v="191"/>
          <ac:cxnSpMkLst>
            <pc:docMk/>
            <pc:sldMk cId="2262401892" sldId="395"/>
            <ac:cxnSpMk id="85" creationId="{0F0CE4E8-E819-4CEC-96C6-9A1B3ECA3A18}"/>
          </ac:cxnSpMkLst>
        </pc:cxnChg>
        <pc:cxnChg chg="mod">
          <ac:chgData name="Amelia Veith" userId="15bdf0d5-432d-4157-83ae-63e3a7e1dc2c" providerId="ADAL" clId="{DF7D28F4-70C7-4F3B-B2F4-B7EA1C97406B}" dt="2022-01-24T23:40:42.227" v="191"/>
          <ac:cxnSpMkLst>
            <pc:docMk/>
            <pc:sldMk cId="2262401892" sldId="395"/>
            <ac:cxnSpMk id="86" creationId="{6B7A4B31-9417-430A-A2EF-F44EB9BB37FA}"/>
          </ac:cxnSpMkLst>
        </pc:cxnChg>
        <pc:cxnChg chg="mod">
          <ac:chgData name="Amelia Veith" userId="15bdf0d5-432d-4157-83ae-63e3a7e1dc2c" providerId="ADAL" clId="{DF7D28F4-70C7-4F3B-B2F4-B7EA1C97406B}" dt="2022-01-24T23:40:42.227" v="191"/>
          <ac:cxnSpMkLst>
            <pc:docMk/>
            <pc:sldMk cId="2262401892" sldId="395"/>
            <ac:cxnSpMk id="87" creationId="{B5981C28-B68D-40FD-B687-31284807EED9}"/>
          </ac:cxnSpMkLst>
        </pc:cxnChg>
        <pc:cxnChg chg="mod">
          <ac:chgData name="Amelia Veith" userId="15bdf0d5-432d-4157-83ae-63e3a7e1dc2c" providerId="ADAL" clId="{DF7D28F4-70C7-4F3B-B2F4-B7EA1C97406B}" dt="2022-01-24T23:40:42.227" v="191"/>
          <ac:cxnSpMkLst>
            <pc:docMk/>
            <pc:sldMk cId="2262401892" sldId="395"/>
            <ac:cxnSpMk id="88" creationId="{9CD23018-248E-4F33-BFD9-A3D1EBA48AF7}"/>
          </ac:cxnSpMkLst>
        </pc:cxnChg>
        <pc:cxnChg chg="mod">
          <ac:chgData name="Amelia Veith" userId="15bdf0d5-432d-4157-83ae-63e3a7e1dc2c" providerId="ADAL" clId="{DF7D28F4-70C7-4F3B-B2F4-B7EA1C97406B}" dt="2022-01-24T23:40:42.227" v="191"/>
          <ac:cxnSpMkLst>
            <pc:docMk/>
            <pc:sldMk cId="2262401892" sldId="395"/>
            <ac:cxnSpMk id="89" creationId="{BB5F9D3A-43C7-4111-9B69-9AB6F6E67894}"/>
          </ac:cxnSpMkLst>
        </pc:cxnChg>
        <pc:cxnChg chg="mod">
          <ac:chgData name="Amelia Veith" userId="15bdf0d5-432d-4157-83ae-63e3a7e1dc2c" providerId="ADAL" clId="{DF7D28F4-70C7-4F3B-B2F4-B7EA1C97406B}" dt="2022-01-24T23:40:42.227" v="191"/>
          <ac:cxnSpMkLst>
            <pc:docMk/>
            <pc:sldMk cId="2262401892" sldId="395"/>
            <ac:cxnSpMk id="90" creationId="{82CFC893-E0A6-442B-990D-CBECE12116ED}"/>
          </ac:cxnSpMkLst>
        </pc:cxnChg>
        <pc:cxnChg chg="mod">
          <ac:chgData name="Amelia Veith" userId="15bdf0d5-432d-4157-83ae-63e3a7e1dc2c" providerId="ADAL" clId="{DF7D28F4-70C7-4F3B-B2F4-B7EA1C97406B}" dt="2022-01-25T01:23:16.685" v="339" actId="478"/>
          <ac:cxnSpMkLst>
            <pc:docMk/>
            <pc:sldMk cId="2262401892" sldId="395"/>
            <ac:cxnSpMk id="91" creationId="{F38ACC10-80DC-4378-A6F3-090AAADA59E4}"/>
          </ac:cxnSpMkLst>
        </pc:cxnChg>
        <pc:cxnChg chg="mod">
          <ac:chgData name="Amelia Veith" userId="15bdf0d5-432d-4157-83ae-63e3a7e1dc2c" providerId="ADAL" clId="{DF7D28F4-70C7-4F3B-B2F4-B7EA1C97406B}" dt="2022-01-24T23:40:42.227" v="191"/>
          <ac:cxnSpMkLst>
            <pc:docMk/>
            <pc:sldMk cId="2262401892" sldId="395"/>
            <ac:cxnSpMk id="92" creationId="{355AC8B3-28E2-4C53-B7BE-7F1C83DA40EE}"/>
          </ac:cxnSpMkLst>
        </pc:cxnChg>
        <pc:cxnChg chg="mod">
          <ac:chgData name="Amelia Veith" userId="15bdf0d5-432d-4157-83ae-63e3a7e1dc2c" providerId="ADAL" clId="{DF7D28F4-70C7-4F3B-B2F4-B7EA1C97406B}" dt="2022-01-24T23:40:42.227" v="191"/>
          <ac:cxnSpMkLst>
            <pc:docMk/>
            <pc:sldMk cId="2262401892" sldId="395"/>
            <ac:cxnSpMk id="93" creationId="{964F0701-A88A-4BE5-856B-7AF718315246}"/>
          </ac:cxnSpMkLst>
        </pc:cxnChg>
        <pc:cxnChg chg="mod">
          <ac:chgData name="Amelia Veith" userId="15bdf0d5-432d-4157-83ae-63e3a7e1dc2c" providerId="ADAL" clId="{DF7D28F4-70C7-4F3B-B2F4-B7EA1C97406B}" dt="2022-01-25T01:23:16.685" v="339" actId="478"/>
          <ac:cxnSpMkLst>
            <pc:docMk/>
            <pc:sldMk cId="2262401892" sldId="395"/>
            <ac:cxnSpMk id="105" creationId="{2BA1F1D9-0B48-4C44-8CE9-D0F750B81A63}"/>
          </ac:cxnSpMkLst>
        </pc:cxnChg>
        <pc:cxnChg chg="mod">
          <ac:chgData name="Amelia Veith" userId="15bdf0d5-432d-4157-83ae-63e3a7e1dc2c" providerId="ADAL" clId="{DF7D28F4-70C7-4F3B-B2F4-B7EA1C97406B}" dt="2022-01-24T23:40:42.227" v="191"/>
          <ac:cxnSpMkLst>
            <pc:docMk/>
            <pc:sldMk cId="2262401892" sldId="395"/>
            <ac:cxnSpMk id="106" creationId="{06CE4056-98B2-4795-8C81-A0550FADD66A}"/>
          </ac:cxnSpMkLst>
        </pc:cxnChg>
        <pc:cxnChg chg="mod">
          <ac:chgData name="Amelia Veith" userId="15bdf0d5-432d-4157-83ae-63e3a7e1dc2c" providerId="ADAL" clId="{DF7D28F4-70C7-4F3B-B2F4-B7EA1C97406B}" dt="2022-01-24T23:40:42.227" v="191"/>
          <ac:cxnSpMkLst>
            <pc:docMk/>
            <pc:sldMk cId="2262401892" sldId="395"/>
            <ac:cxnSpMk id="107" creationId="{46E6F6F3-362E-46F8-9FCF-3C231D7A438A}"/>
          </ac:cxnSpMkLst>
        </pc:cxnChg>
        <pc:cxnChg chg="mod">
          <ac:chgData name="Amelia Veith" userId="15bdf0d5-432d-4157-83ae-63e3a7e1dc2c" providerId="ADAL" clId="{DF7D28F4-70C7-4F3B-B2F4-B7EA1C97406B}" dt="2022-01-25T01:23:16.685" v="339" actId="478"/>
          <ac:cxnSpMkLst>
            <pc:docMk/>
            <pc:sldMk cId="2262401892" sldId="395"/>
            <ac:cxnSpMk id="108" creationId="{238608BD-7C5B-42C8-87C7-1515994C1D5A}"/>
          </ac:cxnSpMkLst>
        </pc:cxnChg>
        <pc:cxnChg chg="mod">
          <ac:chgData name="Amelia Veith" userId="15bdf0d5-432d-4157-83ae-63e3a7e1dc2c" providerId="ADAL" clId="{DF7D28F4-70C7-4F3B-B2F4-B7EA1C97406B}" dt="2022-01-25T01:23:16.685" v="339" actId="478"/>
          <ac:cxnSpMkLst>
            <pc:docMk/>
            <pc:sldMk cId="2262401892" sldId="395"/>
            <ac:cxnSpMk id="109" creationId="{04B12BF2-D50C-4ECB-B15A-FB31A3846EDA}"/>
          </ac:cxnSpMkLst>
        </pc:cxnChg>
        <pc:cxnChg chg="mod">
          <ac:chgData name="Amelia Veith" userId="15bdf0d5-432d-4157-83ae-63e3a7e1dc2c" providerId="ADAL" clId="{DF7D28F4-70C7-4F3B-B2F4-B7EA1C97406B}" dt="2022-01-25T01:23:16.685" v="339" actId="478"/>
          <ac:cxnSpMkLst>
            <pc:docMk/>
            <pc:sldMk cId="2262401892" sldId="395"/>
            <ac:cxnSpMk id="110" creationId="{C093364F-7BDE-43E1-9312-3ECADBE54F6E}"/>
          </ac:cxnSpMkLst>
        </pc:cxnChg>
        <pc:cxnChg chg="mod">
          <ac:chgData name="Amelia Veith" userId="15bdf0d5-432d-4157-83ae-63e3a7e1dc2c" providerId="ADAL" clId="{DF7D28F4-70C7-4F3B-B2F4-B7EA1C97406B}" dt="2022-01-24T23:40:42.227" v="191"/>
          <ac:cxnSpMkLst>
            <pc:docMk/>
            <pc:sldMk cId="2262401892" sldId="395"/>
            <ac:cxnSpMk id="111" creationId="{811E4A88-A8AC-411C-9DDD-1E7007E102F6}"/>
          </ac:cxnSpMkLst>
        </pc:cxnChg>
        <pc:cxnChg chg="mod">
          <ac:chgData name="Amelia Veith" userId="15bdf0d5-432d-4157-83ae-63e3a7e1dc2c" providerId="ADAL" clId="{DF7D28F4-70C7-4F3B-B2F4-B7EA1C97406B}" dt="2022-01-24T23:40:42.227" v="191"/>
          <ac:cxnSpMkLst>
            <pc:docMk/>
            <pc:sldMk cId="2262401892" sldId="395"/>
            <ac:cxnSpMk id="112" creationId="{59B09A4B-86C8-4E62-A0E6-4D807248374A}"/>
          </ac:cxnSpMkLst>
        </pc:cxnChg>
        <pc:cxnChg chg="mod">
          <ac:chgData name="Amelia Veith" userId="15bdf0d5-432d-4157-83ae-63e3a7e1dc2c" providerId="ADAL" clId="{DF7D28F4-70C7-4F3B-B2F4-B7EA1C97406B}" dt="2022-01-24T23:40:42.227" v="191"/>
          <ac:cxnSpMkLst>
            <pc:docMk/>
            <pc:sldMk cId="2262401892" sldId="395"/>
            <ac:cxnSpMk id="113" creationId="{5CBF8F44-9356-42A8-9977-6A2A25034EC7}"/>
          </ac:cxnSpMkLst>
        </pc:cxnChg>
        <pc:cxnChg chg="mod">
          <ac:chgData name="Amelia Veith" userId="15bdf0d5-432d-4157-83ae-63e3a7e1dc2c" providerId="ADAL" clId="{DF7D28F4-70C7-4F3B-B2F4-B7EA1C97406B}" dt="2022-01-24T23:40:42.227" v="191"/>
          <ac:cxnSpMkLst>
            <pc:docMk/>
            <pc:sldMk cId="2262401892" sldId="395"/>
            <ac:cxnSpMk id="114" creationId="{B5CD3098-C25B-47B4-B1D1-77D3A57D1AFE}"/>
          </ac:cxnSpMkLst>
        </pc:cxnChg>
        <pc:cxnChg chg="mod">
          <ac:chgData name="Amelia Veith" userId="15bdf0d5-432d-4157-83ae-63e3a7e1dc2c" providerId="ADAL" clId="{DF7D28F4-70C7-4F3B-B2F4-B7EA1C97406B}" dt="2022-01-24T23:40:42.227" v="191"/>
          <ac:cxnSpMkLst>
            <pc:docMk/>
            <pc:sldMk cId="2262401892" sldId="395"/>
            <ac:cxnSpMk id="115" creationId="{56545E55-0952-4018-8991-A339825BD9C4}"/>
          </ac:cxnSpMkLst>
        </pc:cxnChg>
        <pc:cxnChg chg="mod">
          <ac:chgData name="Amelia Veith" userId="15bdf0d5-432d-4157-83ae-63e3a7e1dc2c" providerId="ADAL" clId="{DF7D28F4-70C7-4F3B-B2F4-B7EA1C97406B}" dt="2022-01-24T23:40:42.227" v="191"/>
          <ac:cxnSpMkLst>
            <pc:docMk/>
            <pc:sldMk cId="2262401892" sldId="395"/>
            <ac:cxnSpMk id="116" creationId="{D4FFE6EA-2DC9-4701-B34E-77DC66DB3D29}"/>
          </ac:cxnSpMkLst>
        </pc:cxnChg>
        <pc:cxnChg chg="mod">
          <ac:chgData name="Amelia Veith" userId="15bdf0d5-432d-4157-83ae-63e3a7e1dc2c" providerId="ADAL" clId="{DF7D28F4-70C7-4F3B-B2F4-B7EA1C97406B}" dt="2022-01-24T23:40:42.227" v="191"/>
          <ac:cxnSpMkLst>
            <pc:docMk/>
            <pc:sldMk cId="2262401892" sldId="395"/>
            <ac:cxnSpMk id="117" creationId="{9B4F48DF-C4DE-4C8A-8998-B80CC5C5DDDA}"/>
          </ac:cxnSpMkLst>
        </pc:cxnChg>
        <pc:cxnChg chg="mod">
          <ac:chgData name="Amelia Veith" userId="15bdf0d5-432d-4157-83ae-63e3a7e1dc2c" providerId="ADAL" clId="{DF7D28F4-70C7-4F3B-B2F4-B7EA1C97406B}" dt="2022-01-24T23:40:42.227" v="191"/>
          <ac:cxnSpMkLst>
            <pc:docMk/>
            <pc:sldMk cId="2262401892" sldId="395"/>
            <ac:cxnSpMk id="118" creationId="{B14E6420-B0DB-47AB-939D-CB3A15831E03}"/>
          </ac:cxnSpMkLst>
        </pc:cxnChg>
        <pc:cxnChg chg="mod">
          <ac:chgData name="Amelia Veith" userId="15bdf0d5-432d-4157-83ae-63e3a7e1dc2c" providerId="ADAL" clId="{DF7D28F4-70C7-4F3B-B2F4-B7EA1C97406B}" dt="2022-01-25T01:23:16.685" v="339" actId="478"/>
          <ac:cxnSpMkLst>
            <pc:docMk/>
            <pc:sldMk cId="2262401892" sldId="395"/>
            <ac:cxnSpMk id="119" creationId="{298E922A-BD51-4707-A8A1-78C1DDFF206C}"/>
          </ac:cxnSpMkLst>
        </pc:cxnChg>
        <pc:cxnChg chg="mod">
          <ac:chgData name="Amelia Veith" userId="15bdf0d5-432d-4157-83ae-63e3a7e1dc2c" providerId="ADAL" clId="{DF7D28F4-70C7-4F3B-B2F4-B7EA1C97406B}" dt="2022-01-24T23:40:42.227" v="191"/>
          <ac:cxnSpMkLst>
            <pc:docMk/>
            <pc:sldMk cId="2262401892" sldId="395"/>
            <ac:cxnSpMk id="120" creationId="{AA594F42-8934-499C-A932-2CCB15F85C56}"/>
          </ac:cxnSpMkLst>
        </pc:cxnChg>
        <pc:cxnChg chg="mod">
          <ac:chgData name="Amelia Veith" userId="15bdf0d5-432d-4157-83ae-63e3a7e1dc2c" providerId="ADAL" clId="{DF7D28F4-70C7-4F3B-B2F4-B7EA1C97406B}" dt="2022-01-24T23:40:42.227" v="191"/>
          <ac:cxnSpMkLst>
            <pc:docMk/>
            <pc:sldMk cId="2262401892" sldId="395"/>
            <ac:cxnSpMk id="121" creationId="{238B7E06-B419-44F2-B5DA-B9231A8BB078}"/>
          </ac:cxnSpMkLst>
        </pc:cxnChg>
        <pc:cxnChg chg="mod">
          <ac:chgData name="Amelia Veith" userId="15bdf0d5-432d-4157-83ae-63e3a7e1dc2c" providerId="ADAL" clId="{DF7D28F4-70C7-4F3B-B2F4-B7EA1C97406B}" dt="2022-01-25T01:23:16.685" v="339" actId="478"/>
          <ac:cxnSpMkLst>
            <pc:docMk/>
            <pc:sldMk cId="2262401892" sldId="395"/>
            <ac:cxnSpMk id="126" creationId="{1A6C40ED-A473-4244-B629-188E53F38EC9}"/>
          </ac:cxnSpMkLst>
        </pc:cxnChg>
        <pc:cxnChg chg="mod">
          <ac:chgData name="Amelia Veith" userId="15bdf0d5-432d-4157-83ae-63e3a7e1dc2c" providerId="ADAL" clId="{DF7D28F4-70C7-4F3B-B2F4-B7EA1C97406B}" dt="2022-01-24T23:40:42.227" v="191"/>
          <ac:cxnSpMkLst>
            <pc:docMk/>
            <pc:sldMk cId="2262401892" sldId="395"/>
            <ac:cxnSpMk id="127" creationId="{831E583C-3FCC-4FB0-BE1C-91129EB96CC9}"/>
          </ac:cxnSpMkLst>
        </pc:cxnChg>
        <pc:cxnChg chg="mod">
          <ac:chgData name="Amelia Veith" userId="15bdf0d5-432d-4157-83ae-63e3a7e1dc2c" providerId="ADAL" clId="{DF7D28F4-70C7-4F3B-B2F4-B7EA1C97406B}" dt="2022-01-24T23:40:42.227" v="191"/>
          <ac:cxnSpMkLst>
            <pc:docMk/>
            <pc:sldMk cId="2262401892" sldId="395"/>
            <ac:cxnSpMk id="128" creationId="{E22A83C5-10F8-4223-B087-379590F903DA}"/>
          </ac:cxnSpMkLst>
        </pc:cxnChg>
        <pc:cxnChg chg="mod">
          <ac:chgData name="Amelia Veith" userId="15bdf0d5-432d-4157-83ae-63e3a7e1dc2c" providerId="ADAL" clId="{DF7D28F4-70C7-4F3B-B2F4-B7EA1C97406B}" dt="2022-01-25T01:23:16.685" v="339" actId="478"/>
          <ac:cxnSpMkLst>
            <pc:docMk/>
            <pc:sldMk cId="2262401892" sldId="395"/>
            <ac:cxnSpMk id="129" creationId="{54C57A9C-D500-45A5-93F3-B93CA8CFE79C}"/>
          </ac:cxnSpMkLst>
        </pc:cxnChg>
        <pc:cxnChg chg="mod">
          <ac:chgData name="Amelia Veith" userId="15bdf0d5-432d-4157-83ae-63e3a7e1dc2c" providerId="ADAL" clId="{DF7D28F4-70C7-4F3B-B2F4-B7EA1C97406B}" dt="2022-01-25T01:23:16.685" v="339" actId="478"/>
          <ac:cxnSpMkLst>
            <pc:docMk/>
            <pc:sldMk cId="2262401892" sldId="395"/>
            <ac:cxnSpMk id="130" creationId="{6CC8A303-2D5B-4970-96DB-B9002CE00D66}"/>
          </ac:cxnSpMkLst>
        </pc:cxnChg>
        <pc:cxnChg chg="mod">
          <ac:chgData name="Amelia Veith" userId="15bdf0d5-432d-4157-83ae-63e3a7e1dc2c" providerId="ADAL" clId="{DF7D28F4-70C7-4F3B-B2F4-B7EA1C97406B}" dt="2022-01-25T01:23:16.685" v="339" actId="478"/>
          <ac:cxnSpMkLst>
            <pc:docMk/>
            <pc:sldMk cId="2262401892" sldId="395"/>
            <ac:cxnSpMk id="131" creationId="{BB18E710-2BAF-411F-83BE-95B2CCF3EEAE}"/>
          </ac:cxnSpMkLst>
        </pc:cxnChg>
        <pc:cxnChg chg="mod">
          <ac:chgData name="Amelia Veith" userId="15bdf0d5-432d-4157-83ae-63e3a7e1dc2c" providerId="ADAL" clId="{DF7D28F4-70C7-4F3B-B2F4-B7EA1C97406B}" dt="2022-01-24T23:40:42.227" v="191"/>
          <ac:cxnSpMkLst>
            <pc:docMk/>
            <pc:sldMk cId="2262401892" sldId="395"/>
            <ac:cxnSpMk id="132" creationId="{D60BA274-454A-4142-8ACE-88E38B484C81}"/>
          </ac:cxnSpMkLst>
        </pc:cxnChg>
        <pc:cxnChg chg="mod">
          <ac:chgData name="Amelia Veith" userId="15bdf0d5-432d-4157-83ae-63e3a7e1dc2c" providerId="ADAL" clId="{DF7D28F4-70C7-4F3B-B2F4-B7EA1C97406B}" dt="2022-01-24T23:40:42.227" v="191"/>
          <ac:cxnSpMkLst>
            <pc:docMk/>
            <pc:sldMk cId="2262401892" sldId="395"/>
            <ac:cxnSpMk id="133" creationId="{7D799AC8-F9A6-4190-9988-3ED370044299}"/>
          </ac:cxnSpMkLst>
        </pc:cxnChg>
        <pc:cxnChg chg="mod">
          <ac:chgData name="Amelia Veith" userId="15bdf0d5-432d-4157-83ae-63e3a7e1dc2c" providerId="ADAL" clId="{DF7D28F4-70C7-4F3B-B2F4-B7EA1C97406B}" dt="2022-01-24T23:40:42.227" v="191"/>
          <ac:cxnSpMkLst>
            <pc:docMk/>
            <pc:sldMk cId="2262401892" sldId="395"/>
            <ac:cxnSpMk id="134" creationId="{D8767614-1FCC-482E-8444-33B087E2A541}"/>
          </ac:cxnSpMkLst>
        </pc:cxnChg>
        <pc:cxnChg chg="mod">
          <ac:chgData name="Amelia Veith" userId="15bdf0d5-432d-4157-83ae-63e3a7e1dc2c" providerId="ADAL" clId="{DF7D28F4-70C7-4F3B-B2F4-B7EA1C97406B}" dt="2022-01-24T23:40:42.227" v="191"/>
          <ac:cxnSpMkLst>
            <pc:docMk/>
            <pc:sldMk cId="2262401892" sldId="395"/>
            <ac:cxnSpMk id="135" creationId="{919C840E-C604-4EBD-ACF4-D6657719899C}"/>
          </ac:cxnSpMkLst>
        </pc:cxnChg>
        <pc:cxnChg chg="mod">
          <ac:chgData name="Amelia Veith" userId="15bdf0d5-432d-4157-83ae-63e3a7e1dc2c" providerId="ADAL" clId="{DF7D28F4-70C7-4F3B-B2F4-B7EA1C97406B}" dt="2022-01-24T23:40:42.227" v="191"/>
          <ac:cxnSpMkLst>
            <pc:docMk/>
            <pc:sldMk cId="2262401892" sldId="395"/>
            <ac:cxnSpMk id="136" creationId="{BE4CF68A-0784-4B30-9CEF-A4617F4447EE}"/>
          </ac:cxnSpMkLst>
        </pc:cxnChg>
        <pc:cxnChg chg="mod">
          <ac:chgData name="Amelia Veith" userId="15bdf0d5-432d-4157-83ae-63e3a7e1dc2c" providerId="ADAL" clId="{DF7D28F4-70C7-4F3B-B2F4-B7EA1C97406B}" dt="2022-01-24T23:40:42.227" v="191"/>
          <ac:cxnSpMkLst>
            <pc:docMk/>
            <pc:sldMk cId="2262401892" sldId="395"/>
            <ac:cxnSpMk id="137" creationId="{F132A5CC-DCA4-45E1-87E9-D6C7C4DC1951}"/>
          </ac:cxnSpMkLst>
        </pc:cxnChg>
        <pc:cxnChg chg="mod">
          <ac:chgData name="Amelia Veith" userId="15bdf0d5-432d-4157-83ae-63e3a7e1dc2c" providerId="ADAL" clId="{DF7D28F4-70C7-4F3B-B2F4-B7EA1C97406B}" dt="2022-01-24T23:40:42.227" v="191"/>
          <ac:cxnSpMkLst>
            <pc:docMk/>
            <pc:sldMk cId="2262401892" sldId="395"/>
            <ac:cxnSpMk id="138" creationId="{A41915D2-D4AC-4ABD-BDED-0C4930FBACFA}"/>
          </ac:cxnSpMkLst>
        </pc:cxnChg>
        <pc:cxnChg chg="mod">
          <ac:chgData name="Amelia Veith" userId="15bdf0d5-432d-4157-83ae-63e3a7e1dc2c" providerId="ADAL" clId="{DF7D28F4-70C7-4F3B-B2F4-B7EA1C97406B}" dt="2022-01-24T23:40:42.227" v="191"/>
          <ac:cxnSpMkLst>
            <pc:docMk/>
            <pc:sldMk cId="2262401892" sldId="395"/>
            <ac:cxnSpMk id="139" creationId="{7DE335EC-6BD0-45DD-895B-E3AA6E4E7F32}"/>
          </ac:cxnSpMkLst>
        </pc:cxnChg>
        <pc:cxnChg chg="mod">
          <ac:chgData name="Amelia Veith" userId="15bdf0d5-432d-4157-83ae-63e3a7e1dc2c" providerId="ADAL" clId="{DF7D28F4-70C7-4F3B-B2F4-B7EA1C97406B}" dt="2022-01-25T01:23:16.685" v="339" actId="478"/>
          <ac:cxnSpMkLst>
            <pc:docMk/>
            <pc:sldMk cId="2262401892" sldId="395"/>
            <ac:cxnSpMk id="140" creationId="{250D94A6-7CBE-4A25-9B83-78EC40A40ABD}"/>
          </ac:cxnSpMkLst>
        </pc:cxnChg>
        <pc:cxnChg chg="mod">
          <ac:chgData name="Amelia Veith" userId="15bdf0d5-432d-4157-83ae-63e3a7e1dc2c" providerId="ADAL" clId="{DF7D28F4-70C7-4F3B-B2F4-B7EA1C97406B}" dt="2022-01-24T23:40:42.227" v="191"/>
          <ac:cxnSpMkLst>
            <pc:docMk/>
            <pc:sldMk cId="2262401892" sldId="395"/>
            <ac:cxnSpMk id="141" creationId="{52506CBB-195B-44C9-AF1A-3990A8C0BA25}"/>
          </ac:cxnSpMkLst>
        </pc:cxnChg>
        <pc:cxnChg chg="mod">
          <ac:chgData name="Amelia Veith" userId="15bdf0d5-432d-4157-83ae-63e3a7e1dc2c" providerId="ADAL" clId="{DF7D28F4-70C7-4F3B-B2F4-B7EA1C97406B}" dt="2022-01-24T23:40:42.227" v="191"/>
          <ac:cxnSpMkLst>
            <pc:docMk/>
            <pc:sldMk cId="2262401892" sldId="395"/>
            <ac:cxnSpMk id="142" creationId="{57EA3DCF-FBE0-4A2A-B325-66040AC92844}"/>
          </ac:cxnSpMkLst>
        </pc:cxnChg>
        <pc:cxnChg chg="add del mod">
          <ac:chgData name="Amelia Veith" userId="15bdf0d5-432d-4157-83ae-63e3a7e1dc2c" providerId="ADAL" clId="{DF7D28F4-70C7-4F3B-B2F4-B7EA1C97406B}" dt="2022-01-25T01:23:16.685" v="339" actId="478"/>
          <ac:cxnSpMkLst>
            <pc:docMk/>
            <pc:sldMk cId="2262401892" sldId="395"/>
            <ac:cxnSpMk id="144" creationId="{F1F2882C-0769-4130-8F0F-334F04119B32}"/>
          </ac:cxnSpMkLst>
        </pc:cxnChg>
        <pc:cxnChg chg="mod">
          <ac:chgData name="Amelia Veith" userId="15bdf0d5-432d-4157-83ae-63e3a7e1dc2c" providerId="ADAL" clId="{DF7D28F4-70C7-4F3B-B2F4-B7EA1C97406B}" dt="2022-01-25T01:23:25.191" v="345" actId="478"/>
          <ac:cxnSpMkLst>
            <pc:docMk/>
            <pc:sldMk cId="2262401892" sldId="395"/>
            <ac:cxnSpMk id="149" creationId="{06DA4291-DEC6-4CBD-9001-F3027ECE4822}"/>
          </ac:cxnSpMkLst>
        </pc:cxnChg>
        <pc:cxnChg chg="mod">
          <ac:chgData name="Amelia Veith" userId="15bdf0d5-432d-4157-83ae-63e3a7e1dc2c" providerId="ADAL" clId="{DF7D28F4-70C7-4F3B-B2F4-B7EA1C97406B}" dt="2022-01-24T23:40:42.227" v="191"/>
          <ac:cxnSpMkLst>
            <pc:docMk/>
            <pc:sldMk cId="2262401892" sldId="395"/>
            <ac:cxnSpMk id="150" creationId="{D755DFC2-4033-48E3-A12B-4908C0A1C420}"/>
          </ac:cxnSpMkLst>
        </pc:cxnChg>
        <pc:cxnChg chg="mod">
          <ac:chgData name="Amelia Veith" userId="15bdf0d5-432d-4157-83ae-63e3a7e1dc2c" providerId="ADAL" clId="{DF7D28F4-70C7-4F3B-B2F4-B7EA1C97406B}" dt="2022-01-24T23:40:42.227" v="191"/>
          <ac:cxnSpMkLst>
            <pc:docMk/>
            <pc:sldMk cId="2262401892" sldId="395"/>
            <ac:cxnSpMk id="151" creationId="{67B21E7D-7CB4-40DB-87AC-B77A87966C72}"/>
          </ac:cxnSpMkLst>
        </pc:cxnChg>
        <pc:cxnChg chg="mod">
          <ac:chgData name="Amelia Veith" userId="15bdf0d5-432d-4157-83ae-63e3a7e1dc2c" providerId="ADAL" clId="{DF7D28F4-70C7-4F3B-B2F4-B7EA1C97406B}" dt="2022-01-25T01:23:25.191" v="345" actId="478"/>
          <ac:cxnSpMkLst>
            <pc:docMk/>
            <pc:sldMk cId="2262401892" sldId="395"/>
            <ac:cxnSpMk id="152" creationId="{9D63CE84-C6A6-49D7-80D2-085E45C7DBAC}"/>
          </ac:cxnSpMkLst>
        </pc:cxnChg>
        <pc:cxnChg chg="mod">
          <ac:chgData name="Amelia Veith" userId="15bdf0d5-432d-4157-83ae-63e3a7e1dc2c" providerId="ADAL" clId="{DF7D28F4-70C7-4F3B-B2F4-B7EA1C97406B}" dt="2022-01-25T01:23:25.191" v="345" actId="478"/>
          <ac:cxnSpMkLst>
            <pc:docMk/>
            <pc:sldMk cId="2262401892" sldId="395"/>
            <ac:cxnSpMk id="153" creationId="{83292803-BE30-448F-8A0E-8145BA671689}"/>
          </ac:cxnSpMkLst>
        </pc:cxnChg>
        <pc:cxnChg chg="mod">
          <ac:chgData name="Amelia Veith" userId="15bdf0d5-432d-4157-83ae-63e3a7e1dc2c" providerId="ADAL" clId="{DF7D28F4-70C7-4F3B-B2F4-B7EA1C97406B}" dt="2022-01-25T01:23:25.191" v="345" actId="478"/>
          <ac:cxnSpMkLst>
            <pc:docMk/>
            <pc:sldMk cId="2262401892" sldId="395"/>
            <ac:cxnSpMk id="154" creationId="{8FAF83D5-DC99-4FF0-8409-C463AB1C2468}"/>
          </ac:cxnSpMkLst>
        </pc:cxnChg>
        <pc:cxnChg chg="mod">
          <ac:chgData name="Amelia Veith" userId="15bdf0d5-432d-4157-83ae-63e3a7e1dc2c" providerId="ADAL" clId="{DF7D28F4-70C7-4F3B-B2F4-B7EA1C97406B}" dt="2022-01-24T23:40:42.227" v="191"/>
          <ac:cxnSpMkLst>
            <pc:docMk/>
            <pc:sldMk cId="2262401892" sldId="395"/>
            <ac:cxnSpMk id="155" creationId="{56AE2BBF-67CA-4648-B24C-5BAFE316A8A8}"/>
          </ac:cxnSpMkLst>
        </pc:cxnChg>
        <pc:cxnChg chg="mod">
          <ac:chgData name="Amelia Veith" userId="15bdf0d5-432d-4157-83ae-63e3a7e1dc2c" providerId="ADAL" clId="{DF7D28F4-70C7-4F3B-B2F4-B7EA1C97406B}" dt="2022-01-24T23:40:42.227" v="191"/>
          <ac:cxnSpMkLst>
            <pc:docMk/>
            <pc:sldMk cId="2262401892" sldId="395"/>
            <ac:cxnSpMk id="156" creationId="{BD78614E-725A-4125-BEAB-BDBE03BE4C11}"/>
          </ac:cxnSpMkLst>
        </pc:cxnChg>
        <pc:cxnChg chg="mod">
          <ac:chgData name="Amelia Veith" userId="15bdf0d5-432d-4157-83ae-63e3a7e1dc2c" providerId="ADAL" clId="{DF7D28F4-70C7-4F3B-B2F4-B7EA1C97406B}" dt="2022-01-24T23:40:42.227" v="191"/>
          <ac:cxnSpMkLst>
            <pc:docMk/>
            <pc:sldMk cId="2262401892" sldId="395"/>
            <ac:cxnSpMk id="157" creationId="{26FAA3A3-0FB4-4A35-9523-34B3A450050E}"/>
          </ac:cxnSpMkLst>
        </pc:cxnChg>
        <pc:cxnChg chg="mod">
          <ac:chgData name="Amelia Veith" userId="15bdf0d5-432d-4157-83ae-63e3a7e1dc2c" providerId="ADAL" clId="{DF7D28F4-70C7-4F3B-B2F4-B7EA1C97406B}" dt="2022-01-24T23:40:42.227" v="191"/>
          <ac:cxnSpMkLst>
            <pc:docMk/>
            <pc:sldMk cId="2262401892" sldId="395"/>
            <ac:cxnSpMk id="158" creationId="{CCA47E17-66AE-46B6-926C-907504BB30A1}"/>
          </ac:cxnSpMkLst>
        </pc:cxnChg>
        <pc:cxnChg chg="mod">
          <ac:chgData name="Amelia Veith" userId="15bdf0d5-432d-4157-83ae-63e3a7e1dc2c" providerId="ADAL" clId="{DF7D28F4-70C7-4F3B-B2F4-B7EA1C97406B}" dt="2022-01-24T23:40:42.227" v="191"/>
          <ac:cxnSpMkLst>
            <pc:docMk/>
            <pc:sldMk cId="2262401892" sldId="395"/>
            <ac:cxnSpMk id="159" creationId="{59C28C2E-2816-4692-AD8C-2B0259CBFDE2}"/>
          </ac:cxnSpMkLst>
        </pc:cxnChg>
        <pc:cxnChg chg="mod">
          <ac:chgData name="Amelia Veith" userId="15bdf0d5-432d-4157-83ae-63e3a7e1dc2c" providerId="ADAL" clId="{DF7D28F4-70C7-4F3B-B2F4-B7EA1C97406B}" dt="2022-01-24T23:40:42.227" v="191"/>
          <ac:cxnSpMkLst>
            <pc:docMk/>
            <pc:sldMk cId="2262401892" sldId="395"/>
            <ac:cxnSpMk id="160" creationId="{1D27BAFC-4A8B-4B53-9D6A-28DA8E814FFC}"/>
          </ac:cxnSpMkLst>
        </pc:cxnChg>
        <pc:cxnChg chg="mod">
          <ac:chgData name="Amelia Veith" userId="15bdf0d5-432d-4157-83ae-63e3a7e1dc2c" providerId="ADAL" clId="{DF7D28F4-70C7-4F3B-B2F4-B7EA1C97406B}" dt="2022-01-24T23:40:42.227" v="191"/>
          <ac:cxnSpMkLst>
            <pc:docMk/>
            <pc:sldMk cId="2262401892" sldId="395"/>
            <ac:cxnSpMk id="161" creationId="{EA7448A3-F701-473A-AA3B-8639E2919CE4}"/>
          </ac:cxnSpMkLst>
        </pc:cxnChg>
        <pc:cxnChg chg="mod">
          <ac:chgData name="Amelia Veith" userId="15bdf0d5-432d-4157-83ae-63e3a7e1dc2c" providerId="ADAL" clId="{DF7D28F4-70C7-4F3B-B2F4-B7EA1C97406B}" dt="2022-01-24T23:40:42.227" v="191"/>
          <ac:cxnSpMkLst>
            <pc:docMk/>
            <pc:sldMk cId="2262401892" sldId="395"/>
            <ac:cxnSpMk id="162" creationId="{F4B3E850-02F3-48C2-92E2-8CBAFA826CC3}"/>
          </ac:cxnSpMkLst>
        </pc:cxnChg>
        <pc:cxnChg chg="mod">
          <ac:chgData name="Amelia Veith" userId="15bdf0d5-432d-4157-83ae-63e3a7e1dc2c" providerId="ADAL" clId="{DF7D28F4-70C7-4F3B-B2F4-B7EA1C97406B}" dt="2022-01-25T01:23:25.191" v="345" actId="478"/>
          <ac:cxnSpMkLst>
            <pc:docMk/>
            <pc:sldMk cId="2262401892" sldId="395"/>
            <ac:cxnSpMk id="163" creationId="{A5FAA9FB-7AD7-4BE1-9B66-547750307A8E}"/>
          </ac:cxnSpMkLst>
        </pc:cxnChg>
        <pc:cxnChg chg="mod">
          <ac:chgData name="Amelia Veith" userId="15bdf0d5-432d-4157-83ae-63e3a7e1dc2c" providerId="ADAL" clId="{DF7D28F4-70C7-4F3B-B2F4-B7EA1C97406B}" dt="2022-01-24T23:40:42.227" v="191"/>
          <ac:cxnSpMkLst>
            <pc:docMk/>
            <pc:sldMk cId="2262401892" sldId="395"/>
            <ac:cxnSpMk id="164" creationId="{276CEA9C-1FD1-4CA1-AC33-A40FA966123C}"/>
          </ac:cxnSpMkLst>
        </pc:cxnChg>
        <pc:cxnChg chg="mod">
          <ac:chgData name="Amelia Veith" userId="15bdf0d5-432d-4157-83ae-63e3a7e1dc2c" providerId="ADAL" clId="{DF7D28F4-70C7-4F3B-B2F4-B7EA1C97406B}" dt="2022-01-24T23:40:42.227" v="191"/>
          <ac:cxnSpMkLst>
            <pc:docMk/>
            <pc:sldMk cId="2262401892" sldId="395"/>
            <ac:cxnSpMk id="165" creationId="{7EBD3DF4-C992-4DA0-B1A6-15B6BF345AA1}"/>
          </ac:cxnSpMkLst>
        </pc:cxnChg>
        <pc:cxnChg chg="mod">
          <ac:chgData name="Amelia Veith" userId="15bdf0d5-432d-4157-83ae-63e3a7e1dc2c" providerId="ADAL" clId="{DF7D28F4-70C7-4F3B-B2F4-B7EA1C97406B}" dt="2022-01-25T02:03:31.130" v="1196" actId="165"/>
          <ac:cxnSpMkLst>
            <pc:docMk/>
            <pc:sldMk cId="2262401892" sldId="395"/>
            <ac:cxnSpMk id="171" creationId="{A91D4112-9D26-436D-A657-ED2D711A96A9}"/>
          </ac:cxnSpMkLst>
        </pc:cxnChg>
        <pc:cxnChg chg="mod">
          <ac:chgData name="Amelia Veith" userId="15bdf0d5-432d-4157-83ae-63e3a7e1dc2c" providerId="ADAL" clId="{DF7D28F4-70C7-4F3B-B2F4-B7EA1C97406B}" dt="2022-01-25T02:03:31.130" v="1196" actId="165"/>
          <ac:cxnSpMkLst>
            <pc:docMk/>
            <pc:sldMk cId="2262401892" sldId="395"/>
            <ac:cxnSpMk id="172" creationId="{6A72874A-F1DC-4DC7-8938-677F5374A199}"/>
          </ac:cxnSpMkLst>
        </pc:cxnChg>
        <pc:cxnChg chg="mod">
          <ac:chgData name="Amelia Veith" userId="15bdf0d5-432d-4157-83ae-63e3a7e1dc2c" providerId="ADAL" clId="{DF7D28F4-70C7-4F3B-B2F4-B7EA1C97406B}" dt="2022-01-25T02:03:31.130" v="1196" actId="165"/>
          <ac:cxnSpMkLst>
            <pc:docMk/>
            <pc:sldMk cId="2262401892" sldId="395"/>
            <ac:cxnSpMk id="173" creationId="{7F7B0B80-1629-4AAD-BE2F-787C56EBFB0B}"/>
          </ac:cxnSpMkLst>
        </pc:cxnChg>
        <pc:cxnChg chg="mod">
          <ac:chgData name="Amelia Veith" userId="15bdf0d5-432d-4157-83ae-63e3a7e1dc2c" providerId="ADAL" clId="{DF7D28F4-70C7-4F3B-B2F4-B7EA1C97406B}" dt="2022-01-25T01:21:41.665" v="295"/>
          <ac:cxnSpMkLst>
            <pc:docMk/>
            <pc:sldMk cId="2262401892" sldId="395"/>
            <ac:cxnSpMk id="191" creationId="{AD5384DF-851A-4D55-AA3F-83B944AA628C}"/>
          </ac:cxnSpMkLst>
        </pc:cxnChg>
        <pc:cxnChg chg="mod">
          <ac:chgData name="Amelia Veith" userId="15bdf0d5-432d-4157-83ae-63e3a7e1dc2c" providerId="ADAL" clId="{DF7D28F4-70C7-4F3B-B2F4-B7EA1C97406B}" dt="2022-01-25T01:21:41.665" v="295"/>
          <ac:cxnSpMkLst>
            <pc:docMk/>
            <pc:sldMk cId="2262401892" sldId="395"/>
            <ac:cxnSpMk id="192" creationId="{A9C90A3E-BA7F-4E12-A981-41AED5633329}"/>
          </ac:cxnSpMkLst>
        </pc:cxnChg>
        <pc:cxnChg chg="mod">
          <ac:chgData name="Amelia Veith" userId="15bdf0d5-432d-4157-83ae-63e3a7e1dc2c" providerId="ADAL" clId="{DF7D28F4-70C7-4F3B-B2F4-B7EA1C97406B}" dt="2022-01-25T01:21:41.665" v="295"/>
          <ac:cxnSpMkLst>
            <pc:docMk/>
            <pc:sldMk cId="2262401892" sldId="395"/>
            <ac:cxnSpMk id="193" creationId="{11FCE49B-941B-40C2-9CC2-9A9E729F37D6}"/>
          </ac:cxnSpMkLst>
        </pc:cxnChg>
        <pc:cxnChg chg="mod">
          <ac:chgData name="Amelia Veith" userId="15bdf0d5-432d-4157-83ae-63e3a7e1dc2c" providerId="ADAL" clId="{DF7D28F4-70C7-4F3B-B2F4-B7EA1C97406B}" dt="2022-01-25T01:21:41.665" v="295"/>
          <ac:cxnSpMkLst>
            <pc:docMk/>
            <pc:sldMk cId="2262401892" sldId="395"/>
            <ac:cxnSpMk id="195" creationId="{832D34D1-BA2A-4583-9306-F3B3F63B7BAB}"/>
          </ac:cxnSpMkLst>
        </pc:cxnChg>
        <pc:cxnChg chg="mod">
          <ac:chgData name="Amelia Veith" userId="15bdf0d5-432d-4157-83ae-63e3a7e1dc2c" providerId="ADAL" clId="{DF7D28F4-70C7-4F3B-B2F4-B7EA1C97406B}" dt="2022-01-25T01:21:41.665" v="295"/>
          <ac:cxnSpMkLst>
            <pc:docMk/>
            <pc:sldMk cId="2262401892" sldId="395"/>
            <ac:cxnSpMk id="196" creationId="{AEDA92BB-40B6-4EEA-8DC4-37A1D7546290}"/>
          </ac:cxnSpMkLst>
        </pc:cxnChg>
        <pc:cxnChg chg="mod">
          <ac:chgData name="Amelia Veith" userId="15bdf0d5-432d-4157-83ae-63e3a7e1dc2c" providerId="ADAL" clId="{DF7D28F4-70C7-4F3B-B2F4-B7EA1C97406B}" dt="2022-01-25T01:21:41.665" v="295"/>
          <ac:cxnSpMkLst>
            <pc:docMk/>
            <pc:sldMk cId="2262401892" sldId="395"/>
            <ac:cxnSpMk id="197" creationId="{667E5157-AD9E-42B7-A048-465F3937BA37}"/>
          </ac:cxnSpMkLst>
        </pc:cxnChg>
        <pc:cxnChg chg="mod">
          <ac:chgData name="Amelia Veith" userId="15bdf0d5-432d-4157-83ae-63e3a7e1dc2c" providerId="ADAL" clId="{DF7D28F4-70C7-4F3B-B2F4-B7EA1C97406B}" dt="2022-01-25T01:21:41.665" v="295"/>
          <ac:cxnSpMkLst>
            <pc:docMk/>
            <pc:sldMk cId="2262401892" sldId="395"/>
            <ac:cxnSpMk id="204" creationId="{FE276120-C5CF-4300-B9C8-E03F22107498}"/>
          </ac:cxnSpMkLst>
        </pc:cxnChg>
        <pc:cxnChg chg="mod">
          <ac:chgData name="Amelia Veith" userId="15bdf0d5-432d-4157-83ae-63e3a7e1dc2c" providerId="ADAL" clId="{DF7D28F4-70C7-4F3B-B2F4-B7EA1C97406B}" dt="2022-01-25T01:21:41.665" v="295"/>
          <ac:cxnSpMkLst>
            <pc:docMk/>
            <pc:sldMk cId="2262401892" sldId="395"/>
            <ac:cxnSpMk id="205" creationId="{FFE2BBF0-1D24-4849-9416-E8BC6372BA5A}"/>
          </ac:cxnSpMkLst>
        </pc:cxnChg>
        <pc:cxnChg chg="mod">
          <ac:chgData name="Amelia Veith" userId="15bdf0d5-432d-4157-83ae-63e3a7e1dc2c" providerId="ADAL" clId="{DF7D28F4-70C7-4F3B-B2F4-B7EA1C97406B}" dt="2022-01-25T01:21:41.665" v="295"/>
          <ac:cxnSpMkLst>
            <pc:docMk/>
            <pc:sldMk cId="2262401892" sldId="395"/>
            <ac:cxnSpMk id="206" creationId="{76E52047-CF5A-4D2E-B28B-69219296068A}"/>
          </ac:cxnSpMkLst>
        </pc:cxnChg>
        <pc:cxnChg chg="mod">
          <ac:chgData name="Amelia Veith" userId="15bdf0d5-432d-4157-83ae-63e3a7e1dc2c" providerId="ADAL" clId="{DF7D28F4-70C7-4F3B-B2F4-B7EA1C97406B}" dt="2022-01-25T01:21:41.665" v="295"/>
          <ac:cxnSpMkLst>
            <pc:docMk/>
            <pc:sldMk cId="2262401892" sldId="395"/>
            <ac:cxnSpMk id="207" creationId="{BDC0AAD7-39A7-4214-A876-48F19085C574}"/>
          </ac:cxnSpMkLst>
        </pc:cxnChg>
        <pc:cxnChg chg="mod">
          <ac:chgData name="Amelia Veith" userId="15bdf0d5-432d-4157-83ae-63e3a7e1dc2c" providerId="ADAL" clId="{DF7D28F4-70C7-4F3B-B2F4-B7EA1C97406B}" dt="2022-01-25T01:21:41.665" v="295"/>
          <ac:cxnSpMkLst>
            <pc:docMk/>
            <pc:sldMk cId="2262401892" sldId="395"/>
            <ac:cxnSpMk id="208" creationId="{91B587B0-E708-4E51-B166-4E6F0336ADC4}"/>
          </ac:cxnSpMkLst>
        </pc:cxnChg>
        <pc:cxnChg chg="mod">
          <ac:chgData name="Amelia Veith" userId="15bdf0d5-432d-4157-83ae-63e3a7e1dc2c" providerId="ADAL" clId="{DF7D28F4-70C7-4F3B-B2F4-B7EA1C97406B}" dt="2022-01-25T01:21:41.665" v="295"/>
          <ac:cxnSpMkLst>
            <pc:docMk/>
            <pc:sldMk cId="2262401892" sldId="395"/>
            <ac:cxnSpMk id="209" creationId="{54FF3CFA-AA10-4992-88C4-013CC6F297EF}"/>
          </ac:cxnSpMkLst>
        </pc:cxnChg>
        <pc:cxnChg chg="mod">
          <ac:chgData name="Amelia Veith" userId="15bdf0d5-432d-4157-83ae-63e3a7e1dc2c" providerId="ADAL" clId="{DF7D28F4-70C7-4F3B-B2F4-B7EA1C97406B}" dt="2022-01-25T01:21:41.665" v="295"/>
          <ac:cxnSpMkLst>
            <pc:docMk/>
            <pc:sldMk cId="2262401892" sldId="395"/>
            <ac:cxnSpMk id="210" creationId="{CE02AC8F-824B-42FD-BBDE-24353B945847}"/>
          </ac:cxnSpMkLst>
        </pc:cxnChg>
        <pc:cxnChg chg="mod">
          <ac:chgData name="Amelia Veith" userId="15bdf0d5-432d-4157-83ae-63e3a7e1dc2c" providerId="ADAL" clId="{DF7D28F4-70C7-4F3B-B2F4-B7EA1C97406B}" dt="2022-01-25T01:21:41.665" v="295"/>
          <ac:cxnSpMkLst>
            <pc:docMk/>
            <pc:sldMk cId="2262401892" sldId="395"/>
            <ac:cxnSpMk id="211" creationId="{006B710E-374D-454D-B18D-DAB09155E0B9}"/>
          </ac:cxnSpMkLst>
        </pc:cxnChg>
        <pc:cxnChg chg="mod">
          <ac:chgData name="Amelia Veith" userId="15bdf0d5-432d-4157-83ae-63e3a7e1dc2c" providerId="ADAL" clId="{DF7D28F4-70C7-4F3B-B2F4-B7EA1C97406B}" dt="2022-01-25T01:21:41.665" v="295"/>
          <ac:cxnSpMkLst>
            <pc:docMk/>
            <pc:sldMk cId="2262401892" sldId="395"/>
            <ac:cxnSpMk id="212" creationId="{E67E8F50-F0A0-4217-A376-D0650251BA18}"/>
          </ac:cxnSpMkLst>
        </pc:cxnChg>
        <pc:cxnChg chg="mod">
          <ac:chgData name="Amelia Veith" userId="15bdf0d5-432d-4157-83ae-63e3a7e1dc2c" providerId="ADAL" clId="{DF7D28F4-70C7-4F3B-B2F4-B7EA1C97406B}" dt="2022-01-25T01:21:41.665" v="295"/>
          <ac:cxnSpMkLst>
            <pc:docMk/>
            <pc:sldMk cId="2262401892" sldId="395"/>
            <ac:cxnSpMk id="213" creationId="{C9D58C8C-9925-4A9C-BC06-CCFA25F31E2C}"/>
          </ac:cxnSpMkLst>
        </pc:cxnChg>
        <pc:cxnChg chg="mod">
          <ac:chgData name="Amelia Veith" userId="15bdf0d5-432d-4157-83ae-63e3a7e1dc2c" providerId="ADAL" clId="{DF7D28F4-70C7-4F3B-B2F4-B7EA1C97406B}" dt="2022-01-25T01:21:41.665" v="295"/>
          <ac:cxnSpMkLst>
            <pc:docMk/>
            <pc:sldMk cId="2262401892" sldId="395"/>
            <ac:cxnSpMk id="214" creationId="{E5A3F5C2-1062-4539-A16B-D14CF0EE7B7C}"/>
          </ac:cxnSpMkLst>
        </pc:cxnChg>
        <pc:cxnChg chg="mod">
          <ac:chgData name="Amelia Veith" userId="15bdf0d5-432d-4157-83ae-63e3a7e1dc2c" providerId="ADAL" clId="{DF7D28F4-70C7-4F3B-B2F4-B7EA1C97406B}" dt="2022-01-25T01:21:41.665" v="295"/>
          <ac:cxnSpMkLst>
            <pc:docMk/>
            <pc:sldMk cId="2262401892" sldId="395"/>
            <ac:cxnSpMk id="215" creationId="{46023F90-FDA7-4F62-8072-2A1FB796329B}"/>
          </ac:cxnSpMkLst>
        </pc:cxnChg>
        <pc:cxnChg chg="mod">
          <ac:chgData name="Amelia Veith" userId="15bdf0d5-432d-4157-83ae-63e3a7e1dc2c" providerId="ADAL" clId="{DF7D28F4-70C7-4F3B-B2F4-B7EA1C97406B}" dt="2022-01-25T01:21:41.665" v="295"/>
          <ac:cxnSpMkLst>
            <pc:docMk/>
            <pc:sldMk cId="2262401892" sldId="395"/>
            <ac:cxnSpMk id="216" creationId="{E9695D97-3B67-452F-9C60-DA00583EE9FA}"/>
          </ac:cxnSpMkLst>
        </pc:cxnChg>
        <pc:cxnChg chg="mod">
          <ac:chgData name="Amelia Veith" userId="15bdf0d5-432d-4157-83ae-63e3a7e1dc2c" providerId="ADAL" clId="{DF7D28F4-70C7-4F3B-B2F4-B7EA1C97406B}" dt="2022-01-25T01:21:41.665" v="295"/>
          <ac:cxnSpMkLst>
            <pc:docMk/>
            <pc:sldMk cId="2262401892" sldId="395"/>
            <ac:cxnSpMk id="217" creationId="{B8DF00A1-7788-4371-BB00-BFDC73D7D75A}"/>
          </ac:cxnSpMkLst>
        </pc:cxnChg>
        <pc:cxnChg chg="mod">
          <ac:chgData name="Amelia Veith" userId="15bdf0d5-432d-4157-83ae-63e3a7e1dc2c" providerId="ADAL" clId="{DF7D28F4-70C7-4F3B-B2F4-B7EA1C97406B}" dt="2022-01-25T01:21:41.665" v="295"/>
          <ac:cxnSpMkLst>
            <pc:docMk/>
            <pc:sldMk cId="2262401892" sldId="395"/>
            <ac:cxnSpMk id="218" creationId="{27814482-1DD5-4000-8025-4F4B1A949198}"/>
          </ac:cxnSpMkLst>
        </pc:cxnChg>
        <pc:cxnChg chg="mod">
          <ac:chgData name="Amelia Veith" userId="15bdf0d5-432d-4157-83ae-63e3a7e1dc2c" providerId="ADAL" clId="{DF7D28F4-70C7-4F3B-B2F4-B7EA1C97406B}" dt="2022-01-25T01:21:41.665" v="295"/>
          <ac:cxnSpMkLst>
            <pc:docMk/>
            <pc:sldMk cId="2262401892" sldId="395"/>
            <ac:cxnSpMk id="219" creationId="{51FCA6EC-DC71-49A6-97B5-2757E46A0058}"/>
          </ac:cxnSpMkLst>
        </pc:cxnChg>
        <pc:cxnChg chg="mod">
          <ac:chgData name="Amelia Veith" userId="15bdf0d5-432d-4157-83ae-63e3a7e1dc2c" providerId="ADAL" clId="{DF7D28F4-70C7-4F3B-B2F4-B7EA1C97406B}" dt="2022-01-25T01:21:41.665" v="295"/>
          <ac:cxnSpMkLst>
            <pc:docMk/>
            <pc:sldMk cId="2262401892" sldId="395"/>
            <ac:cxnSpMk id="220" creationId="{F5ECA11D-0E48-44AF-AC4F-5F006D888E80}"/>
          </ac:cxnSpMkLst>
        </pc:cxnChg>
        <pc:cxnChg chg="mod">
          <ac:chgData name="Amelia Veith" userId="15bdf0d5-432d-4157-83ae-63e3a7e1dc2c" providerId="ADAL" clId="{DF7D28F4-70C7-4F3B-B2F4-B7EA1C97406B}" dt="2022-01-25T01:26:50.476" v="440"/>
          <ac:cxnSpMkLst>
            <pc:docMk/>
            <pc:sldMk cId="2262401892" sldId="395"/>
            <ac:cxnSpMk id="235" creationId="{A0AE5792-F6E3-4F75-AE26-C3E11A1B61F3}"/>
          </ac:cxnSpMkLst>
        </pc:cxnChg>
        <pc:cxnChg chg="mod">
          <ac:chgData name="Amelia Veith" userId="15bdf0d5-432d-4157-83ae-63e3a7e1dc2c" providerId="ADAL" clId="{DF7D28F4-70C7-4F3B-B2F4-B7EA1C97406B}" dt="2022-01-25T01:26:50.476" v="440"/>
          <ac:cxnSpMkLst>
            <pc:docMk/>
            <pc:sldMk cId="2262401892" sldId="395"/>
            <ac:cxnSpMk id="236" creationId="{AC924A07-2255-405F-B09C-7887538E54E5}"/>
          </ac:cxnSpMkLst>
        </pc:cxnChg>
        <pc:cxnChg chg="mod">
          <ac:chgData name="Amelia Veith" userId="15bdf0d5-432d-4157-83ae-63e3a7e1dc2c" providerId="ADAL" clId="{DF7D28F4-70C7-4F3B-B2F4-B7EA1C97406B}" dt="2022-01-25T01:26:50.476" v="440"/>
          <ac:cxnSpMkLst>
            <pc:docMk/>
            <pc:sldMk cId="2262401892" sldId="395"/>
            <ac:cxnSpMk id="237" creationId="{2732C654-64DC-41E2-A52A-CEE329E6AFC9}"/>
          </ac:cxnSpMkLst>
        </pc:cxnChg>
        <pc:cxnChg chg="mod">
          <ac:chgData name="Amelia Veith" userId="15bdf0d5-432d-4157-83ae-63e3a7e1dc2c" providerId="ADAL" clId="{DF7D28F4-70C7-4F3B-B2F4-B7EA1C97406B}" dt="2022-01-25T01:26:50.476" v="440"/>
          <ac:cxnSpMkLst>
            <pc:docMk/>
            <pc:sldMk cId="2262401892" sldId="395"/>
            <ac:cxnSpMk id="239" creationId="{DEC9CDF6-DE95-40FB-9BAE-BA52F5E13B53}"/>
          </ac:cxnSpMkLst>
        </pc:cxnChg>
        <pc:cxnChg chg="mod">
          <ac:chgData name="Amelia Veith" userId="15bdf0d5-432d-4157-83ae-63e3a7e1dc2c" providerId="ADAL" clId="{DF7D28F4-70C7-4F3B-B2F4-B7EA1C97406B}" dt="2022-01-25T01:26:50.476" v="440"/>
          <ac:cxnSpMkLst>
            <pc:docMk/>
            <pc:sldMk cId="2262401892" sldId="395"/>
            <ac:cxnSpMk id="240" creationId="{15E3A42C-B62E-4A97-B2F0-5F43237D6146}"/>
          </ac:cxnSpMkLst>
        </pc:cxnChg>
        <pc:cxnChg chg="mod">
          <ac:chgData name="Amelia Veith" userId="15bdf0d5-432d-4157-83ae-63e3a7e1dc2c" providerId="ADAL" clId="{DF7D28F4-70C7-4F3B-B2F4-B7EA1C97406B}" dt="2022-01-25T01:26:50.476" v="440"/>
          <ac:cxnSpMkLst>
            <pc:docMk/>
            <pc:sldMk cId="2262401892" sldId="395"/>
            <ac:cxnSpMk id="241" creationId="{311980D9-F475-453A-BFDE-AC661CBA90FA}"/>
          </ac:cxnSpMkLst>
        </pc:cxnChg>
        <pc:cxnChg chg="mod">
          <ac:chgData name="Amelia Veith" userId="15bdf0d5-432d-4157-83ae-63e3a7e1dc2c" providerId="ADAL" clId="{DF7D28F4-70C7-4F3B-B2F4-B7EA1C97406B}" dt="2022-01-25T01:26:57.337" v="442" actId="478"/>
          <ac:cxnSpMkLst>
            <pc:docMk/>
            <pc:sldMk cId="2262401892" sldId="395"/>
            <ac:cxnSpMk id="248" creationId="{EBE276F4-4BA6-42CE-AC95-5936FD00E091}"/>
          </ac:cxnSpMkLst>
        </pc:cxnChg>
        <pc:cxnChg chg="mod">
          <ac:chgData name="Amelia Veith" userId="15bdf0d5-432d-4157-83ae-63e3a7e1dc2c" providerId="ADAL" clId="{DF7D28F4-70C7-4F3B-B2F4-B7EA1C97406B}" dt="2022-01-25T01:26:50.476" v="440"/>
          <ac:cxnSpMkLst>
            <pc:docMk/>
            <pc:sldMk cId="2262401892" sldId="395"/>
            <ac:cxnSpMk id="249" creationId="{84EFCC81-1C50-4C98-9C28-F307D5ECC263}"/>
          </ac:cxnSpMkLst>
        </pc:cxnChg>
        <pc:cxnChg chg="mod">
          <ac:chgData name="Amelia Veith" userId="15bdf0d5-432d-4157-83ae-63e3a7e1dc2c" providerId="ADAL" clId="{DF7D28F4-70C7-4F3B-B2F4-B7EA1C97406B}" dt="2022-01-25T01:26:50.476" v="440"/>
          <ac:cxnSpMkLst>
            <pc:docMk/>
            <pc:sldMk cId="2262401892" sldId="395"/>
            <ac:cxnSpMk id="250" creationId="{19D11084-3B35-49B6-A968-006FBF4115B6}"/>
          </ac:cxnSpMkLst>
        </pc:cxnChg>
        <pc:cxnChg chg="mod">
          <ac:chgData name="Amelia Veith" userId="15bdf0d5-432d-4157-83ae-63e3a7e1dc2c" providerId="ADAL" clId="{DF7D28F4-70C7-4F3B-B2F4-B7EA1C97406B}" dt="2022-01-25T01:26:57.337" v="442" actId="478"/>
          <ac:cxnSpMkLst>
            <pc:docMk/>
            <pc:sldMk cId="2262401892" sldId="395"/>
            <ac:cxnSpMk id="251" creationId="{FCAE2A51-D80D-4C17-9C41-81361C3525B5}"/>
          </ac:cxnSpMkLst>
        </pc:cxnChg>
        <pc:cxnChg chg="mod">
          <ac:chgData name="Amelia Veith" userId="15bdf0d5-432d-4157-83ae-63e3a7e1dc2c" providerId="ADAL" clId="{DF7D28F4-70C7-4F3B-B2F4-B7EA1C97406B}" dt="2022-01-25T01:26:57.337" v="442" actId="478"/>
          <ac:cxnSpMkLst>
            <pc:docMk/>
            <pc:sldMk cId="2262401892" sldId="395"/>
            <ac:cxnSpMk id="252" creationId="{EBBFFE8C-59B1-496B-A418-B3B19D65D752}"/>
          </ac:cxnSpMkLst>
        </pc:cxnChg>
        <pc:cxnChg chg="mod">
          <ac:chgData name="Amelia Veith" userId="15bdf0d5-432d-4157-83ae-63e3a7e1dc2c" providerId="ADAL" clId="{DF7D28F4-70C7-4F3B-B2F4-B7EA1C97406B}" dt="2022-01-25T01:26:57.337" v="442" actId="478"/>
          <ac:cxnSpMkLst>
            <pc:docMk/>
            <pc:sldMk cId="2262401892" sldId="395"/>
            <ac:cxnSpMk id="253" creationId="{2F6979AC-4378-460B-A0A8-B98896D945B8}"/>
          </ac:cxnSpMkLst>
        </pc:cxnChg>
        <pc:cxnChg chg="mod">
          <ac:chgData name="Amelia Veith" userId="15bdf0d5-432d-4157-83ae-63e3a7e1dc2c" providerId="ADAL" clId="{DF7D28F4-70C7-4F3B-B2F4-B7EA1C97406B}" dt="2022-01-25T01:26:50.476" v="440"/>
          <ac:cxnSpMkLst>
            <pc:docMk/>
            <pc:sldMk cId="2262401892" sldId="395"/>
            <ac:cxnSpMk id="254" creationId="{AB394DB5-DC9E-4E02-8DC0-9BF447F56531}"/>
          </ac:cxnSpMkLst>
        </pc:cxnChg>
        <pc:cxnChg chg="mod">
          <ac:chgData name="Amelia Veith" userId="15bdf0d5-432d-4157-83ae-63e3a7e1dc2c" providerId="ADAL" clId="{DF7D28F4-70C7-4F3B-B2F4-B7EA1C97406B}" dt="2022-01-25T01:26:50.476" v="440"/>
          <ac:cxnSpMkLst>
            <pc:docMk/>
            <pc:sldMk cId="2262401892" sldId="395"/>
            <ac:cxnSpMk id="255" creationId="{D2AE9DF1-B60E-4A13-B82C-E4CE9C957B12}"/>
          </ac:cxnSpMkLst>
        </pc:cxnChg>
        <pc:cxnChg chg="mod">
          <ac:chgData name="Amelia Veith" userId="15bdf0d5-432d-4157-83ae-63e3a7e1dc2c" providerId="ADAL" clId="{DF7D28F4-70C7-4F3B-B2F4-B7EA1C97406B}" dt="2022-01-25T01:26:50.476" v="440"/>
          <ac:cxnSpMkLst>
            <pc:docMk/>
            <pc:sldMk cId="2262401892" sldId="395"/>
            <ac:cxnSpMk id="256" creationId="{EC6913C5-DD2D-44D3-B2C6-3D091C2277BB}"/>
          </ac:cxnSpMkLst>
        </pc:cxnChg>
        <pc:cxnChg chg="mod">
          <ac:chgData name="Amelia Veith" userId="15bdf0d5-432d-4157-83ae-63e3a7e1dc2c" providerId="ADAL" clId="{DF7D28F4-70C7-4F3B-B2F4-B7EA1C97406B}" dt="2022-01-25T01:26:50.476" v="440"/>
          <ac:cxnSpMkLst>
            <pc:docMk/>
            <pc:sldMk cId="2262401892" sldId="395"/>
            <ac:cxnSpMk id="257" creationId="{B6218375-C6B9-431C-97FC-9121D68FD05E}"/>
          </ac:cxnSpMkLst>
        </pc:cxnChg>
        <pc:cxnChg chg="mod">
          <ac:chgData name="Amelia Veith" userId="15bdf0d5-432d-4157-83ae-63e3a7e1dc2c" providerId="ADAL" clId="{DF7D28F4-70C7-4F3B-B2F4-B7EA1C97406B}" dt="2022-01-25T01:26:50.476" v="440"/>
          <ac:cxnSpMkLst>
            <pc:docMk/>
            <pc:sldMk cId="2262401892" sldId="395"/>
            <ac:cxnSpMk id="258" creationId="{467AB1D0-891A-4FAC-8402-4A04B2B2D408}"/>
          </ac:cxnSpMkLst>
        </pc:cxnChg>
        <pc:cxnChg chg="mod">
          <ac:chgData name="Amelia Veith" userId="15bdf0d5-432d-4157-83ae-63e3a7e1dc2c" providerId="ADAL" clId="{DF7D28F4-70C7-4F3B-B2F4-B7EA1C97406B}" dt="2022-01-25T01:26:50.476" v="440"/>
          <ac:cxnSpMkLst>
            <pc:docMk/>
            <pc:sldMk cId="2262401892" sldId="395"/>
            <ac:cxnSpMk id="259" creationId="{8A564C56-DE84-42D5-999A-133B216A93A7}"/>
          </ac:cxnSpMkLst>
        </pc:cxnChg>
        <pc:cxnChg chg="mod">
          <ac:chgData name="Amelia Veith" userId="15bdf0d5-432d-4157-83ae-63e3a7e1dc2c" providerId="ADAL" clId="{DF7D28F4-70C7-4F3B-B2F4-B7EA1C97406B}" dt="2022-01-25T01:26:50.476" v="440"/>
          <ac:cxnSpMkLst>
            <pc:docMk/>
            <pc:sldMk cId="2262401892" sldId="395"/>
            <ac:cxnSpMk id="260" creationId="{5E041CD9-CC97-4A48-814A-6E5F1DD0542E}"/>
          </ac:cxnSpMkLst>
        </pc:cxnChg>
        <pc:cxnChg chg="mod">
          <ac:chgData name="Amelia Veith" userId="15bdf0d5-432d-4157-83ae-63e3a7e1dc2c" providerId="ADAL" clId="{DF7D28F4-70C7-4F3B-B2F4-B7EA1C97406B}" dt="2022-01-25T01:26:50.476" v="440"/>
          <ac:cxnSpMkLst>
            <pc:docMk/>
            <pc:sldMk cId="2262401892" sldId="395"/>
            <ac:cxnSpMk id="261" creationId="{09084797-2334-468B-9AFF-A0FCD239D0B5}"/>
          </ac:cxnSpMkLst>
        </pc:cxnChg>
        <pc:cxnChg chg="mod">
          <ac:chgData name="Amelia Veith" userId="15bdf0d5-432d-4157-83ae-63e3a7e1dc2c" providerId="ADAL" clId="{DF7D28F4-70C7-4F3B-B2F4-B7EA1C97406B}" dt="2022-01-25T01:26:57.337" v="442" actId="478"/>
          <ac:cxnSpMkLst>
            <pc:docMk/>
            <pc:sldMk cId="2262401892" sldId="395"/>
            <ac:cxnSpMk id="262" creationId="{5FBD2B87-9464-4E86-82F8-4784047B8388}"/>
          </ac:cxnSpMkLst>
        </pc:cxnChg>
        <pc:cxnChg chg="mod">
          <ac:chgData name="Amelia Veith" userId="15bdf0d5-432d-4157-83ae-63e3a7e1dc2c" providerId="ADAL" clId="{DF7D28F4-70C7-4F3B-B2F4-B7EA1C97406B}" dt="2022-01-25T01:26:50.476" v="440"/>
          <ac:cxnSpMkLst>
            <pc:docMk/>
            <pc:sldMk cId="2262401892" sldId="395"/>
            <ac:cxnSpMk id="263" creationId="{947A9878-A60B-4E1C-AB3A-0368FE404AC0}"/>
          </ac:cxnSpMkLst>
        </pc:cxnChg>
        <pc:cxnChg chg="mod">
          <ac:chgData name="Amelia Veith" userId="15bdf0d5-432d-4157-83ae-63e3a7e1dc2c" providerId="ADAL" clId="{DF7D28F4-70C7-4F3B-B2F4-B7EA1C97406B}" dt="2022-01-25T01:26:50.476" v="440"/>
          <ac:cxnSpMkLst>
            <pc:docMk/>
            <pc:sldMk cId="2262401892" sldId="395"/>
            <ac:cxnSpMk id="264" creationId="{C9E3F1ED-D688-4016-8076-FA4A4DFE63DD}"/>
          </ac:cxnSpMkLst>
        </pc:cxnChg>
        <pc:cxnChg chg="mod">
          <ac:chgData name="Amelia Veith" userId="15bdf0d5-432d-4157-83ae-63e3a7e1dc2c" providerId="ADAL" clId="{DF7D28F4-70C7-4F3B-B2F4-B7EA1C97406B}" dt="2022-01-25T01:26:59.652" v="443"/>
          <ac:cxnSpMkLst>
            <pc:docMk/>
            <pc:sldMk cId="2262401892" sldId="395"/>
            <ac:cxnSpMk id="275" creationId="{244FB1E2-1C2A-45F3-8987-3178FA58F4AC}"/>
          </ac:cxnSpMkLst>
        </pc:cxnChg>
        <pc:cxnChg chg="mod">
          <ac:chgData name="Amelia Veith" userId="15bdf0d5-432d-4157-83ae-63e3a7e1dc2c" providerId="ADAL" clId="{DF7D28F4-70C7-4F3B-B2F4-B7EA1C97406B}" dt="2022-01-25T01:26:59.652" v="443"/>
          <ac:cxnSpMkLst>
            <pc:docMk/>
            <pc:sldMk cId="2262401892" sldId="395"/>
            <ac:cxnSpMk id="276" creationId="{CEEC6B06-D05B-4B21-8B89-C28B3556DBFC}"/>
          </ac:cxnSpMkLst>
        </pc:cxnChg>
        <pc:cxnChg chg="mod">
          <ac:chgData name="Amelia Veith" userId="15bdf0d5-432d-4157-83ae-63e3a7e1dc2c" providerId="ADAL" clId="{DF7D28F4-70C7-4F3B-B2F4-B7EA1C97406B}" dt="2022-01-25T01:26:59.652" v="443"/>
          <ac:cxnSpMkLst>
            <pc:docMk/>
            <pc:sldMk cId="2262401892" sldId="395"/>
            <ac:cxnSpMk id="277" creationId="{6C3F2B70-05C3-4006-96D6-1B7DDD23B6DD}"/>
          </ac:cxnSpMkLst>
        </pc:cxnChg>
        <pc:cxnChg chg="mod">
          <ac:chgData name="Amelia Veith" userId="15bdf0d5-432d-4157-83ae-63e3a7e1dc2c" providerId="ADAL" clId="{DF7D28F4-70C7-4F3B-B2F4-B7EA1C97406B}" dt="2022-01-25T01:26:59.652" v="443"/>
          <ac:cxnSpMkLst>
            <pc:docMk/>
            <pc:sldMk cId="2262401892" sldId="395"/>
            <ac:cxnSpMk id="279" creationId="{672052F3-4A8F-43C4-8DAB-4BF9A8B7854F}"/>
          </ac:cxnSpMkLst>
        </pc:cxnChg>
        <pc:cxnChg chg="mod">
          <ac:chgData name="Amelia Veith" userId="15bdf0d5-432d-4157-83ae-63e3a7e1dc2c" providerId="ADAL" clId="{DF7D28F4-70C7-4F3B-B2F4-B7EA1C97406B}" dt="2022-01-25T01:26:59.652" v="443"/>
          <ac:cxnSpMkLst>
            <pc:docMk/>
            <pc:sldMk cId="2262401892" sldId="395"/>
            <ac:cxnSpMk id="280" creationId="{B7FCB3E5-0789-454A-A6BD-F3431178D697}"/>
          </ac:cxnSpMkLst>
        </pc:cxnChg>
        <pc:cxnChg chg="mod">
          <ac:chgData name="Amelia Veith" userId="15bdf0d5-432d-4157-83ae-63e3a7e1dc2c" providerId="ADAL" clId="{DF7D28F4-70C7-4F3B-B2F4-B7EA1C97406B}" dt="2022-01-25T01:26:59.652" v="443"/>
          <ac:cxnSpMkLst>
            <pc:docMk/>
            <pc:sldMk cId="2262401892" sldId="395"/>
            <ac:cxnSpMk id="281" creationId="{98ADA78E-344F-4285-ACEA-C904C61D7103}"/>
          </ac:cxnSpMkLst>
        </pc:cxnChg>
        <pc:cxnChg chg="mod">
          <ac:chgData name="Amelia Veith" userId="15bdf0d5-432d-4157-83ae-63e3a7e1dc2c" providerId="ADAL" clId="{DF7D28F4-70C7-4F3B-B2F4-B7EA1C97406B}" dt="2022-01-25T01:27:04.549" v="446" actId="478"/>
          <ac:cxnSpMkLst>
            <pc:docMk/>
            <pc:sldMk cId="2262401892" sldId="395"/>
            <ac:cxnSpMk id="288" creationId="{81DDC7A9-0C2F-4D43-BDF5-387A214D66B9}"/>
          </ac:cxnSpMkLst>
        </pc:cxnChg>
        <pc:cxnChg chg="mod">
          <ac:chgData name="Amelia Veith" userId="15bdf0d5-432d-4157-83ae-63e3a7e1dc2c" providerId="ADAL" clId="{DF7D28F4-70C7-4F3B-B2F4-B7EA1C97406B}" dt="2022-01-25T01:26:59.652" v="443"/>
          <ac:cxnSpMkLst>
            <pc:docMk/>
            <pc:sldMk cId="2262401892" sldId="395"/>
            <ac:cxnSpMk id="289" creationId="{CEB60915-A1B0-4D9B-A712-8757C7D7D0B4}"/>
          </ac:cxnSpMkLst>
        </pc:cxnChg>
        <pc:cxnChg chg="mod">
          <ac:chgData name="Amelia Veith" userId="15bdf0d5-432d-4157-83ae-63e3a7e1dc2c" providerId="ADAL" clId="{DF7D28F4-70C7-4F3B-B2F4-B7EA1C97406B}" dt="2022-01-25T01:26:59.652" v="443"/>
          <ac:cxnSpMkLst>
            <pc:docMk/>
            <pc:sldMk cId="2262401892" sldId="395"/>
            <ac:cxnSpMk id="290" creationId="{5D473A1D-38B1-44D8-B1F2-C59560132039}"/>
          </ac:cxnSpMkLst>
        </pc:cxnChg>
        <pc:cxnChg chg="mod">
          <ac:chgData name="Amelia Veith" userId="15bdf0d5-432d-4157-83ae-63e3a7e1dc2c" providerId="ADAL" clId="{DF7D28F4-70C7-4F3B-B2F4-B7EA1C97406B}" dt="2022-01-25T01:27:04.549" v="446" actId="478"/>
          <ac:cxnSpMkLst>
            <pc:docMk/>
            <pc:sldMk cId="2262401892" sldId="395"/>
            <ac:cxnSpMk id="291" creationId="{852C7518-532E-4678-AE4B-32B52CBF6271}"/>
          </ac:cxnSpMkLst>
        </pc:cxnChg>
        <pc:cxnChg chg="mod">
          <ac:chgData name="Amelia Veith" userId="15bdf0d5-432d-4157-83ae-63e3a7e1dc2c" providerId="ADAL" clId="{DF7D28F4-70C7-4F3B-B2F4-B7EA1C97406B}" dt="2022-01-25T01:27:04.549" v="446" actId="478"/>
          <ac:cxnSpMkLst>
            <pc:docMk/>
            <pc:sldMk cId="2262401892" sldId="395"/>
            <ac:cxnSpMk id="292" creationId="{66073698-D6E4-4137-BEC8-BFB55D4FE8D3}"/>
          </ac:cxnSpMkLst>
        </pc:cxnChg>
        <pc:cxnChg chg="mod">
          <ac:chgData name="Amelia Veith" userId="15bdf0d5-432d-4157-83ae-63e3a7e1dc2c" providerId="ADAL" clId="{DF7D28F4-70C7-4F3B-B2F4-B7EA1C97406B}" dt="2022-01-25T01:27:04.549" v="446" actId="478"/>
          <ac:cxnSpMkLst>
            <pc:docMk/>
            <pc:sldMk cId="2262401892" sldId="395"/>
            <ac:cxnSpMk id="293" creationId="{E8520889-32F3-41DA-9A02-2592685F6D38}"/>
          </ac:cxnSpMkLst>
        </pc:cxnChg>
        <pc:cxnChg chg="mod">
          <ac:chgData name="Amelia Veith" userId="15bdf0d5-432d-4157-83ae-63e3a7e1dc2c" providerId="ADAL" clId="{DF7D28F4-70C7-4F3B-B2F4-B7EA1C97406B}" dt="2022-01-25T01:26:59.652" v="443"/>
          <ac:cxnSpMkLst>
            <pc:docMk/>
            <pc:sldMk cId="2262401892" sldId="395"/>
            <ac:cxnSpMk id="294" creationId="{4E926C6F-C680-4F4C-A165-77BC51B0EF58}"/>
          </ac:cxnSpMkLst>
        </pc:cxnChg>
        <pc:cxnChg chg="mod">
          <ac:chgData name="Amelia Veith" userId="15bdf0d5-432d-4157-83ae-63e3a7e1dc2c" providerId="ADAL" clId="{DF7D28F4-70C7-4F3B-B2F4-B7EA1C97406B}" dt="2022-01-25T01:26:59.652" v="443"/>
          <ac:cxnSpMkLst>
            <pc:docMk/>
            <pc:sldMk cId="2262401892" sldId="395"/>
            <ac:cxnSpMk id="295" creationId="{DC429805-0A17-4A89-B005-296CF7F83391}"/>
          </ac:cxnSpMkLst>
        </pc:cxnChg>
        <pc:cxnChg chg="mod">
          <ac:chgData name="Amelia Veith" userId="15bdf0d5-432d-4157-83ae-63e3a7e1dc2c" providerId="ADAL" clId="{DF7D28F4-70C7-4F3B-B2F4-B7EA1C97406B}" dt="2022-01-25T01:26:59.652" v="443"/>
          <ac:cxnSpMkLst>
            <pc:docMk/>
            <pc:sldMk cId="2262401892" sldId="395"/>
            <ac:cxnSpMk id="296" creationId="{43D44C41-4F44-4B29-B373-887809C42F75}"/>
          </ac:cxnSpMkLst>
        </pc:cxnChg>
        <pc:cxnChg chg="mod">
          <ac:chgData name="Amelia Veith" userId="15bdf0d5-432d-4157-83ae-63e3a7e1dc2c" providerId="ADAL" clId="{DF7D28F4-70C7-4F3B-B2F4-B7EA1C97406B}" dt="2022-01-25T01:26:59.652" v="443"/>
          <ac:cxnSpMkLst>
            <pc:docMk/>
            <pc:sldMk cId="2262401892" sldId="395"/>
            <ac:cxnSpMk id="297" creationId="{236B5322-C629-41AF-90BB-5CD0541AB98A}"/>
          </ac:cxnSpMkLst>
        </pc:cxnChg>
        <pc:cxnChg chg="mod">
          <ac:chgData name="Amelia Veith" userId="15bdf0d5-432d-4157-83ae-63e3a7e1dc2c" providerId="ADAL" clId="{DF7D28F4-70C7-4F3B-B2F4-B7EA1C97406B}" dt="2022-01-25T01:26:59.652" v="443"/>
          <ac:cxnSpMkLst>
            <pc:docMk/>
            <pc:sldMk cId="2262401892" sldId="395"/>
            <ac:cxnSpMk id="298" creationId="{AEDC0E69-1B47-4E03-949E-3B551041F74B}"/>
          </ac:cxnSpMkLst>
        </pc:cxnChg>
        <pc:cxnChg chg="mod">
          <ac:chgData name="Amelia Veith" userId="15bdf0d5-432d-4157-83ae-63e3a7e1dc2c" providerId="ADAL" clId="{DF7D28F4-70C7-4F3B-B2F4-B7EA1C97406B}" dt="2022-01-25T01:26:59.652" v="443"/>
          <ac:cxnSpMkLst>
            <pc:docMk/>
            <pc:sldMk cId="2262401892" sldId="395"/>
            <ac:cxnSpMk id="299" creationId="{B82E312D-CDA4-42A8-88A8-67F63535E3CD}"/>
          </ac:cxnSpMkLst>
        </pc:cxnChg>
        <pc:cxnChg chg="mod">
          <ac:chgData name="Amelia Veith" userId="15bdf0d5-432d-4157-83ae-63e3a7e1dc2c" providerId="ADAL" clId="{DF7D28F4-70C7-4F3B-B2F4-B7EA1C97406B}" dt="2022-01-25T01:26:59.652" v="443"/>
          <ac:cxnSpMkLst>
            <pc:docMk/>
            <pc:sldMk cId="2262401892" sldId="395"/>
            <ac:cxnSpMk id="300" creationId="{723C2E93-44DD-42D8-8CEE-A0D982D9E27F}"/>
          </ac:cxnSpMkLst>
        </pc:cxnChg>
        <pc:cxnChg chg="mod">
          <ac:chgData name="Amelia Veith" userId="15bdf0d5-432d-4157-83ae-63e3a7e1dc2c" providerId="ADAL" clId="{DF7D28F4-70C7-4F3B-B2F4-B7EA1C97406B}" dt="2022-01-25T01:26:59.652" v="443"/>
          <ac:cxnSpMkLst>
            <pc:docMk/>
            <pc:sldMk cId="2262401892" sldId="395"/>
            <ac:cxnSpMk id="301" creationId="{A2C9D94F-B219-467A-B0F1-051C2C4D0D56}"/>
          </ac:cxnSpMkLst>
        </pc:cxnChg>
        <pc:cxnChg chg="mod">
          <ac:chgData name="Amelia Veith" userId="15bdf0d5-432d-4157-83ae-63e3a7e1dc2c" providerId="ADAL" clId="{DF7D28F4-70C7-4F3B-B2F4-B7EA1C97406B}" dt="2022-01-25T01:27:04.549" v="446" actId="478"/>
          <ac:cxnSpMkLst>
            <pc:docMk/>
            <pc:sldMk cId="2262401892" sldId="395"/>
            <ac:cxnSpMk id="302" creationId="{8CEC2825-9838-46C4-B5CD-11B05D0B00D3}"/>
          </ac:cxnSpMkLst>
        </pc:cxnChg>
        <pc:cxnChg chg="mod">
          <ac:chgData name="Amelia Veith" userId="15bdf0d5-432d-4157-83ae-63e3a7e1dc2c" providerId="ADAL" clId="{DF7D28F4-70C7-4F3B-B2F4-B7EA1C97406B}" dt="2022-01-25T01:26:59.652" v="443"/>
          <ac:cxnSpMkLst>
            <pc:docMk/>
            <pc:sldMk cId="2262401892" sldId="395"/>
            <ac:cxnSpMk id="303" creationId="{B3BEFC2F-C300-413D-90E8-F67E3726390D}"/>
          </ac:cxnSpMkLst>
        </pc:cxnChg>
        <pc:cxnChg chg="mod">
          <ac:chgData name="Amelia Veith" userId="15bdf0d5-432d-4157-83ae-63e3a7e1dc2c" providerId="ADAL" clId="{DF7D28F4-70C7-4F3B-B2F4-B7EA1C97406B}" dt="2022-01-25T01:26:59.652" v="443"/>
          <ac:cxnSpMkLst>
            <pc:docMk/>
            <pc:sldMk cId="2262401892" sldId="395"/>
            <ac:cxnSpMk id="304" creationId="{A76390D8-48AA-4350-8335-E3EB932A0F6B}"/>
          </ac:cxnSpMkLst>
        </pc:cxnChg>
        <pc:cxnChg chg="mod">
          <ac:chgData name="Amelia Veith" userId="15bdf0d5-432d-4157-83ae-63e3a7e1dc2c" providerId="ADAL" clId="{DF7D28F4-70C7-4F3B-B2F4-B7EA1C97406B}" dt="2022-01-25T01:37:35.330" v="787" actId="21"/>
          <ac:cxnSpMkLst>
            <pc:docMk/>
            <pc:sldMk cId="2262401892" sldId="395"/>
            <ac:cxnSpMk id="338" creationId="{7ED61200-EB2B-4C2D-8B2A-59BE4CDE6B2D}"/>
          </ac:cxnSpMkLst>
        </pc:cxnChg>
        <pc:cxnChg chg="mod">
          <ac:chgData name="Amelia Veith" userId="15bdf0d5-432d-4157-83ae-63e3a7e1dc2c" providerId="ADAL" clId="{DF7D28F4-70C7-4F3B-B2F4-B7EA1C97406B}" dt="2022-01-25T01:37:25.322" v="785"/>
          <ac:cxnSpMkLst>
            <pc:docMk/>
            <pc:sldMk cId="2262401892" sldId="395"/>
            <ac:cxnSpMk id="339" creationId="{4EE05F22-FA73-4FC1-8F61-7BA5E9D724A3}"/>
          </ac:cxnSpMkLst>
        </pc:cxnChg>
        <pc:cxnChg chg="mod">
          <ac:chgData name="Amelia Veith" userId="15bdf0d5-432d-4157-83ae-63e3a7e1dc2c" providerId="ADAL" clId="{DF7D28F4-70C7-4F3B-B2F4-B7EA1C97406B}" dt="2022-01-25T01:37:25.322" v="785"/>
          <ac:cxnSpMkLst>
            <pc:docMk/>
            <pc:sldMk cId="2262401892" sldId="395"/>
            <ac:cxnSpMk id="340" creationId="{BB1A31D4-078B-413B-9C07-69C092EA0675}"/>
          </ac:cxnSpMkLst>
        </pc:cxnChg>
        <pc:cxnChg chg="mod">
          <ac:chgData name="Amelia Veith" userId="15bdf0d5-432d-4157-83ae-63e3a7e1dc2c" providerId="ADAL" clId="{DF7D28F4-70C7-4F3B-B2F4-B7EA1C97406B}" dt="2022-01-25T01:37:35.330" v="787" actId="21"/>
          <ac:cxnSpMkLst>
            <pc:docMk/>
            <pc:sldMk cId="2262401892" sldId="395"/>
            <ac:cxnSpMk id="341" creationId="{5A492C92-2D24-4776-A5A3-8DF9D135EA78}"/>
          </ac:cxnSpMkLst>
        </pc:cxnChg>
        <pc:cxnChg chg="mod">
          <ac:chgData name="Amelia Veith" userId="15bdf0d5-432d-4157-83ae-63e3a7e1dc2c" providerId="ADAL" clId="{DF7D28F4-70C7-4F3B-B2F4-B7EA1C97406B}" dt="2022-01-25T01:37:35.330" v="787" actId="21"/>
          <ac:cxnSpMkLst>
            <pc:docMk/>
            <pc:sldMk cId="2262401892" sldId="395"/>
            <ac:cxnSpMk id="342" creationId="{2CA99ACC-91BE-4134-8D12-0C78B42A8FB3}"/>
          </ac:cxnSpMkLst>
        </pc:cxnChg>
        <pc:cxnChg chg="mod">
          <ac:chgData name="Amelia Veith" userId="15bdf0d5-432d-4157-83ae-63e3a7e1dc2c" providerId="ADAL" clId="{DF7D28F4-70C7-4F3B-B2F4-B7EA1C97406B}" dt="2022-01-25T01:37:35.330" v="787" actId="21"/>
          <ac:cxnSpMkLst>
            <pc:docMk/>
            <pc:sldMk cId="2262401892" sldId="395"/>
            <ac:cxnSpMk id="343" creationId="{7A27CBFE-4291-43B1-A658-554680205E84}"/>
          </ac:cxnSpMkLst>
        </pc:cxnChg>
        <pc:cxnChg chg="mod">
          <ac:chgData name="Amelia Veith" userId="15bdf0d5-432d-4157-83ae-63e3a7e1dc2c" providerId="ADAL" clId="{DF7D28F4-70C7-4F3B-B2F4-B7EA1C97406B}" dt="2022-01-25T01:37:25.322" v="785"/>
          <ac:cxnSpMkLst>
            <pc:docMk/>
            <pc:sldMk cId="2262401892" sldId="395"/>
            <ac:cxnSpMk id="344" creationId="{5FE25C3A-3E06-4F02-8AD1-73A64B467A4D}"/>
          </ac:cxnSpMkLst>
        </pc:cxnChg>
        <pc:cxnChg chg="mod">
          <ac:chgData name="Amelia Veith" userId="15bdf0d5-432d-4157-83ae-63e3a7e1dc2c" providerId="ADAL" clId="{DF7D28F4-70C7-4F3B-B2F4-B7EA1C97406B}" dt="2022-01-25T01:37:25.322" v="785"/>
          <ac:cxnSpMkLst>
            <pc:docMk/>
            <pc:sldMk cId="2262401892" sldId="395"/>
            <ac:cxnSpMk id="345" creationId="{84C0C1C7-E746-4163-BBEF-B5AC26BC84DE}"/>
          </ac:cxnSpMkLst>
        </pc:cxnChg>
        <pc:cxnChg chg="mod">
          <ac:chgData name="Amelia Veith" userId="15bdf0d5-432d-4157-83ae-63e3a7e1dc2c" providerId="ADAL" clId="{DF7D28F4-70C7-4F3B-B2F4-B7EA1C97406B}" dt="2022-01-25T01:37:25.322" v="785"/>
          <ac:cxnSpMkLst>
            <pc:docMk/>
            <pc:sldMk cId="2262401892" sldId="395"/>
            <ac:cxnSpMk id="346" creationId="{D5FE0F69-D30D-45B9-B89D-2DD16D24F40D}"/>
          </ac:cxnSpMkLst>
        </pc:cxnChg>
        <pc:cxnChg chg="mod">
          <ac:chgData name="Amelia Veith" userId="15bdf0d5-432d-4157-83ae-63e3a7e1dc2c" providerId="ADAL" clId="{DF7D28F4-70C7-4F3B-B2F4-B7EA1C97406B}" dt="2022-01-25T01:37:25.322" v="785"/>
          <ac:cxnSpMkLst>
            <pc:docMk/>
            <pc:sldMk cId="2262401892" sldId="395"/>
            <ac:cxnSpMk id="347" creationId="{20CBF330-2709-465D-A8C8-44898DEACDD8}"/>
          </ac:cxnSpMkLst>
        </pc:cxnChg>
        <pc:cxnChg chg="mod">
          <ac:chgData name="Amelia Veith" userId="15bdf0d5-432d-4157-83ae-63e3a7e1dc2c" providerId="ADAL" clId="{DF7D28F4-70C7-4F3B-B2F4-B7EA1C97406B}" dt="2022-01-25T01:37:25.322" v="785"/>
          <ac:cxnSpMkLst>
            <pc:docMk/>
            <pc:sldMk cId="2262401892" sldId="395"/>
            <ac:cxnSpMk id="348" creationId="{4591DA93-A9F7-4494-8DB6-87ED1208EA33}"/>
          </ac:cxnSpMkLst>
        </pc:cxnChg>
        <pc:cxnChg chg="mod">
          <ac:chgData name="Amelia Veith" userId="15bdf0d5-432d-4157-83ae-63e3a7e1dc2c" providerId="ADAL" clId="{DF7D28F4-70C7-4F3B-B2F4-B7EA1C97406B}" dt="2022-01-25T01:37:25.322" v="785"/>
          <ac:cxnSpMkLst>
            <pc:docMk/>
            <pc:sldMk cId="2262401892" sldId="395"/>
            <ac:cxnSpMk id="349" creationId="{D5E5B5AC-E4F5-4163-AB13-89C75964234E}"/>
          </ac:cxnSpMkLst>
        </pc:cxnChg>
        <pc:cxnChg chg="mod">
          <ac:chgData name="Amelia Veith" userId="15bdf0d5-432d-4157-83ae-63e3a7e1dc2c" providerId="ADAL" clId="{DF7D28F4-70C7-4F3B-B2F4-B7EA1C97406B}" dt="2022-01-25T01:37:25.322" v="785"/>
          <ac:cxnSpMkLst>
            <pc:docMk/>
            <pc:sldMk cId="2262401892" sldId="395"/>
            <ac:cxnSpMk id="350" creationId="{6AC2FC88-A0B8-44A1-B885-07568BECBBEE}"/>
          </ac:cxnSpMkLst>
        </pc:cxnChg>
        <pc:cxnChg chg="mod">
          <ac:chgData name="Amelia Veith" userId="15bdf0d5-432d-4157-83ae-63e3a7e1dc2c" providerId="ADAL" clId="{DF7D28F4-70C7-4F3B-B2F4-B7EA1C97406B}" dt="2022-01-25T01:37:25.322" v="785"/>
          <ac:cxnSpMkLst>
            <pc:docMk/>
            <pc:sldMk cId="2262401892" sldId="395"/>
            <ac:cxnSpMk id="351" creationId="{CDB280B9-3D86-4975-99B8-AF0A1D3AAC1B}"/>
          </ac:cxnSpMkLst>
        </pc:cxnChg>
        <pc:cxnChg chg="mod">
          <ac:chgData name="Amelia Veith" userId="15bdf0d5-432d-4157-83ae-63e3a7e1dc2c" providerId="ADAL" clId="{DF7D28F4-70C7-4F3B-B2F4-B7EA1C97406B}" dt="2022-01-25T01:37:35.330" v="787" actId="21"/>
          <ac:cxnSpMkLst>
            <pc:docMk/>
            <pc:sldMk cId="2262401892" sldId="395"/>
            <ac:cxnSpMk id="352" creationId="{886A738C-9138-41EA-8551-C6A209FD298E}"/>
          </ac:cxnSpMkLst>
        </pc:cxnChg>
        <pc:cxnChg chg="mod">
          <ac:chgData name="Amelia Veith" userId="15bdf0d5-432d-4157-83ae-63e3a7e1dc2c" providerId="ADAL" clId="{DF7D28F4-70C7-4F3B-B2F4-B7EA1C97406B}" dt="2022-01-25T01:37:25.322" v="785"/>
          <ac:cxnSpMkLst>
            <pc:docMk/>
            <pc:sldMk cId="2262401892" sldId="395"/>
            <ac:cxnSpMk id="353" creationId="{1A923297-FBD6-4151-BB58-B4E338F57A2E}"/>
          </ac:cxnSpMkLst>
        </pc:cxnChg>
        <pc:cxnChg chg="mod">
          <ac:chgData name="Amelia Veith" userId="15bdf0d5-432d-4157-83ae-63e3a7e1dc2c" providerId="ADAL" clId="{DF7D28F4-70C7-4F3B-B2F4-B7EA1C97406B}" dt="2022-01-25T01:37:25.322" v="785"/>
          <ac:cxnSpMkLst>
            <pc:docMk/>
            <pc:sldMk cId="2262401892" sldId="395"/>
            <ac:cxnSpMk id="354" creationId="{B22E3EC2-1E11-452A-B98E-C0FBBD9304BC}"/>
          </ac:cxnSpMkLst>
        </pc:cxnChg>
        <pc:cxnChg chg="mod">
          <ac:chgData name="Amelia Veith" userId="15bdf0d5-432d-4157-83ae-63e3a7e1dc2c" providerId="ADAL" clId="{DF7D28F4-70C7-4F3B-B2F4-B7EA1C97406B}" dt="2022-01-25T01:37:35.330" v="787" actId="21"/>
          <ac:cxnSpMkLst>
            <pc:docMk/>
            <pc:sldMk cId="2262401892" sldId="395"/>
            <ac:cxnSpMk id="359" creationId="{F8E700B7-0724-4B7A-9A85-E6BAF49BEA48}"/>
          </ac:cxnSpMkLst>
        </pc:cxnChg>
        <pc:cxnChg chg="mod">
          <ac:chgData name="Amelia Veith" userId="15bdf0d5-432d-4157-83ae-63e3a7e1dc2c" providerId="ADAL" clId="{DF7D28F4-70C7-4F3B-B2F4-B7EA1C97406B}" dt="2022-01-25T01:37:25.322" v="785"/>
          <ac:cxnSpMkLst>
            <pc:docMk/>
            <pc:sldMk cId="2262401892" sldId="395"/>
            <ac:cxnSpMk id="360" creationId="{21B71E4F-08E0-4A86-9AD2-2BDDBEC262B3}"/>
          </ac:cxnSpMkLst>
        </pc:cxnChg>
        <pc:cxnChg chg="mod">
          <ac:chgData name="Amelia Veith" userId="15bdf0d5-432d-4157-83ae-63e3a7e1dc2c" providerId="ADAL" clId="{DF7D28F4-70C7-4F3B-B2F4-B7EA1C97406B}" dt="2022-01-25T01:37:25.322" v="785"/>
          <ac:cxnSpMkLst>
            <pc:docMk/>
            <pc:sldMk cId="2262401892" sldId="395"/>
            <ac:cxnSpMk id="361" creationId="{51B1FED3-68F6-4928-B03C-7324AF806581}"/>
          </ac:cxnSpMkLst>
        </pc:cxnChg>
        <pc:cxnChg chg="mod">
          <ac:chgData name="Amelia Veith" userId="15bdf0d5-432d-4157-83ae-63e3a7e1dc2c" providerId="ADAL" clId="{DF7D28F4-70C7-4F3B-B2F4-B7EA1C97406B}" dt="2022-01-25T01:37:35.330" v="787" actId="21"/>
          <ac:cxnSpMkLst>
            <pc:docMk/>
            <pc:sldMk cId="2262401892" sldId="395"/>
            <ac:cxnSpMk id="362" creationId="{0879804D-1942-46C5-ACCA-E4EC76BF97BC}"/>
          </ac:cxnSpMkLst>
        </pc:cxnChg>
        <pc:cxnChg chg="mod">
          <ac:chgData name="Amelia Veith" userId="15bdf0d5-432d-4157-83ae-63e3a7e1dc2c" providerId="ADAL" clId="{DF7D28F4-70C7-4F3B-B2F4-B7EA1C97406B}" dt="2022-01-25T01:37:35.330" v="787" actId="21"/>
          <ac:cxnSpMkLst>
            <pc:docMk/>
            <pc:sldMk cId="2262401892" sldId="395"/>
            <ac:cxnSpMk id="363" creationId="{C0FF880B-ED1E-4218-96E3-A84AC3D9ACCD}"/>
          </ac:cxnSpMkLst>
        </pc:cxnChg>
        <pc:cxnChg chg="mod">
          <ac:chgData name="Amelia Veith" userId="15bdf0d5-432d-4157-83ae-63e3a7e1dc2c" providerId="ADAL" clId="{DF7D28F4-70C7-4F3B-B2F4-B7EA1C97406B}" dt="2022-01-25T01:37:35.330" v="787" actId="21"/>
          <ac:cxnSpMkLst>
            <pc:docMk/>
            <pc:sldMk cId="2262401892" sldId="395"/>
            <ac:cxnSpMk id="364" creationId="{F41E76F4-2F24-44E1-8A11-98985BCCE4E3}"/>
          </ac:cxnSpMkLst>
        </pc:cxnChg>
        <pc:cxnChg chg="mod">
          <ac:chgData name="Amelia Veith" userId="15bdf0d5-432d-4157-83ae-63e3a7e1dc2c" providerId="ADAL" clId="{DF7D28F4-70C7-4F3B-B2F4-B7EA1C97406B}" dt="2022-01-25T01:37:25.322" v="785"/>
          <ac:cxnSpMkLst>
            <pc:docMk/>
            <pc:sldMk cId="2262401892" sldId="395"/>
            <ac:cxnSpMk id="365" creationId="{0619F34A-2C63-430E-A055-EDA06E9AB979}"/>
          </ac:cxnSpMkLst>
        </pc:cxnChg>
        <pc:cxnChg chg="mod">
          <ac:chgData name="Amelia Veith" userId="15bdf0d5-432d-4157-83ae-63e3a7e1dc2c" providerId="ADAL" clId="{DF7D28F4-70C7-4F3B-B2F4-B7EA1C97406B}" dt="2022-01-25T01:37:25.322" v="785"/>
          <ac:cxnSpMkLst>
            <pc:docMk/>
            <pc:sldMk cId="2262401892" sldId="395"/>
            <ac:cxnSpMk id="366" creationId="{6D619635-7EF0-4E9D-8CF8-21F6694B7474}"/>
          </ac:cxnSpMkLst>
        </pc:cxnChg>
        <pc:cxnChg chg="mod">
          <ac:chgData name="Amelia Veith" userId="15bdf0d5-432d-4157-83ae-63e3a7e1dc2c" providerId="ADAL" clId="{DF7D28F4-70C7-4F3B-B2F4-B7EA1C97406B}" dt="2022-01-25T01:37:25.322" v="785"/>
          <ac:cxnSpMkLst>
            <pc:docMk/>
            <pc:sldMk cId="2262401892" sldId="395"/>
            <ac:cxnSpMk id="367" creationId="{04F5E50F-2C43-49DF-B4E3-26236694D646}"/>
          </ac:cxnSpMkLst>
        </pc:cxnChg>
        <pc:cxnChg chg="mod">
          <ac:chgData name="Amelia Veith" userId="15bdf0d5-432d-4157-83ae-63e3a7e1dc2c" providerId="ADAL" clId="{DF7D28F4-70C7-4F3B-B2F4-B7EA1C97406B}" dt="2022-01-25T01:37:25.322" v="785"/>
          <ac:cxnSpMkLst>
            <pc:docMk/>
            <pc:sldMk cId="2262401892" sldId="395"/>
            <ac:cxnSpMk id="368" creationId="{1D2475FC-E02A-4D92-95C7-9E8B539A5BEA}"/>
          </ac:cxnSpMkLst>
        </pc:cxnChg>
        <pc:cxnChg chg="mod">
          <ac:chgData name="Amelia Veith" userId="15bdf0d5-432d-4157-83ae-63e3a7e1dc2c" providerId="ADAL" clId="{DF7D28F4-70C7-4F3B-B2F4-B7EA1C97406B}" dt="2022-01-25T01:37:25.322" v="785"/>
          <ac:cxnSpMkLst>
            <pc:docMk/>
            <pc:sldMk cId="2262401892" sldId="395"/>
            <ac:cxnSpMk id="369" creationId="{34A61D00-50A9-4F89-ACEA-B4003C87E6DE}"/>
          </ac:cxnSpMkLst>
        </pc:cxnChg>
        <pc:cxnChg chg="mod">
          <ac:chgData name="Amelia Veith" userId="15bdf0d5-432d-4157-83ae-63e3a7e1dc2c" providerId="ADAL" clId="{DF7D28F4-70C7-4F3B-B2F4-B7EA1C97406B}" dt="2022-01-25T01:37:25.322" v="785"/>
          <ac:cxnSpMkLst>
            <pc:docMk/>
            <pc:sldMk cId="2262401892" sldId="395"/>
            <ac:cxnSpMk id="370" creationId="{9B229328-57F0-456B-88EC-63FCF32EB966}"/>
          </ac:cxnSpMkLst>
        </pc:cxnChg>
        <pc:cxnChg chg="mod">
          <ac:chgData name="Amelia Veith" userId="15bdf0d5-432d-4157-83ae-63e3a7e1dc2c" providerId="ADAL" clId="{DF7D28F4-70C7-4F3B-B2F4-B7EA1C97406B}" dt="2022-01-25T01:37:25.322" v="785"/>
          <ac:cxnSpMkLst>
            <pc:docMk/>
            <pc:sldMk cId="2262401892" sldId="395"/>
            <ac:cxnSpMk id="371" creationId="{A7221402-DA66-405B-B6C5-A134F10BE769}"/>
          </ac:cxnSpMkLst>
        </pc:cxnChg>
        <pc:cxnChg chg="mod">
          <ac:chgData name="Amelia Veith" userId="15bdf0d5-432d-4157-83ae-63e3a7e1dc2c" providerId="ADAL" clId="{DF7D28F4-70C7-4F3B-B2F4-B7EA1C97406B}" dt="2022-01-25T01:37:25.322" v="785"/>
          <ac:cxnSpMkLst>
            <pc:docMk/>
            <pc:sldMk cId="2262401892" sldId="395"/>
            <ac:cxnSpMk id="372" creationId="{B90CD550-7DFF-405D-B011-F369B96D4045}"/>
          </ac:cxnSpMkLst>
        </pc:cxnChg>
        <pc:cxnChg chg="mod">
          <ac:chgData name="Amelia Veith" userId="15bdf0d5-432d-4157-83ae-63e3a7e1dc2c" providerId="ADAL" clId="{DF7D28F4-70C7-4F3B-B2F4-B7EA1C97406B}" dt="2022-01-25T01:37:35.330" v="787" actId="21"/>
          <ac:cxnSpMkLst>
            <pc:docMk/>
            <pc:sldMk cId="2262401892" sldId="395"/>
            <ac:cxnSpMk id="373" creationId="{692FF780-9A78-422C-809E-E85D80ED59EE}"/>
          </ac:cxnSpMkLst>
        </pc:cxnChg>
        <pc:cxnChg chg="mod">
          <ac:chgData name="Amelia Veith" userId="15bdf0d5-432d-4157-83ae-63e3a7e1dc2c" providerId="ADAL" clId="{DF7D28F4-70C7-4F3B-B2F4-B7EA1C97406B}" dt="2022-01-25T01:37:25.322" v="785"/>
          <ac:cxnSpMkLst>
            <pc:docMk/>
            <pc:sldMk cId="2262401892" sldId="395"/>
            <ac:cxnSpMk id="374" creationId="{96076B8E-B28D-49CB-9865-A6961E309B2B}"/>
          </ac:cxnSpMkLst>
        </pc:cxnChg>
        <pc:cxnChg chg="mod">
          <ac:chgData name="Amelia Veith" userId="15bdf0d5-432d-4157-83ae-63e3a7e1dc2c" providerId="ADAL" clId="{DF7D28F4-70C7-4F3B-B2F4-B7EA1C97406B}" dt="2022-01-25T01:37:25.322" v="785"/>
          <ac:cxnSpMkLst>
            <pc:docMk/>
            <pc:sldMk cId="2262401892" sldId="395"/>
            <ac:cxnSpMk id="375" creationId="{2850198D-ADF4-430E-8AC1-D337B2E935AE}"/>
          </ac:cxnSpMkLst>
        </pc:cxnChg>
        <pc:cxnChg chg="mod">
          <ac:chgData name="Amelia Veith" userId="15bdf0d5-432d-4157-83ae-63e3a7e1dc2c" providerId="ADAL" clId="{DF7D28F4-70C7-4F3B-B2F4-B7EA1C97406B}" dt="2022-01-25T02:03:31.130" v="1196" actId="165"/>
          <ac:cxnSpMkLst>
            <pc:docMk/>
            <pc:sldMk cId="2262401892" sldId="395"/>
            <ac:cxnSpMk id="383" creationId="{9B1790FA-96CB-4AEF-BFBD-D9CFC0A09AA1}"/>
          </ac:cxnSpMkLst>
        </pc:cxnChg>
        <pc:cxnChg chg="mod">
          <ac:chgData name="Amelia Veith" userId="15bdf0d5-432d-4157-83ae-63e3a7e1dc2c" providerId="ADAL" clId="{DF7D28F4-70C7-4F3B-B2F4-B7EA1C97406B}" dt="2022-01-25T02:03:31.130" v="1196" actId="165"/>
          <ac:cxnSpMkLst>
            <pc:docMk/>
            <pc:sldMk cId="2262401892" sldId="395"/>
            <ac:cxnSpMk id="384" creationId="{0F3EB1F2-058F-4ED2-A12A-2508EDC77F72}"/>
          </ac:cxnSpMkLst>
        </pc:cxnChg>
        <pc:cxnChg chg="mod">
          <ac:chgData name="Amelia Veith" userId="15bdf0d5-432d-4157-83ae-63e3a7e1dc2c" providerId="ADAL" clId="{DF7D28F4-70C7-4F3B-B2F4-B7EA1C97406B}" dt="2022-01-25T02:03:31.130" v="1196" actId="165"/>
          <ac:cxnSpMkLst>
            <pc:docMk/>
            <pc:sldMk cId="2262401892" sldId="395"/>
            <ac:cxnSpMk id="385" creationId="{A250BA5B-ABCE-468B-88C2-BDCF2CA3275D}"/>
          </ac:cxnSpMkLst>
        </pc:cxnChg>
        <pc:cxnChg chg="mod">
          <ac:chgData name="Amelia Veith" userId="15bdf0d5-432d-4157-83ae-63e3a7e1dc2c" providerId="ADAL" clId="{DF7D28F4-70C7-4F3B-B2F4-B7EA1C97406B}" dt="2022-01-25T02:03:31.130" v="1196" actId="165"/>
          <ac:cxnSpMkLst>
            <pc:docMk/>
            <pc:sldMk cId="2262401892" sldId="395"/>
            <ac:cxnSpMk id="386" creationId="{FC330BDD-5763-4469-89B2-4A5C8E5CD6C8}"/>
          </ac:cxnSpMkLst>
        </pc:cxnChg>
        <pc:cxnChg chg="mod">
          <ac:chgData name="Amelia Veith" userId="15bdf0d5-432d-4157-83ae-63e3a7e1dc2c" providerId="ADAL" clId="{DF7D28F4-70C7-4F3B-B2F4-B7EA1C97406B}" dt="2022-01-25T02:03:31.130" v="1196" actId="165"/>
          <ac:cxnSpMkLst>
            <pc:docMk/>
            <pc:sldMk cId="2262401892" sldId="395"/>
            <ac:cxnSpMk id="387" creationId="{A3D5F2EB-10F8-4E8D-A33B-8A6E3D46FBAA}"/>
          </ac:cxnSpMkLst>
        </pc:cxnChg>
        <pc:cxnChg chg="mod">
          <ac:chgData name="Amelia Veith" userId="15bdf0d5-432d-4157-83ae-63e3a7e1dc2c" providerId="ADAL" clId="{DF7D28F4-70C7-4F3B-B2F4-B7EA1C97406B}" dt="2022-01-25T02:03:31.130" v="1196" actId="165"/>
          <ac:cxnSpMkLst>
            <pc:docMk/>
            <pc:sldMk cId="2262401892" sldId="395"/>
            <ac:cxnSpMk id="388" creationId="{4A6719CB-5374-4F23-80CB-BE249CCE21C7}"/>
          </ac:cxnSpMkLst>
        </pc:cxnChg>
        <pc:cxnChg chg="mod">
          <ac:chgData name="Amelia Veith" userId="15bdf0d5-432d-4157-83ae-63e3a7e1dc2c" providerId="ADAL" clId="{DF7D28F4-70C7-4F3B-B2F4-B7EA1C97406B}" dt="2022-01-25T02:03:31.130" v="1196" actId="165"/>
          <ac:cxnSpMkLst>
            <pc:docMk/>
            <pc:sldMk cId="2262401892" sldId="395"/>
            <ac:cxnSpMk id="389" creationId="{0C8CC49E-A2B5-432A-B00E-4A6D29CC752A}"/>
          </ac:cxnSpMkLst>
        </pc:cxnChg>
        <pc:cxnChg chg="mod">
          <ac:chgData name="Amelia Veith" userId="15bdf0d5-432d-4157-83ae-63e3a7e1dc2c" providerId="ADAL" clId="{DF7D28F4-70C7-4F3B-B2F4-B7EA1C97406B}" dt="2022-01-25T02:03:31.130" v="1196" actId="165"/>
          <ac:cxnSpMkLst>
            <pc:docMk/>
            <pc:sldMk cId="2262401892" sldId="395"/>
            <ac:cxnSpMk id="390" creationId="{1C3A62C9-BB2E-41DB-A472-1303AB48A32C}"/>
          </ac:cxnSpMkLst>
        </pc:cxnChg>
        <pc:cxnChg chg="mod">
          <ac:chgData name="Amelia Veith" userId="15bdf0d5-432d-4157-83ae-63e3a7e1dc2c" providerId="ADAL" clId="{DF7D28F4-70C7-4F3B-B2F4-B7EA1C97406B}" dt="2022-01-25T02:03:31.130" v="1196" actId="165"/>
          <ac:cxnSpMkLst>
            <pc:docMk/>
            <pc:sldMk cId="2262401892" sldId="395"/>
            <ac:cxnSpMk id="391" creationId="{ECBDF271-C5D6-405A-9303-36FBB9C5DE59}"/>
          </ac:cxnSpMkLst>
        </pc:cxnChg>
        <pc:cxnChg chg="mod">
          <ac:chgData name="Amelia Veith" userId="15bdf0d5-432d-4157-83ae-63e3a7e1dc2c" providerId="ADAL" clId="{DF7D28F4-70C7-4F3B-B2F4-B7EA1C97406B}" dt="2022-01-25T02:03:31.130" v="1196" actId="165"/>
          <ac:cxnSpMkLst>
            <pc:docMk/>
            <pc:sldMk cId="2262401892" sldId="395"/>
            <ac:cxnSpMk id="392" creationId="{E1B8F453-2EE1-4377-896B-91572BB2B6EF}"/>
          </ac:cxnSpMkLst>
        </pc:cxnChg>
        <pc:cxnChg chg="mod">
          <ac:chgData name="Amelia Veith" userId="15bdf0d5-432d-4157-83ae-63e3a7e1dc2c" providerId="ADAL" clId="{DF7D28F4-70C7-4F3B-B2F4-B7EA1C97406B}" dt="2022-01-25T02:03:31.130" v="1196" actId="165"/>
          <ac:cxnSpMkLst>
            <pc:docMk/>
            <pc:sldMk cId="2262401892" sldId="395"/>
            <ac:cxnSpMk id="393" creationId="{536BF4AD-43D3-49AF-BE43-C6201C0BBAD7}"/>
          </ac:cxnSpMkLst>
        </pc:cxnChg>
        <pc:cxnChg chg="mod">
          <ac:chgData name="Amelia Veith" userId="15bdf0d5-432d-4157-83ae-63e3a7e1dc2c" providerId="ADAL" clId="{DF7D28F4-70C7-4F3B-B2F4-B7EA1C97406B}" dt="2022-01-25T02:03:31.130" v="1196" actId="165"/>
          <ac:cxnSpMkLst>
            <pc:docMk/>
            <pc:sldMk cId="2262401892" sldId="395"/>
            <ac:cxnSpMk id="394" creationId="{47C1F2F2-763F-4CF3-8056-ECBBF363DED6}"/>
          </ac:cxnSpMkLst>
        </pc:cxnChg>
        <pc:cxnChg chg="mod">
          <ac:chgData name="Amelia Veith" userId="15bdf0d5-432d-4157-83ae-63e3a7e1dc2c" providerId="ADAL" clId="{DF7D28F4-70C7-4F3B-B2F4-B7EA1C97406B}" dt="2022-01-25T02:03:31.130" v="1196" actId="165"/>
          <ac:cxnSpMkLst>
            <pc:docMk/>
            <pc:sldMk cId="2262401892" sldId="395"/>
            <ac:cxnSpMk id="395" creationId="{674DE075-0005-44F4-A8B5-9B88EA6EEA95}"/>
          </ac:cxnSpMkLst>
        </pc:cxnChg>
        <pc:cxnChg chg="mod">
          <ac:chgData name="Amelia Veith" userId="15bdf0d5-432d-4157-83ae-63e3a7e1dc2c" providerId="ADAL" clId="{DF7D28F4-70C7-4F3B-B2F4-B7EA1C97406B}" dt="2022-01-25T02:03:31.130" v="1196" actId="165"/>
          <ac:cxnSpMkLst>
            <pc:docMk/>
            <pc:sldMk cId="2262401892" sldId="395"/>
            <ac:cxnSpMk id="396" creationId="{C7DC9CC4-0D13-4F2A-BE6D-45D853DB6CEC}"/>
          </ac:cxnSpMkLst>
        </pc:cxnChg>
        <pc:cxnChg chg="mod">
          <ac:chgData name="Amelia Veith" userId="15bdf0d5-432d-4157-83ae-63e3a7e1dc2c" providerId="ADAL" clId="{DF7D28F4-70C7-4F3B-B2F4-B7EA1C97406B}" dt="2022-01-25T02:03:31.130" v="1196" actId="165"/>
          <ac:cxnSpMkLst>
            <pc:docMk/>
            <pc:sldMk cId="2262401892" sldId="395"/>
            <ac:cxnSpMk id="397" creationId="{99DCC269-DFC2-4B50-A47B-EA8D88AA1D89}"/>
          </ac:cxnSpMkLst>
        </pc:cxnChg>
        <pc:cxnChg chg="mod">
          <ac:chgData name="Amelia Veith" userId="15bdf0d5-432d-4157-83ae-63e3a7e1dc2c" providerId="ADAL" clId="{DF7D28F4-70C7-4F3B-B2F4-B7EA1C97406B}" dt="2022-01-25T02:03:31.130" v="1196" actId="165"/>
          <ac:cxnSpMkLst>
            <pc:docMk/>
            <pc:sldMk cId="2262401892" sldId="395"/>
            <ac:cxnSpMk id="398" creationId="{54B0F722-022C-45F3-898D-66BAFEC81DFA}"/>
          </ac:cxnSpMkLst>
        </pc:cxnChg>
        <pc:cxnChg chg="mod">
          <ac:chgData name="Amelia Veith" userId="15bdf0d5-432d-4157-83ae-63e3a7e1dc2c" providerId="ADAL" clId="{DF7D28F4-70C7-4F3B-B2F4-B7EA1C97406B}" dt="2022-01-25T02:03:31.130" v="1196" actId="165"/>
          <ac:cxnSpMkLst>
            <pc:docMk/>
            <pc:sldMk cId="2262401892" sldId="395"/>
            <ac:cxnSpMk id="399" creationId="{97C9D8A6-31EE-4287-9ADA-53F2BA1E78E6}"/>
          </ac:cxnSpMkLst>
        </pc:cxnChg>
        <pc:cxnChg chg="mod">
          <ac:chgData name="Amelia Veith" userId="15bdf0d5-432d-4157-83ae-63e3a7e1dc2c" providerId="ADAL" clId="{DF7D28F4-70C7-4F3B-B2F4-B7EA1C97406B}" dt="2022-01-25T02:03:31.130" v="1196" actId="165"/>
          <ac:cxnSpMkLst>
            <pc:docMk/>
            <pc:sldMk cId="2262401892" sldId="395"/>
            <ac:cxnSpMk id="404" creationId="{49C0AAD5-2273-4461-8CAE-82B3454365EB}"/>
          </ac:cxnSpMkLst>
        </pc:cxnChg>
        <pc:cxnChg chg="mod">
          <ac:chgData name="Amelia Veith" userId="15bdf0d5-432d-4157-83ae-63e3a7e1dc2c" providerId="ADAL" clId="{DF7D28F4-70C7-4F3B-B2F4-B7EA1C97406B}" dt="2022-01-25T02:03:31.130" v="1196" actId="165"/>
          <ac:cxnSpMkLst>
            <pc:docMk/>
            <pc:sldMk cId="2262401892" sldId="395"/>
            <ac:cxnSpMk id="405" creationId="{F04441AF-3C48-46CF-B00A-DE8B03EF4828}"/>
          </ac:cxnSpMkLst>
        </pc:cxnChg>
        <pc:cxnChg chg="mod">
          <ac:chgData name="Amelia Veith" userId="15bdf0d5-432d-4157-83ae-63e3a7e1dc2c" providerId="ADAL" clId="{DF7D28F4-70C7-4F3B-B2F4-B7EA1C97406B}" dt="2022-01-25T02:03:31.130" v="1196" actId="165"/>
          <ac:cxnSpMkLst>
            <pc:docMk/>
            <pc:sldMk cId="2262401892" sldId="395"/>
            <ac:cxnSpMk id="406" creationId="{038BF4EA-5550-4127-9392-282A4CEAD1C4}"/>
          </ac:cxnSpMkLst>
        </pc:cxnChg>
        <pc:cxnChg chg="mod">
          <ac:chgData name="Amelia Veith" userId="15bdf0d5-432d-4157-83ae-63e3a7e1dc2c" providerId="ADAL" clId="{DF7D28F4-70C7-4F3B-B2F4-B7EA1C97406B}" dt="2022-01-25T02:03:31.130" v="1196" actId="165"/>
          <ac:cxnSpMkLst>
            <pc:docMk/>
            <pc:sldMk cId="2262401892" sldId="395"/>
            <ac:cxnSpMk id="407" creationId="{05BBAD84-5F64-45BF-AF13-4AF48116CBEC}"/>
          </ac:cxnSpMkLst>
        </pc:cxnChg>
        <pc:cxnChg chg="mod">
          <ac:chgData name="Amelia Veith" userId="15bdf0d5-432d-4157-83ae-63e3a7e1dc2c" providerId="ADAL" clId="{DF7D28F4-70C7-4F3B-B2F4-B7EA1C97406B}" dt="2022-01-25T02:03:31.130" v="1196" actId="165"/>
          <ac:cxnSpMkLst>
            <pc:docMk/>
            <pc:sldMk cId="2262401892" sldId="395"/>
            <ac:cxnSpMk id="408" creationId="{B69EBB44-C8CA-4D16-8568-333DE2EC4FDD}"/>
          </ac:cxnSpMkLst>
        </pc:cxnChg>
        <pc:cxnChg chg="mod">
          <ac:chgData name="Amelia Veith" userId="15bdf0d5-432d-4157-83ae-63e3a7e1dc2c" providerId="ADAL" clId="{DF7D28F4-70C7-4F3B-B2F4-B7EA1C97406B}" dt="2022-01-25T02:03:31.130" v="1196" actId="165"/>
          <ac:cxnSpMkLst>
            <pc:docMk/>
            <pc:sldMk cId="2262401892" sldId="395"/>
            <ac:cxnSpMk id="409" creationId="{6C6B871B-20C3-4ED4-BBD6-013DF271D001}"/>
          </ac:cxnSpMkLst>
        </pc:cxnChg>
        <pc:cxnChg chg="mod">
          <ac:chgData name="Amelia Veith" userId="15bdf0d5-432d-4157-83ae-63e3a7e1dc2c" providerId="ADAL" clId="{DF7D28F4-70C7-4F3B-B2F4-B7EA1C97406B}" dt="2022-01-25T02:03:31.130" v="1196" actId="165"/>
          <ac:cxnSpMkLst>
            <pc:docMk/>
            <pc:sldMk cId="2262401892" sldId="395"/>
            <ac:cxnSpMk id="410" creationId="{3256E9E0-70FE-4D60-B5E4-023329CE54E3}"/>
          </ac:cxnSpMkLst>
        </pc:cxnChg>
        <pc:cxnChg chg="mod">
          <ac:chgData name="Amelia Veith" userId="15bdf0d5-432d-4157-83ae-63e3a7e1dc2c" providerId="ADAL" clId="{DF7D28F4-70C7-4F3B-B2F4-B7EA1C97406B}" dt="2022-01-25T02:03:31.130" v="1196" actId="165"/>
          <ac:cxnSpMkLst>
            <pc:docMk/>
            <pc:sldMk cId="2262401892" sldId="395"/>
            <ac:cxnSpMk id="411" creationId="{052CB6D9-920B-49C7-B6AA-5A47C71F801B}"/>
          </ac:cxnSpMkLst>
        </pc:cxnChg>
        <pc:cxnChg chg="mod">
          <ac:chgData name="Amelia Veith" userId="15bdf0d5-432d-4157-83ae-63e3a7e1dc2c" providerId="ADAL" clId="{DF7D28F4-70C7-4F3B-B2F4-B7EA1C97406B}" dt="2022-01-25T02:03:31.130" v="1196" actId="165"/>
          <ac:cxnSpMkLst>
            <pc:docMk/>
            <pc:sldMk cId="2262401892" sldId="395"/>
            <ac:cxnSpMk id="412" creationId="{5A6EEB32-7793-4879-9731-8560BFDFDBC4}"/>
          </ac:cxnSpMkLst>
        </pc:cxnChg>
        <pc:cxnChg chg="mod">
          <ac:chgData name="Amelia Veith" userId="15bdf0d5-432d-4157-83ae-63e3a7e1dc2c" providerId="ADAL" clId="{DF7D28F4-70C7-4F3B-B2F4-B7EA1C97406B}" dt="2022-01-25T02:03:31.130" v="1196" actId="165"/>
          <ac:cxnSpMkLst>
            <pc:docMk/>
            <pc:sldMk cId="2262401892" sldId="395"/>
            <ac:cxnSpMk id="413" creationId="{21AAB413-CA59-426D-B373-5A4C83366FE5}"/>
          </ac:cxnSpMkLst>
        </pc:cxnChg>
        <pc:cxnChg chg="mod">
          <ac:chgData name="Amelia Veith" userId="15bdf0d5-432d-4157-83ae-63e3a7e1dc2c" providerId="ADAL" clId="{DF7D28F4-70C7-4F3B-B2F4-B7EA1C97406B}" dt="2022-01-25T02:03:31.130" v="1196" actId="165"/>
          <ac:cxnSpMkLst>
            <pc:docMk/>
            <pc:sldMk cId="2262401892" sldId="395"/>
            <ac:cxnSpMk id="414" creationId="{628AF835-B60D-4179-93A5-ED379D8BF375}"/>
          </ac:cxnSpMkLst>
        </pc:cxnChg>
        <pc:cxnChg chg="mod">
          <ac:chgData name="Amelia Veith" userId="15bdf0d5-432d-4157-83ae-63e3a7e1dc2c" providerId="ADAL" clId="{DF7D28F4-70C7-4F3B-B2F4-B7EA1C97406B}" dt="2022-01-25T02:03:31.130" v="1196" actId="165"/>
          <ac:cxnSpMkLst>
            <pc:docMk/>
            <pc:sldMk cId="2262401892" sldId="395"/>
            <ac:cxnSpMk id="415" creationId="{BFC3462B-7C8C-482C-A318-0C71E369B08D}"/>
          </ac:cxnSpMkLst>
        </pc:cxnChg>
        <pc:cxnChg chg="mod">
          <ac:chgData name="Amelia Veith" userId="15bdf0d5-432d-4157-83ae-63e3a7e1dc2c" providerId="ADAL" clId="{DF7D28F4-70C7-4F3B-B2F4-B7EA1C97406B}" dt="2022-01-25T02:03:31.130" v="1196" actId="165"/>
          <ac:cxnSpMkLst>
            <pc:docMk/>
            <pc:sldMk cId="2262401892" sldId="395"/>
            <ac:cxnSpMk id="416" creationId="{9EEA9A31-4815-47D4-8D24-E27604ECC877}"/>
          </ac:cxnSpMkLst>
        </pc:cxnChg>
        <pc:cxnChg chg="mod">
          <ac:chgData name="Amelia Veith" userId="15bdf0d5-432d-4157-83ae-63e3a7e1dc2c" providerId="ADAL" clId="{DF7D28F4-70C7-4F3B-B2F4-B7EA1C97406B}" dt="2022-01-25T02:03:31.130" v="1196" actId="165"/>
          <ac:cxnSpMkLst>
            <pc:docMk/>
            <pc:sldMk cId="2262401892" sldId="395"/>
            <ac:cxnSpMk id="417" creationId="{22EFB327-2CAE-48A0-8858-3221A7BBD4F0}"/>
          </ac:cxnSpMkLst>
        </pc:cxnChg>
        <pc:cxnChg chg="mod">
          <ac:chgData name="Amelia Veith" userId="15bdf0d5-432d-4157-83ae-63e3a7e1dc2c" providerId="ADAL" clId="{DF7D28F4-70C7-4F3B-B2F4-B7EA1C97406B}" dt="2022-01-25T02:03:31.130" v="1196" actId="165"/>
          <ac:cxnSpMkLst>
            <pc:docMk/>
            <pc:sldMk cId="2262401892" sldId="395"/>
            <ac:cxnSpMk id="418" creationId="{58220933-FF40-4480-93BE-148EC8C87D6D}"/>
          </ac:cxnSpMkLst>
        </pc:cxnChg>
        <pc:cxnChg chg="mod">
          <ac:chgData name="Amelia Veith" userId="15bdf0d5-432d-4157-83ae-63e3a7e1dc2c" providerId="ADAL" clId="{DF7D28F4-70C7-4F3B-B2F4-B7EA1C97406B}" dt="2022-01-25T02:03:31.130" v="1196" actId="165"/>
          <ac:cxnSpMkLst>
            <pc:docMk/>
            <pc:sldMk cId="2262401892" sldId="395"/>
            <ac:cxnSpMk id="419" creationId="{CE126FCF-B0AA-452E-A34A-CD63578F3955}"/>
          </ac:cxnSpMkLst>
        </pc:cxnChg>
        <pc:cxnChg chg="mod">
          <ac:chgData name="Amelia Veith" userId="15bdf0d5-432d-4157-83ae-63e3a7e1dc2c" providerId="ADAL" clId="{DF7D28F4-70C7-4F3B-B2F4-B7EA1C97406B}" dt="2022-01-25T02:03:31.130" v="1196" actId="165"/>
          <ac:cxnSpMkLst>
            <pc:docMk/>
            <pc:sldMk cId="2262401892" sldId="395"/>
            <ac:cxnSpMk id="420" creationId="{C6DD5FCF-68E8-4281-8AB1-5C665BAC1BD1}"/>
          </ac:cxnSpMkLst>
        </pc:cxnChg>
        <pc:cxnChg chg="add del mod">
          <ac:chgData name="Amelia Veith" userId="15bdf0d5-432d-4157-83ae-63e3a7e1dc2c" providerId="ADAL" clId="{DF7D28F4-70C7-4F3B-B2F4-B7EA1C97406B}" dt="2022-01-25T02:03:31.130" v="1196" actId="165"/>
          <ac:cxnSpMkLst>
            <pc:docMk/>
            <pc:sldMk cId="2262401892" sldId="395"/>
            <ac:cxnSpMk id="432" creationId="{82808DF4-6F8B-4C65-A918-4FB801B0145E}"/>
          </ac:cxnSpMkLst>
        </pc:cxnChg>
        <pc:cxnChg chg="mod">
          <ac:chgData name="Amelia Veith" userId="15bdf0d5-432d-4157-83ae-63e3a7e1dc2c" providerId="ADAL" clId="{DF7D28F4-70C7-4F3B-B2F4-B7EA1C97406B}" dt="2022-01-25T02:03:31.130" v="1196" actId="165"/>
          <ac:cxnSpMkLst>
            <pc:docMk/>
            <pc:sldMk cId="2262401892" sldId="395"/>
            <ac:cxnSpMk id="437" creationId="{03D18415-CB1A-41FA-8828-14FD3352BE75}"/>
          </ac:cxnSpMkLst>
        </pc:cxnChg>
        <pc:cxnChg chg="mod">
          <ac:chgData name="Amelia Veith" userId="15bdf0d5-432d-4157-83ae-63e3a7e1dc2c" providerId="ADAL" clId="{DF7D28F4-70C7-4F3B-B2F4-B7EA1C97406B}" dt="2022-01-25T02:03:31.130" v="1196" actId="165"/>
          <ac:cxnSpMkLst>
            <pc:docMk/>
            <pc:sldMk cId="2262401892" sldId="395"/>
            <ac:cxnSpMk id="438" creationId="{57B9BB99-A7B2-43CC-BB3E-286556679B74}"/>
          </ac:cxnSpMkLst>
        </pc:cxnChg>
        <pc:cxnChg chg="mod">
          <ac:chgData name="Amelia Veith" userId="15bdf0d5-432d-4157-83ae-63e3a7e1dc2c" providerId="ADAL" clId="{DF7D28F4-70C7-4F3B-B2F4-B7EA1C97406B}" dt="2022-01-25T02:03:31.130" v="1196" actId="165"/>
          <ac:cxnSpMkLst>
            <pc:docMk/>
            <pc:sldMk cId="2262401892" sldId="395"/>
            <ac:cxnSpMk id="439" creationId="{12D65CAB-08C2-4F92-8D33-7C1415770717}"/>
          </ac:cxnSpMkLst>
        </pc:cxnChg>
        <pc:cxnChg chg="mod">
          <ac:chgData name="Amelia Veith" userId="15bdf0d5-432d-4157-83ae-63e3a7e1dc2c" providerId="ADAL" clId="{DF7D28F4-70C7-4F3B-B2F4-B7EA1C97406B}" dt="2022-01-25T02:03:31.130" v="1196" actId="165"/>
          <ac:cxnSpMkLst>
            <pc:docMk/>
            <pc:sldMk cId="2262401892" sldId="395"/>
            <ac:cxnSpMk id="440" creationId="{2F9D279C-4460-4960-9598-271163F0FE51}"/>
          </ac:cxnSpMkLst>
        </pc:cxnChg>
        <pc:cxnChg chg="mod">
          <ac:chgData name="Amelia Veith" userId="15bdf0d5-432d-4157-83ae-63e3a7e1dc2c" providerId="ADAL" clId="{DF7D28F4-70C7-4F3B-B2F4-B7EA1C97406B}" dt="2022-01-25T02:03:31.130" v="1196" actId="165"/>
          <ac:cxnSpMkLst>
            <pc:docMk/>
            <pc:sldMk cId="2262401892" sldId="395"/>
            <ac:cxnSpMk id="441" creationId="{5B8C4300-ABF6-4DDF-9E17-2E1E3B57A9A1}"/>
          </ac:cxnSpMkLst>
        </pc:cxnChg>
        <pc:cxnChg chg="mod">
          <ac:chgData name="Amelia Veith" userId="15bdf0d5-432d-4157-83ae-63e3a7e1dc2c" providerId="ADAL" clId="{DF7D28F4-70C7-4F3B-B2F4-B7EA1C97406B}" dt="2022-01-25T02:03:31.130" v="1196" actId="165"/>
          <ac:cxnSpMkLst>
            <pc:docMk/>
            <pc:sldMk cId="2262401892" sldId="395"/>
            <ac:cxnSpMk id="442" creationId="{041B0593-FDD6-4890-A05E-06FE78936FF8}"/>
          </ac:cxnSpMkLst>
        </pc:cxnChg>
        <pc:cxnChg chg="mod">
          <ac:chgData name="Amelia Veith" userId="15bdf0d5-432d-4157-83ae-63e3a7e1dc2c" providerId="ADAL" clId="{DF7D28F4-70C7-4F3B-B2F4-B7EA1C97406B}" dt="2022-01-25T02:03:31.130" v="1196" actId="165"/>
          <ac:cxnSpMkLst>
            <pc:docMk/>
            <pc:sldMk cId="2262401892" sldId="395"/>
            <ac:cxnSpMk id="443" creationId="{2C8A099B-C3D4-4534-88BD-684C142F1929}"/>
          </ac:cxnSpMkLst>
        </pc:cxnChg>
        <pc:cxnChg chg="mod">
          <ac:chgData name="Amelia Veith" userId="15bdf0d5-432d-4157-83ae-63e3a7e1dc2c" providerId="ADAL" clId="{DF7D28F4-70C7-4F3B-B2F4-B7EA1C97406B}" dt="2022-01-25T02:03:31.130" v="1196" actId="165"/>
          <ac:cxnSpMkLst>
            <pc:docMk/>
            <pc:sldMk cId="2262401892" sldId="395"/>
            <ac:cxnSpMk id="444" creationId="{490C7606-6643-4738-B6CA-0E08E52682E8}"/>
          </ac:cxnSpMkLst>
        </pc:cxnChg>
        <pc:cxnChg chg="mod">
          <ac:chgData name="Amelia Veith" userId="15bdf0d5-432d-4157-83ae-63e3a7e1dc2c" providerId="ADAL" clId="{DF7D28F4-70C7-4F3B-B2F4-B7EA1C97406B}" dt="2022-01-25T02:03:31.130" v="1196" actId="165"/>
          <ac:cxnSpMkLst>
            <pc:docMk/>
            <pc:sldMk cId="2262401892" sldId="395"/>
            <ac:cxnSpMk id="445" creationId="{5A4136AC-E650-4A71-B467-622FCAF35969}"/>
          </ac:cxnSpMkLst>
        </pc:cxnChg>
        <pc:cxnChg chg="mod">
          <ac:chgData name="Amelia Veith" userId="15bdf0d5-432d-4157-83ae-63e3a7e1dc2c" providerId="ADAL" clId="{DF7D28F4-70C7-4F3B-B2F4-B7EA1C97406B}" dt="2022-01-25T02:03:31.130" v="1196" actId="165"/>
          <ac:cxnSpMkLst>
            <pc:docMk/>
            <pc:sldMk cId="2262401892" sldId="395"/>
            <ac:cxnSpMk id="446" creationId="{98C3CE40-8DA2-42E1-BFFE-C48A26BAF895}"/>
          </ac:cxnSpMkLst>
        </pc:cxnChg>
        <pc:cxnChg chg="mod">
          <ac:chgData name="Amelia Veith" userId="15bdf0d5-432d-4157-83ae-63e3a7e1dc2c" providerId="ADAL" clId="{DF7D28F4-70C7-4F3B-B2F4-B7EA1C97406B}" dt="2022-01-25T02:03:31.130" v="1196" actId="165"/>
          <ac:cxnSpMkLst>
            <pc:docMk/>
            <pc:sldMk cId="2262401892" sldId="395"/>
            <ac:cxnSpMk id="447" creationId="{5DDD5BF0-B979-4636-B286-E9EA84C093A3}"/>
          </ac:cxnSpMkLst>
        </pc:cxnChg>
        <pc:cxnChg chg="mod">
          <ac:chgData name="Amelia Veith" userId="15bdf0d5-432d-4157-83ae-63e3a7e1dc2c" providerId="ADAL" clId="{DF7D28F4-70C7-4F3B-B2F4-B7EA1C97406B}" dt="2022-01-25T02:03:31.130" v="1196" actId="165"/>
          <ac:cxnSpMkLst>
            <pc:docMk/>
            <pc:sldMk cId="2262401892" sldId="395"/>
            <ac:cxnSpMk id="448" creationId="{76F27BC2-0B18-4D38-8601-9D7F5DC11F98}"/>
          </ac:cxnSpMkLst>
        </pc:cxnChg>
        <pc:cxnChg chg="mod">
          <ac:chgData name="Amelia Veith" userId="15bdf0d5-432d-4157-83ae-63e3a7e1dc2c" providerId="ADAL" clId="{DF7D28F4-70C7-4F3B-B2F4-B7EA1C97406B}" dt="2022-01-25T02:03:31.130" v="1196" actId="165"/>
          <ac:cxnSpMkLst>
            <pc:docMk/>
            <pc:sldMk cId="2262401892" sldId="395"/>
            <ac:cxnSpMk id="449" creationId="{C40F0EA2-04F5-4BC7-8DA0-6FC2C2171A18}"/>
          </ac:cxnSpMkLst>
        </pc:cxnChg>
        <pc:cxnChg chg="mod">
          <ac:chgData name="Amelia Veith" userId="15bdf0d5-432d-4157-83ae-63e3a7e1dc2c" providerId="ADAL" clId="{DF7D28F4-70C7-4F3B-B2F4-B7EA1C97406B}" dt="2022-01-25T02:03:31.130" v="1196" actId="165"/>
          <ac:cxnSpMkLst>
            <pc:docMk/>
            <pc:sldMk cId="2262401892" sldId="395"/>
            <ac:cxnSpMk id="450" creationId="{AECC748D-C55B-454C-853E-65ACFB17B170}"/>
          </ac:cxnSpMkLst>
        </pc:cxnChg>
        <pc:cxnChg chg="mod">
          <ac:chgData name="Amelia Veith" userId="15bdf0d5-432d-4157-83ae-63e3a7e1dc2c" providerId="ADAL" clId="{DF7D28F4-70C7-4F3B-B2F4-B7EA1C97406B}" dt="2022-01-25T02:03:31.130" v="1196" actId="165"/>
          <ac:cxnSpMkLst>
            <pc:docMk/>
            <pc:sldMk cId="2262401892" sldId="395"/>
            <ac:cxnSpMk id="451" creationId="{C6D9C169-7150-4A98-BD1D-C8F9BA6A1C8E}"/>
          </ac:cxnSpMkLst>
        </pc:cxnChg>
        <pc:cxnChg chg="mod">
          <ac:chgData name="Amelia Veith" userId="15bdf0d5-432d-4157-83ae-63e3a7e1dc2c" providerId="ADAL" clId="{DF7D28F4-70C7-4F3B-B2F4-B7EA1C97406B}" dt="2022-01-25T02:03:31.130" v="1196" actId="165"/>
          <ac:cxnSpMkLst>
            <pc:docMk/>
            <pc:sldMk cId="2262401892" sldId="395"/>
            <ac:cxnSpMk id="452" creationId="{E13CE30D-DD3D-4F09-BCE5-8D1FA44B8932}"/>
          </ac:cxnSpMkLst>
        </pc:cxnChg>
        <pc:cxnChg chg="mod">
          <ac:chgData name="Amelia Veith" userId="15bdf0d5-432d-4157-83ae-63e3a7e1dc2c" providerId="ADAL" clId="{DF7D28F4-70C7-4F3B-B2F4-B7EA1C97406B}" dt="2022-01-25T02:03:31.130" v="1196" actId="165"/>
          <ac:cxnSpMkLst>
            <pc:docMk/>
            <pc:sldMk cId="2262401892" sldId="395"/>
            <ac:cxnSpMk id="453" creationId="{07842D51-4F29-4F68-B40D-49A27AEF92E1}"/>
          </ac:cxnSpMkLst>
        </pc:cxnChg>
        <pc:cxnChg chg="mod">
          <ac:chgData name="Amelia Veith" userId="15bdf0d5-432d-4157-83ae-63e3a7e1dc2c" providerId="ADAL" clId="{DF7D28F4-70C7-4F3B-B2F4-B7EA1C97406B}" dt="2022-01-25T02:03:31.130" v="1196" actId="165"/>
          <ac:cxnSpMkLst>
            <pc:docMk/>
            <pc:sldMk cId="2262401892" sldId="395"/>
            <ac:cxnSpMk id="467" creationId="{42F843E5-2E14-4433-9A4D-6DF7CE35B859}"/>
          </ac:cxnSpMkLst>
        </pc:cxnChg>
        <pc:cxnChg chg="mod">
          <ac:chgData name="Amelia Veith" userId="15bdf0d5-432d-4157-83ae-63e3a7e1dc2c" providerId="ADAL" clId="{DF7D28F4-70C7-4F3B-B2F4-B7EA1C97406B}" dt="2022-01-25T02:03:31.130" v="1196" actId="165"/>
          <ac:cxnSpMkLst>
            <pc:docMk/>
            <pc:sldMk cId="2262401892" sldId="395"/>
            <ac:cxnSpMk id="468" creationId="{116E509B-ABC3-4227-A7E0-15787F113FE2}"/>
          </ac:cxnSpMkLst>
        </pc:cxnChg>
        <pc:cxnChg chg="mod">
          <ac:chgData name="Amelia Veith" userId="15bdf0d5-432d-4157-83ae-63e3a7e1dc2c" providerId="ADAL" clId="{DF7D28F4-70C7-4F3B-B2F4-B7EA1C97406B}" dt="2022-01-25T02:03:31.130" v="1196" actId="165"/>
          <ac:cxnSpMkLst>
            <pc:docMk/>
            <pc:sldMk cId="2262401892" sldId="395"/>
            <ac:cxnSpMk id="469" creationId="{2E34F94E-5AB6-480C-8A88-627B12C4CB51}"/>
          </ac:cxnSpMkLst>
        </pc:cxnChg>
        <pc:cxnChg chg="mod">
          <ac:chgData name="Amelia Veith" userId="15bdf0d5-432d-4157-83ae-63e3a7e1dc2c" providerId="ADAL" clId="{DF7D28F4-70C7-4F3B-B2F4-B7EA1C97406B}" dt="2022-01-25T02:03:31.130" v="1196" actId="165"/>
          <ac:cxnSpMkLst>
            <pc:docMk/>
            <pc:sldMk cId="2262401892" sldId="395"/>
            <ac:cxnSpMk id="470" creationId="{9BD1215A-11F3-4927-8DAD-6B62196F7382}"/>
          </ac:cxnSpMkLst>
        </pc:cxnChg>
        <pc:cxnChg chg="mod">
          <ac:chgData name="Amelia Veith" userId="15bdf0d5-432d-4157-83ae-63e3a7e1dc2c" providerId="ADAL" clId="{DF7D28F4-70C7-4F3B-B2F4-B7EA1C97406B}" dt="2022-01-25T02:03:31.130" v="1196" actId="165"/>
          <ac:cxnSpMkLst>
            <pc:docMk/>
            <pc:sldMk cId="2262401892" sldId="395"/>
            <ac:cxnSpMk id="471" creationId="{55CD2E28-6CB6-4830-8100-714AEAEE9A02}"/>
          </ac:cxnSpMkLst>
        </pc:cxnChg>
        <pc:cxnChg chg="mod">
          <ac:chgData name="Amelia Veith" userId="15bdf0d5-432d-4157-83ae-63e3a7e1dc2c" providerId="ADAL" clId="{DF7D28F4-70C7-4F3B-B2F4-B7EA1C97406B}" dt="2022-01-25T02:03:31.130" v="1196" actId="165"/>
          <ac:cxnSpMkLst>
            <pc:docMk/>
            <pc:sldMk cId="2262401892" sldId="395"/>
            <ac:cxnSpMk id="472" creationId="{E5013709-6A70-48F3-899A-706653A911CA}"/>
          </ac:cxnSpMkLst>
        </pc:cxnChg>
        <pc:cxnChg chg="mod">
          <ac:chgData name="Amelia Veith" userId="15bdf0d5-432d-4157-83ae-63e3a7e1dc2c" providerId="ADAL" clId="{DF7D28F4-70C7-4F3B-B2F4-B7EA1C97406B}" dt="2022-01-25T02:03:31.130" v="1196" actId="165"/>
          <ac:cxnSpMkLst>
            <pc:docMk/>
            <pc:sldMk cId="2262401892" sldId="395"/>
            <ac:cxnSpMk id="473" creationId="{9C84BCF3-527A-46E8-90E2-A9E66F3FCA10}"/>
          </ac:cxnSpMkLst>
        </pc:cxnChg>
        <pc:cxnChg chg="mod">
          <ac:chgData name="Amelia Veith" userId="15bdf0d5-432d-4157-83ae-63e3a7e1dc2c" providerId="ADAL" clId="{DF7D28F4-70C7-4F3B-B2F4-B7EA1C97406B}" dt="2022-01-25T02:03:31.130" v="1196" actId="165"/>
          <ac:cxnSpMkLst>
            <pc:docMk/>
            <pc:sldMk cId="2262401892" sldId="395"/>
            <ac:cxnSpMk id="474" creationId="{E722B0F4-1177-47C0-93D7-5EBC8EA1C2B0}"/>
          </ac:cxnSpMkLst>
        </pc:cxnChg>
        <pc:cxnChg chg="mod">
          <ac:chgData name="Amelia Veith" userId="15bdf0d5-432d-4157-83ae-63e3a7e1dc2c" providerId="ADAL" clId="{DF7D28F4-70C7-4F3B-B2F4-B7EA1C97406B}" dt="2022-01-25T02:03:31.130" v="1196" actId="165"/>
          <ac:cxnSpMkLst>
            <pc:docMk/>
            <pc:sldMk cId="2262401892" sldId="395"/>
            <ac:cxnSpMk id="475" creationId="{DBDC69E7-5841-4ED1-87AD-F66ACA773C49}"/>
          </ac:cxnSpMkLst>
        </pc:cxnChg>
        <pc:cxnChg chg="mod">
          <ac:chgData name="Amelia Veith" userId="15bdf0d5-432d-4157-83ae-63e3a7e1dc2c" providerId="ADAL" clId="{DF7D28F4-70C7-4F3B-B2F4-B7EA1C97406B}" dt="2022-01-25T02:03:31.130" v="1196" actId="165"/>
          <ac:cxnSpMkLst>
            <pc:docMk/>
            <pc:sldMk cId="2262401892" sldId="395"/>
            <ac:cxnSpMk id="476" creationId="{C290D876-8F57-4A02-9D10-8A223ACAF044}"/>
          </ac:cxnSpMkLst>
        </pc:cxnChg>
        <pc:cxnChg chg="mod">
          <ac:chgData name="Amelia Veith" userId="15bdf0d5-432d-4157-83ae-63e3a7e1dc2c" providerId="ADAL" clId="{DF7D28F4-70C7-4F3B-B2F4-B7EA1C97406B}" dt="2022-01-25T02:03:31.130" v="1196" actId="165"/>
          <ac:cxnSpMkLst>
            <pc:docMk/>
            <pc:sldMk cId="2262401892" sldId="395"/>
            <ac:cxnSpMk id="477" creationId="{E24C47EE-3F7E-475B-9C9D-D3BB96B9404B}"/>
          </ac:cxnSpMkLst>
        </pc:cxnChg>
        <pc:cxnChg chg="mod">
          <ac:chgData name="Amelia Veith" userId="15bdf0d5-432d-4157-83ae-63e3a7e1dc2c" providerId="ADAL" clId="{DF7D28F4-70C7-4F3B-B2F4-B7EA1C97406B}" dt="2022-01-25T02:03:31.130" v="1196" actId="165"/>
          <ac:cxnSpMkLst>
            <pc:docMk/>
            <pc:sldMk cId="2262401892" sldId="395"/>
            <ac:cxnSpMk id="478" creationId="{32D5DA11-53BC-4CE8-85F5-9BCF44591BDB}"/>
          </ac:cxnSpMkLst>
        </pc:cxnChg>
        <pc:cxnChg chg="mod">
          <ac:chgData name="Amelia Veith" userId="15bdf0d5-432d-4157-83ae-63e3a7e1dc2c" providerId="ADAL" clId="{DF7D28F4-70C7-4F3B-B2F4-B7EA1C97406B}" dt="2022-01-25T02:03:31.130" v="1196" actId="165"/>
          <ac:cxnSpMkLst>
            <pc:docMk/>
            <pc:sldMk cId="2262401892" sldId="395"/>
            <ac:cxnSpMk id="479" creationId="{FB9B45B0-77B2-4744-ABE7-E6EFC4866BFD}"/>
          </ac:cxnSpMkLst>
        </pc:cxnChg>
        <pc:cxnChg chg="mod">
          <ac:chgData name="Amelia Veith" userId="15bdf0d5-432d-4157-83ae-63e3a7e1dc2c" providerId="ADAL" clId="{DF7D28F4-70C7-4F3B-B2F4-B7EA1C97406B}" dt="2022-01-25T02:03:31.130" v="1196" actId="165"/>
          <ac:cxnSpMkLst>
            <pc:docMk/>
            <pc:sldMk cId="2262401892" sldId="395"/>
            <ac:cxnSpMk id="480" creationId="{2256AFCF-2FF7-4499-8C86-BA80C2DA57DD}"/>
          </ac:cxnSpMkLst>
        </pc:cxnChg>
        <pc:cxnChg chg="mod">
          <ac:chgData name="Amelia Veith" userId="15bdf0d5-432d-4157-83ae-63e3a7e1dc2c" providerId="ADAL" clId="{DF7D28F4-70C7-4F3B-B2F4-B7EA1C97406B}" dt="2022-01-25T02:03:31.130" v="1196" actId="165"/>
          <ac:cxnSpMkLst>
            <pc:docMk/>
            <pc:sldMk cId="2262401892" sldId="395"/>
            <ac:cxnSpMk id="481" creationId="{E20689CE-83C1-41D3-B7EF-5EC54512F151}"/>
          </ac:cxnSpMkLst>
        </pc:cxnChg>
        <pc:cxnChg chg="mod">
          <ac:chgData name="Amelia Veith" userId="15bdf0d5-432d-4157-83ae-63e3a7e1dc2c" providerId="ADAL" clId="{DF7D28F4-70C7-4F3B-B2F4-B7EA1C97406B}" dt="2022-01-25T02:03:31.130" v="1196" actId="165"/>
          <ac:cxnSpMkLst>
            <pc:docMk/>
            <pc:sldMk cId="2262401892" sldId="395"/>
            <ac:cxnSpMk id="482" creationId="{78FA34B0-0DC3-4178-82B3-AB1E7815A268}"/>
          </ac:cxnSpMkLst>
        </pc:cxnChg>
        <pc:cxnChg chg="mod">
          <ac:chgData name="Amelia Veith" userId="15bdf0d5-432d-4157-83ae-63e3a7e1dc2c" providerId="ADAL" clId="{DF7D28F4-70C7-4F3B-B2F4-B7EA1C97406B}" dt="2022-01-25T02:03:31.130" v="1196" actId="165"/>
          <ac:cxnSpMkLst>
            <pc:docMk/>
            <pc:sldMk cId="2262401892" sldId="395"/>
            <ac:cxnSpMk id="483" creationId="{ED81A0B7-89D3-4EDC-BCA7-E660C6C248DA}"/>
          </ac:cxnSpMkLst>
        </pc:cxnChg>
        <pc:cxnChg chg="mod">
          <ac:chgData name="Amelia Veith" userId="15bdf0d5-432d-4157-83ae-63e3a7e1dc2c" providerId="ADAL" clId="{DF7D28F4-70C7-4F3B-B2F4-B7EA1C97406B}" dt="2022-01-25T01:55:41.659" v="1049"/>
          <ac:cxnSpMkLst>
            <pc:docMk/>
            <pc:sldMk cId="2262401892" sldId="395"/>
            <ac:cxnSpMk id="496" creationId="{715E6A45-1FDC-4844-96B3-33BA45227DE9}"/>
          </ac:cxnSpMkLst>
        </pc:cxnChg>
        <pc:cxnChg chg="mod">
          <ac:chgData name="Amelia Veith" userId="15bdf0d5-432d-4157-83ae-63e3a7e1dc2c" providerId="ADAL" clId="{DF7D28F4-70C7-4F3B-B2F4-B7EA1C97406B}" dt="2022-01-25T01:55:41.659" v="1049"/>
          <ac:cxnSpMkLst>
            <pc:docMk/>
            <pc:sldMk cId="2262401892" sldId="395"/>
            <ac:cxnSpMk id="497" creationId="{5EF4CD1B-0753-4032-AE14-CA9A69612FBD}"/>
          </ac:cxnSpMkLst>
        </pc:cxnChg>
        <pc:cxnChg chg="mod">
          <ac:chgData name="Amelia Veith" userId="15bdf0d5-432d-4157-83ae-63e3a7e1dc2c" providerId="ADAL" clId="{DF7D28F4-70C7-4F3B-B2F4-B7EA1C97406B}" dt="2022-01-25T01:55:41.659" v="1049"/>
          <ac:cxnSpMkLst>
            <pc:docMk/>
            <pc:sldMk cId="2262401892" sldId="395"/>
            <ac:cxnSpMk id="498" creationId="{ADECCBC0-4775-4582-A2D7-C835FB4F2624}"/>
          </ac:cxnSpMkLst>
        </pc:cxnChg>
        <pc:cxnChg chg="mod">
          <ac:chgData name="Amelia Veith" userId="15bdf0d5-432d-4157-83ae-63e3a7e1dc2c" providerId="ADAL" clId="{DF7D28F4-70C7-4F3B-B2F4-B7EA1C97406B}" dt="2022-01-25T01:55:41.659" v="1049"/>
          <ac:cxnSpMkLst>
            <pc:docMk/>
            <pc:sldMk cId="2262401892" sldId="395"/>
            <ac:cxnSpMk id="499" creationId="{E88FE370-A97F-41CD-B872-D2CE4D9C97BA}"/>
          </ac:cxnSpMkLst>
        </pc:cxnChg>
        <pc:cxnChg chg="mod">
          <ac:chgData name="Amelia Veith" userId="15bdf0d5-432d-4157-83ae-63e3a7e1dc2c" providerId="ADAL" clId="{DF7D28F4-70C7-4F3B-B2F4-B7EA1C97406B}" dt="2022-01-25T01:55:41.659" v="1049"/>
          <ac:cxnSpMkLst>
            <pc:docMk/>
            <pc:sldMk cId="2262401892" sldId="395"/>
            <ac:cxnSpMk id="500" creationId="{3A58DD14-0EB6-4E46-BA34-D9561E0D991A}"/>
          </ac:cxnSpMkLst>
        </pc:cxnChg>
        <pc:cxnChg chg="mod">
          <ac:chgData name="Amelia Veith" userId="15bdf0d5-432d-4157-83ae-63e3a7e1dc2c" providerId="ADAL" clId="{DF7D28F4-70C7-4F3B-B2F4-B7EA1C97406B}" dt="2022-01-25T01:55:41.659" v="1049"/>
          <ac:cxnSpMkLst>
            <pc:docMk/>
            <pc:sldMk cId="2262401892" sldId="395"/>
            <ac:cxnSpMk id="501" creationId="{B801C611-A9E0-475F-A08F-C1941780CF1C}"/>
          </ac:cxnSpMkLst>
        </pc:cxnChg>
        <pc:cxnChg chg="mod">
          <ac:chgData name="Amelia Veith" userId="15bdf0d5-432d-4157-83ae-63e3a7e1dc2c" providerId="ADAL" clId="{DF7D28F4-70C7-4F3B-B2F4-B7EA1C97406B}" dt="2022-01-25T01:55:41.659" v="1049"/>
          <ac:cxnSpMkLst>
            <pc:docMk/>
            <pc:sldMk cId="2262401892" sldId="395"/>
            <ac:cxnSpMk id="502" creationId="{EB46BC62-2D3D-4DD6-A6A5-186E63A0D4DB}"/>
          </ac:cxnSpMkLst>
        </pc:cxnChg>
        <pc:cxnChg chg="mod">
          <ac:chgData name="Amelia Veith" userId="15bdf0d5-432d-4157-83ae-63e3a7e1dc2c" providerId="ADAL" clId="{DF7D28F4-70C7-4F3B-B2F4-B7EA1C97406B}" dt="2022-01-25T01:55:41.659" v="1049"/>
          <ac:cxnSpMkLst>
            <pc:docMk/>
            <pc:sldMk cId="2262401892" sldId="395"/>
            <ac:cxnSpMk id="503" creationId="{B36D1F2A-4AA2-45CE-82D3-16489043424B}"/>
          </ac:cxnSpMkLst>
        </pc:cxnChg>
        <pc:cxnChg chg="mod">
          <ac:chgData name="Amelia Veith" userId="15bdf0d5-432d-4157-83ae-63e3a7e1dc2c" providerId="ADAL" clId="{DF7D28F4-70C7-4F3B-B2F4-B7EA1C97406B}" dt="2022-01-25T01:55:41.659" v="1049"/>
          <ac:cxnSpMkLst>
            <pc:docMk/>
            <pc:sldMk cId="2262401892" sldId="395"/>
            <ac:cxnSpMk id="504" creationId="{28AEA679-BFF2-4772-BC94-87F48634B567}"/>
          </ac:cxnSpMkLst>
        </pc:cxnChg>
        <pc:cxnChg chg="mod">
          <ac:chgData name="Amelia Veith" userId="15bdf0d5-432d-4157-83ae-63e3a7e1dc2c" providerId="ADAL" clId="{DF7D28F4-70C7-4F3B-B2F4-B7EA1C97406B}" dt="2022-01-25T01:55:41.659" v="1049"/>
          <ac:cxnSpMkLst>
            <pc:docMk/>
            <pc:sldMk cId="2262401892" sldId="395"/>
            <ac:cxnSpMk id="505" creationId="{93C6A029-9EE1-4B84-A2F3-783971E736AD}"/>
          </ac:cxnSpMkLst>
        </pc:cxnChg>
        <pc:cxnChg chg="mod">
          <ac:chgData name="Amelia Veith" userId="15bdf0d5-432d-4157-83ae-63e3a7e1dc2c" providerId="ADAL" clId="{DF7D28F4-70C7-4F3B-B2F4-B7EA1C97406B}" dt="2022-01-25T01:55:41.659" v="1049"/>
          <ac:cxnSpMkLst>
            <pc:docMk/>
            <pc:sldMk cId="2262401892" sldId="395"/>
            <ac:cxnSpMk id="506" creationId="{2765022B-0464-447D-912C-18AB54CA3DF0}"/>
          </ac:cxnSpMkLst>
        </pc:cxnChg>
        <pc:cxnChg chg="mod">
          <ac:chgData name="Amelia Veith" userId="15bdf0d5-432d-4157-83ae-63e3a7e1dc2c" providerId="ADAL" clId="{DF7D28F4-70C7-4F3B-B2F4-B7EA1C97406B}" dt="2022-01-25T01:55:41.659" v="1049"/>
          <ac:cxnSpMkLst>
            <pc:docMk/>
            <pc:sldMk cId="2262401892" sldId="395"/>
            <ac:cxnSpMk id="507" creationId="{594A6C1A-BF80-4A85-A144-69F118244120}"/>
          </ac:cxnSpMkLst>
        </pc:cxnChg>
        <pc:cxnChg chg="mod">
          <ac:chgData name="Amelia Veith" userId="15bdf0d5-432d-4157-83ae-63e3a7e1dc2c" providerId="ADAL" clId="{DF7D28F4-70C7-4F3B-B2F4-B7EA1C97406B}" dt="2022-01-25T01:55:41.659" v="1049"/>
          <ac:cxnSpMkLst>
            <pc:docMk/>
            <pc:sldMk cId="2262401892" sldId="395"/>
            <ac:cxnSpMk id="508" creationId="{CEE75EDE-64B3-44D0-8231-C1595E3CBE89}"/>
          </ac:cxnSpMkLst>
        </pc:cxnChg>
        <pc:cxnChg chg="mod">
          <ac:chgData name="Amelia Veith" userId="15bdf0d5-432d-4157-83ae-63e3a7e1dc2c" providerId="ADAL" clId="{DF7D28F4-70C7-4F3B-B2F4-B7EA1C97406B}" dt="2022-01-25T01:55:41.659" v="1049"/>
          <ac:cxnSpMkLst>
            <pc:docMk/>
            <pc:sldMk cId="2262401892" sldId="395"/>
            <ac:cxnSpMk id="509" creationId="{4C1D93D0-21DF-4931-A4D6-1F82C74595A1}"/>
          </ac:cxnSpMkLst>
        </pc:cxnChg>
        <pc:cxnChg chg="mod">
          <ac:chgData name="Amelia Veith" userId="15bdf0d5-432d-4157-83ae-63e3a7e1dc2c" providerId="ADAL" clId="{DF7D28F4-70C7-4F3B-B2F4-B7EA1C97406B}" dt="2022-01-25T01:55:41.659" v="1049"/>
          <ac:cxnSpMkLst>
            <pc:docMk/>
            <pc:sldMk cId="2262401892" sldId="395"/>
            <ac:cxnSpMk id="510" creationId="{3A579E81-A721-42BD-AA29-2F7982142B23}"/>
          </ac:cxnSpMkLst>
        </pc:cxnChg>
        <pc:cxnChg chg="mod">
          <ac:chgData name="Amelia Veith" userId="15bdf0d5-432d-4157-83ae-63e3a7e1dc2c" providerId="ADAL" clId="{DF7D28F4-70C7-4F3B-B2F4-B7EA1C97406B}" dt="2022-01-25T01:55:41.659" v="1049"/>
          <ac:cxnSpMkLst>
            <pc:docMk/>
            <pc:sldMk cId="2262401892" sldId="395"/>
            <ac:cxnSpMk id="511" creationId="{26547628-65BB-4CBA-98C3-7C9A16BC3EAF}"/>
          </ac:cxnSpMkLst>
        </pc:cxnChg>
        <pc:cxnChg chg="mod">
          <ac:chgData name="Amelia Veith" userId="15bdf0d5-432d-4157-83ae-63e3a7e1dc2c" providerId="ADAL" clId="{DF7D28F4-70C7-4F3B-B2F4-B7EA1C97406B}" dt="2022-01-25T01:55:41.659" v="1049"/>
          <ac:cxnSpMkLst>
            <pc:docMk/>
            <pc:sldMk cId="2262401892" sldId="395"/>
            <ac:cxnSpMk id="512" creationId="{C852E41E-F6C7-4642-9622-5ABBABEBE07F}"/>
          </ac:cxnSpMkLst>
        </pc:cxnChg>
        <pc:cxnChg chg="mod">
          <ac:chgData name="Amelia Veith" userId="15bdf0d5-432d-4157-83ae-63e3a7e1dc2c" providerId="ADAL" clId="{DF7D28F4-70C7-4F3B-B2F4-B7EA1C97406B}" dt="2022-01-25T02:01:32.885" v="1176" actId="478"/>
          <ac:cxnSpMkLst>
            <pc:docMk/>
            <pc:sldMk cId="2262401892" sldId="395"/>
            <ac:cxnSpMk id="526" creationId="{9711BB18-BAC0-4E66-A216-E93F04B5EE57}"/>
          </ac:cxnSpMkLst>
        </pc:cxnChg>
        <pc:cxnChg chg="mod">
          <ac:chgData name="Amelia Veith" userId="15bdf0d5-432d-4157-83ae-63e3a7e1dc2c" providerId="ADAL" clId="{DF7D28F4-70C7-4F3B-B2F4-B7EA1C97406B}" dt="2022-01-25T02:01:23.410" v="1170"/>
          <ac:cxnSpMkLst>
            <pc:docMk/>
            <pc:sldMk cId="2262401892" sldId="395"/>
            <ac:cxnSpMk id="527" creationId="{7C4F4715-599B-4C1C-AA06-F8A56E803AC8}"/>
          </ac:cxnSpMkLst>
        </pc:cxnChg>
        <pc:cxnChg chg="mod">
          <ac:chgData name="Amelia Veith" userId="15bdf0d5-432d-4157-83ae-63e3a7e1dc2c" providerId="ADAL" clId="{DF7D28F4-70C7-4F3B-B2F4-B7EA1C97406B}" dt="2022-01-25T02:01:23.410" v="1170"/>
          <ac:cxnSpMkLst>
            <pc:docMk/>
            <pc:sldMk cId="2262401892" sldId="395"/>
            <ac:cxnSpMk id="528" creationId="{BC0B22BB-8E37-4711-A62E-D3468F604012}"/>
          </ac:cxnSpMkLst>
        </pc:cxnChg>
        <pc:cxnChg chg="mod">
          <ac:chgData name="Amelia Veith" userId="15bdf0d5-432d-4157-83ae-63e3a7e1dc2c" providerId="ADAL" clId="{DF7D28F4-70C7-4F3B-B2F4-B7EA1C97406B}" dt="2022-01-25T02:01:32.885" v="1176" actId="478"/>
          <ac:cxnSpMkLst>
            <pc:docMk/>
            <pc:sldMk cId="2262401892" sldId="395"/>
            <ac:cxnSpMk id="529" creationId="{E8E05623-DAFA-47BF-AEBD-8191093C8114}"/>
          </ac:cxnSpMkLst>
        </pc:cxnChg>
        <pc:cxnChg chg="mod">
          <ac:chgData name="Amelia Veith" userId="15bdf0d5-432d-4157-83ae-63e3a7e1dc2c" providerId="ADAL" clId="{DF7D28F4-70C7-4F3B-B2F4-B7EA1C97406B}" dt="2022-01-25T02:01:32.885" v="1176" actId="478"/>
          <ac:cxnSpMkLst>
            <pc:docMk/>
            <pc:sldMk cId="2262401892" sldId="395"/>
            <ac:cxnSpMk id="530" creationId="{A29F7DF3-99D3-4870-8E9E-F64BB8BD306F}"/>
          </ac:cxnSpMkLst>
        </pc:cxnChg>
        <pc:cxnChg chg="mod">
          <ac:chgData name="Amelia Veith" userId="15bdf0d5-432d-4157-83ae-63e3a7e1dc2c" providerId="ADAL" clId="{DF7D28F4-70C7-4F3B-B2F4-B7EA1C97406B}" dt="2022-01-25T02:01:32.885" v="1176" actId="478"/>
          <ac:cxnSpMkLst>
            <pc:docMk/>
            <pc:sldMk cId="2262401892" sldId="395"/>
            <ac:cxnSpMk id="531" creationId="{4EB834B6-5ED7-4254-82B9-32E537F674CA}"/>
          </ac:cxnSpMkLst>
        </pc:cxnChg>
        <pc:cxnChg chg="mod">
          <ac:chgData name="Amelia Veith" userId="15bdf0d5-432d-4157-83ae-63e3a7e1dc2c" providerId="ADAL" clId="{DF7D28F4-70C7-4F3B-B2F4-B7EA1C97406B}" dt="2022-01-25T02:01:23.410" v="1170"/>
          <ac:cxnSpMkLst>
            <pc:docMk/>
            <pc:sldMk cId="2262401892" sldId="395"/>
            <ac:cxnSpMk id="532" creationId="{E055ABA9-E1AB-4D90-9CEC-B89FB6EDFC2E}"/>
          </ac:cxnSpMkLst>
        </pc:cxnChg>
        <pc:cxnChg chg="mod">
          <ac:chgData name="Amelia Veith" userId="15bdf0d5-432d-4157-83ae-63e3a7e1dc2c" providerId="ADAL" clId="{DF7D28F4-70C7-4F3B-B2F4-B7EA1C97406B}" dt="2022-01-25T02:01:23.410" v="1170"/>
          <ac:cxnSpMkLst>
            <pc:docMk/>
            <pc:sldMk cId="2262401892" sldId="395"/>
            <ac:cxnSpMk id="533" creationId="{E0123A3D-9E08-48ED-BF88-D7CD318A6BE3}"/>
          </ac:cxnSpMkLst>
        </pc:cxnChg>
        <pc:cxnChg chg="mod">
          <ac:chgData name="Amelia Veith" userId="15bdf0d5-432d-4157-83ae-63e3a7e1dc2c" providerId="ADAL" clId="{DF7D28F4-70C7-4F3B-B2F4-B7EA1C97406B}" dt="2022-01-25T02:01:23.410" v="1170"/>
          <ac:cxnSpMkLst>
            <pc:docMk/>
            <pc:sldMk cId="2262401892" sldId="395"/>
            <ac:cxnSpMk id="534" creationId="{7C56BA0C-C6E5-468C-9BAA-70AAB8758C17}"/>
          </ac:cxnSpMkLst>
        </pc:cxnChg>
        <pc:cxnChg chg="mod">
          <ac:chgData name="Amelia Veith" userId="15bdf0d5-432d-4157-83ae-63e3a7e1dc2c" providerId="ADAL" clId="{DF7D28F4-70C7-4F3B-B2F4-B7EA1C97406B}" dt="2022-01-25T02:01:23.410" v="1170"/>
          <ac:cxnSpMkLst>
            <pc:docMk/>
            <pc:sldMk cId="2262401892" sldId="395"/>
            <ac:cxnSpMk id="535" creationId="{6D1B2BCC-FBC3-4AA6-B910-D285863576A3}"/>
          </ac:cxnSpMkLst>
        </pc:cxnChg>
        <pc:cxnChg chg="mod">
          <ac:chgData name="Amelia Veith" userId="15bdf0d5-432d-4157-83ae-63e3a7e1dc2c" providerId="ADAL" clId="{DF7D28F4-70C7-4F3B-B2F4-B7EA1C97406B}" dt="2022-01-25T02:01:23.410" v="1170"/>
          <ac:cxnSpMkLst>
            <pc:docMk/>
            <pc:sldMk cId="2262401892" sldId="395"/>
            <ac:cxnSpMk id="536" creationId="{C88915BF-B30A-47BD-9034-C712EAF51706}"/>
          </ac:cxnSpMkLst>
        </pc:cxnChg>
        <pc:cxnChg chg="mod">
          <ac:chgData name="Amelia Veith" userId="15bdf0d5-432d-4157-83ae-63e3a7e1dc2c" providerId="ADAL" clId="{DF7D28F4-70C7-4F3B-B2F4-B7EA1C97406B}" dt="2022-01-25T02:01:23.410" v="1170"/>
          <ac:cxnSpMkLst>
            <pc:docMk/>
            <pc:sldMk cId="2262401892" sldId="395"/>
            <ac:cxnSpMk id="537" creationId="{5A61174D-8BAC-4F66-86E3-6FB087AD8EE5}"/>
          </ac:cxnSpMkLst>
        </pc:cxnChg>
        <pc:cxnChg chg="mod">
          <ac:chgData name="Amelia Veith" userId="15bdf0d5-432d-4157-83ae-63e3a7e1dc2c" providerId="ADAL" clId="{DF7D28F4-70C7-4F3B-B2F4-B7EA1C97406B}" dt="2022-01-25T02:01:23.410" v="1170"/>
          <ac:cxnSpMkLst>
            <pc:docMk/>
            <pc:sldMk cId="2262401892" sldId="395"/>
            <ac:cxnSpMk id="538" creationId="{A5C8DC64-C525-4195-BCF1-82CB0812345B}"/>
          </ac:cxnSpMkLst>
        </pc:cxnChg>
        <pc:cxnChg chg="mod">
          <ac:chgData name="Amelia Veith" userId="15bdf0d5-432d-4157-83ae-63e3a7e1dc2c" providerId="ADAL" clId="{DF7D28F4-70C7-4F3B-B2F4-B7EA1C97406B}" dt="2022-01-25T02:01:23.410" v="1170"/>
          <ac:cxnSpMkLst>
            <pc:docMk/>
            <pc:sldMk cId="2262401892" sldId="395"/>
            <ac:cxnSpMk id="539" creationId="{59034189-01BB-42A5-BD5A-E1028D420598}"/>
          </ac:cxnSpMkLst>
        </pc:cxnChg>
        <pc:cxnChg chg="mod">
          <ac:chgData name="Amelia Veith" userId="15bdf0d5-432d-4157-83ae-63e3a7e1dc2c" providerId="ADAL" clId="{DF7D28F4-70C7-4F3B-B2F4-B7EA1C97406B}" dt="2022-01-25T02:01:32.885" v="1176" actId="478"/>
          <ac:cxnSpMkLst>
            <pc:docMk/>
            <pc:sldMk cId="2262401892" sldId="395"/>
            <ac:cxnSpMk id="540" creationId="{B725B4C3-DF45-46BF-9C81-642796C255F0}"/>
          </ac:cxnSpMkLst>
        </pc:cxnChg>
        <pc:cxnChg chg="mod">
          <ac:chgData name="Amelia Veith" userId="15bdf0d5-432d-4157-83ae-63e3a7e1dc2c" providerId="ADAL" clId="{DF7D28F4-70C7-4F3B-B2F4-B7EA1C97406B}" dt="2022-01-25T02:01:23.410" v="1170"/>
          <ac:cxnSpMkLst>
            <pc:docMk/>
            <pc:sldMk cId="2262401892" sldId="395"/>
            <ac:cxnSpMk id="541" creationId="{1BC2E461-7DEB-48D1-83D4-F3DA35F40A24}"/>
          </ac:cxnSpMkLst>
        </pc:cxnChg>
        <pc:cxnChg chg="mod">
          <ac:chgData name="Amelia Veith" userId="15bdf0d5-432d-4157-83ae-63e3a7e1dc2c" providerId="ADAL" clId="{DF7D28F4-70C7-4F3B-B2F4-B7EA1C97406B}" dt="2022-01-25T02:01:23.410" v="1170"/>
          <ac:cxnSpMkLst>
            <pc:docMk/>
            <pc:sldMk cId="2262401892" sldId="395"/>
            <ac:cxnSpMk id="542" creationId="{37AE0F8F-BD53-4ECA-B046-83BE98FD6A1F}"/>
          </ac:cxnSpMkLst>
        </pc:cxnChg>
      </pc:sldChg>
      <pc:sldChg chg="addSp delSp modSp mod">
        <pc:chgData name="Amelia Veith" userId="15bdf0d5-432d-4157-83ae-63e3a7e1dc2c" providerId="ADAL" clId="{DF7D28F4-70C7-4F3B-B2F4-B7EA1C97406B}" dt="2022-01-25T18:45:03.083" v="6015" actId="20577"/>
        <pc:sldMkLst>
          <pc:docMk/>
          <pc:sldMk cId="1422241433" sldId="396"/>
        </pc:sldMkLst>
        <pc:spChg chg="add mod">
          <ac:chgData name="Amelia Veith" userId="15bdf0d5-432d-4157-83ae-63e3a7e1dc2c" providerId="ADAL" clId="{DF7D28F4-70C7-4F3B-B2F4-B7EA1C97406B}" dt="2022-01-25T05:36:15.297" v="2788" actId="164"/>
          <ac:spMkLst>
            <pc:docMk/>
            <pc:sldMk cId="1422241433" sldId="396"/>
            <ac:spMk id="2" creationId="{D6811363-FDFC-45A4-AF04-BDD5B8E4773C}"/>
          </ac:spMkLst>
        </pc:spChg>
        <pc:spChg chg="mod">
          <ac:chgData name="Amelia Veith" userId="15bdf0d5-432d-4157-83ae-63e3a7e1dc2c" providerId="ADAL" clId="{DF7D28F4-70C7-4F3B-B2F4-B7EA1C97406B}" dt="2022-01-25T05:30:08.027" v="2669" actId="242"/>
          <ac:spMkLst>
            <pc:docMk/>
            <pc:sldMk cId="1422241433" sldId="396"/>
            <ac:spMk id="7" creationId="{51B4822D-F0E3-4918-BDC3-09251E778DA5}"/>
          </ac:spMkLst>
        </pc:spChg>
        <pc:spChg chg="mod">
          <ac:chgData name="Amelia Veith" userId="15bdf0d5-432d-4157-83ae-63e3a7e1dc2c" providerId="ADAL" clId="{DF7D28F4-70C7-4F3B-B2F4-B7EA1C97406B}" dt="2022-01-25T05:30:08.027" v="2669" actId="242"/>
          <ac:spMkLst>
            <pc:docMk/>
            <pc:sldMk cId="1422241433" sldId="396"/>
            <ac:spMk id="8" creationId="{4BD7F895-E78C-4637-9AA4-57648903EF1B}"/>
          </ac:spMkLst>
        </pc:spChg>
        <pc:spChg chg="add del mod">
          <ac:chgData name="Amelia Veith" userId="15bdf0d5-432d-4157-83ae-63e3a7e1dc2c" providerId="ADAL" clId="{DF7D28F4-70C7-4F3B-B2F4-B7EA1C97406B}" dt="2022-01-25T05:29:45.073" v="2664" actId="242"/>
          <ac:spMkLst>
            <pc:docMk/>
            <pc:sldMk cId="1422241433" sldId="396"/>
            <ac:spMk id="9" creationId="{2366430C-69E4-49CB-9605-A60C33E4F76A}"/>
          </ac:spMkLst>
        </pc:spChg>
        <pc:spChg chg="add mod">
          <ac:chgData name="Amelia Veith" userId="15bdf0d5-432d-4157-83ae-63e3a7e1dc2c" providerId="ADAL" clId="{DF7D28F4-70C7-4F3B-B2F4-B7EA1C97406B}" dt="2022-01-25T06:37:43.221" v="3664" actId="1037"/>
          <ac:spMkLst>
            <pc:docMk/>
            <pc:sldMk cId="1422241433" sldId="396"/>
            <ac:spMk id="14" creationId="{391AF71D-D7A1-42C5-A935-6166433F72C0}"/>
          </ac:spMkLst>
        </pc:spChg>
        <pc:spChg chg="add del mod">
          <ac:chgData name="Amelia Veith" userId="15bdf0d5-432d-4157-83ae-63e3a7e1dc2c" providerId="ADAL" clId="{DF7D28F4-70C7-4F3B-B2F4-B7EA1C97406B}" dt="2022-01-25T05:35:08.956" v="2714" actId="478"/>
          <ac:spMkLst>
            <pc:docMk/>
            <pc:sldMk cId="1422241433" sldId="396"/>
            <ac:spMk id="20" creationId="{8282C639-3B85-44BB-B7CC-302F70132E84}"/>
          </ac:spMkLst>
        </pc:spChg>
        <pc:spChg chg="add del mod">
          <ac:chgData name="Amelia Veith" userId="15bdf0d5-432d-4157-83ae-63e3a7e1dc2c" providerId="ADAL" clId="{DF7D28F4-70C7-4F3B-B2F4-B7EA1C97406B}" dt="2022-01-25T05:35:23.327" v="2719" actId="478"/>
          <ac:spMkLst>
            <pc:docMk/>
            <pc:sldMk cId="1422241433" sldId="396"/>
            <ac:spMk id="22" creationId="{C781358F-C554-4BAE-9082-D8CB64340D06}"/>
          </ac:spMkLst>
        </pc:spChg>
        <pc:spChg chg="add mod">
          <ac:chgData name="Amelia Veith" userId="15bdf0d5-432d-4157-83ae-63e3a7e1dc2c" providerId="ADAL" clId="{DF7D28F4-70C7-4F3B-B2F4-B7EA1C97406B}" dt="2022-01-25T05:36:15.297" v="2788" actId="164"/>
          <ac:spMkLst>
            <pc:docMk/>
            <pc:sldMk cId="1422241433" sldId="396"/>
            <ac:spMk id="23" creationId="{D72E2A3A-9A1F-497A-8A6B-710608C89047}"/>
          </ac:spMkLst>
        </pc:spChg>
        <pc:spChg chg="add mod">
          <ac:chgData name="Amelia Veith" userId="15bdf0d5-432d-4157-83ae-63e3a7e1dc2c" providerId="ADAL" clId="{DF7D28F4-70C7-4F3B-B2F4-B7EA1C97406B}" dt="2022-01-25T06:37:43.221" v="3664" actId="1037"/>
          <ac:spMkLst>
            <pc:docMk/>
            <pc:sldMk cId="1422241433" sldId="396"/>
            <ac:spMk id="24" creationId="{37C80299-BF10-4687-A36E-455858F07882}"/>
          </ac:spMkLst>
        </pc:spChg>
        <pc:spChg chg="add mod">
          <ac:chgData name="Amelia Veith" userId="15bdf0d5-432d-4157-83ae-63e3a7e1dc2c" providerId="ADAL" clId="{DF7D28F4-70C7-4F3B-B2F4-B7EA1C97406B}" dt="2022-01-25T05:44:42.671" v="2817" actId="2085"/>
          <ac:spMkLst>
            <pc:docMk/>
            <pc:sldMk cId="1422241433" sldId="396"/>
            <ac:spMk id="27" creationId="{AB8FAE16-9B0B-401C-A996-B7408B08AEEB}"/>
          </ac:spMkLst>
        </pc:spChg>
        <pc:spChg chg="add mod">
          <ac:chgData name="Amelia Veith" userId="15bdf0d5-432d-4157-83ae-63e3a7e1dc2c" providerId="ADAL" clId="{DF7D28F4-70C7-4F3B-B2F4-B7EA1C97406B}" dt="2022-01-25T05:43:58.614" v="2810" actId="164"/>
          <ac:spMkLst>
            <pc:docMk/>
            <pc:sldMk cId="1422241433" sldId="396"/>
            <ac:spMk id="28" creationId="{4C5A38FA-B481-4E14-909B-0F6FEF4A408B}"/>
          </ac:spMkLst>
        </pc:spChg>
        <pc:spChg chg="add mod">
          <ac:chgData name="Amelia Veith" userId="15bdf0d5-432d-4157-83ae-63e3a7e1dc2c" providerId="ADAL" clId="{DF7D28F4-70C7-4F3B-B2F4-B7EA1C97406B}" dt="2022-01-25T05:44:42.671" v="2817" actId="2085"/>
          <ac:spMkLst>
            <pc:docMk/>
            <pc:sldMk cId="1422241433" sldId="396"/>
            <ac:spMk id="29" creationId="{C277E05F-2B3F-4040-9B92-0BA369CB3893}"/>
          </ac:spMkLst>
        </pc:spChg>
        <pc:spChg chg="mod">
          <ac:chgData name="Amelia Veith" userId="15bdf0d5-432d-4157-83ae-63e3a7e1dc2c" providerId="ADAL" clId="{DF7D28F4-70C7-4F3B-B2F4-B7EA1C97406B}" dt="2022-01-25T18:45:03.083" v="6015" actId="20577"/>
          <ac:spMkLst>
            <pc:docMk/>
            <pc:sldMk cId="1422241433" sldId="396"/>
            <ac:spMk id="639" creationId="{00000000-0000-0000-0000-000000000000}"/>
          </ac:spMkLst>
        </pc:spChg>
        <pc:grpChg chg="add mod">
          <ac:chgData name="Amelia Veith" userId="15bdf0d5-432d-4157-83ae-63e3a7e1dc2c" providerId="ADAL" clId="{DF7D28F4-70C7-4F3B-B2F4-B7EA1C97406B}" dt="2022-01-25T05:36:42" v="2793" actId="1076"/>
          <ac:grpSpMkLst>
            <pc:docMk/>
            <pc:sldMk cId="1422241433" sldId="396"/>
            <ac:grpSpMk id="16" creationId="{CA690CBF-2457-49D0-9B0A-25B1A631BD36}"/>
          </ac:grpSpMkLst>
        </pc:grpChg>
        <pc:grpChg chg="add mod">
          <ac:chgData name="Amelia Veith" userId="15bdf0d5-432d-4157-83ae-63e3a7e1dc2c" providerId="ADAL" clId="{DF7D28F4-70C7-4F3B-B2F4-B7EA1C97406B}" dt="2022-01-25T05:44:18.366" v="2816" actId="1076"/>
          <ac:grpSpMkLst>
            <pc:docMk/>
            <pc:sldMk cId="1422241433" sldId="396"/>
            <ac:grpSpMk id="19" creationId="{E71CFE1A-FD5F-49EF-82C8-6506DD856256}"/>
          </ac:grpSpMkLst>
        </pc:grpChg>
        <pc:picChg chg="add mod modCrop">
          <ac:chgData name="Amelia Veith" userId="15bdf0d5-432d-4157-83ae-63e3a7e1dc2c" providerId="ADAL" clId="{DF7D28F4-70C7-4F3B-B2F4-B7EA1C97406B}" dt="2022-01-25T05:43:18.032" v="2808" actId="14100"/>
          <ac:picMkLst>
            <pc:docMk/>
            <pc:sldMk cId="1422241433" sldId="396"/>
            <ac:picMk id="18" creationId="{1428BC24-2444-423E-8E5A-69ED28A4799E}"/>
          </ac:picMkLst>
        </pc:picChg>
        <pc:cxnChg chg="add mod">
          <ac:chgData name="Amelia Veith" userId="15bdf0d5-432d-4157-83ae-63e3a7e1dc2c" providerId="ADAL" clId="{DF7D28F4-70C7-4F3B-B2F4-B7EA1C97406B}" dt="2022-01-25T05:36:15.297" v="2788" actId="164"/>
          <ac:cxnSpMkLst>
            <pc:docMk/>
            <pc:sldMk cId="1422241433" sldId="396"/>
            <ac:cxnSpMk id="4" creationId="{89C13E5E-21A2-432B-985E-FCB70B5A5FCB}"/>
          </ac:cxnSpMkLst>
        </pc:cxnChg>
        <pc:cxnChg chg="add mod">
          <ac:chgData name="Amelia Veith" userId="15bdf0d5-432d-4157-83ae-63e3a7e1dc2c" providerId="ADAL" clId="{DF7D28F4-70C7-4F3B-B2F4-B7EA1C97406B}" dt="2022-01-25T05:36:15.297" v="2788" actId="164"/>
          <ac:cxnSpMkLst>
            <pc:docMk/>
            <pc:sldMk cId="1422241433" sldId="396"/>
            <ac:cxnSpMk id="15" creationId="{42FCD5AF-0385-46C6-9A64-F54797314D7B}"/>
          </ac:cxnSpMkLst>
        </pc:cxnChg>
      </pc:sldChg>
      <pc:sldChg chg="addSp delSp modSp mod ord modShow">
        <pc:chgData name="Amelia Veith" userId="15bdf0d5-432d-4157-83ae-63e3a7e1dc2c" providerId="ADAL" clId="{DF7D28F4-70C7-4F3B-B2F4-B7EA1C97406B}" dt="2022-01-25T05:20:58.533" v="2570" actId="729"/>
        <pc:sldMkLst>
          <pc:docMk/>
          <pc:sldMk cId="473045014" sldId="397"/>
        </pc:sldMkLst>
        <pc:spChg chg="del mod">
          <ac:chgData name="Amelia Veith" userId="15bdf0d5-432d-4157-83ae-63e3a7e1dc2c" providerId="ADAL" clId="{DF7D28F4-70C7-4F3B-B2F4-B7EA1C97406B}" dt="2022-01-25T05:02:15.901" v="2402" actId="478"/>
          <ac:spMkLst>
            <pc:docMk/>
            <pc:sldMk cId="473045014" sldId="397"/>
            <ac:spMk id="7" creationId="{947071E4-B902-4BF2-9BFF-995BDB604C38}"/>
          </ac:spMkLst>
        </pc:spChg>
        <pc:spChg chg="mod">
          <ac:chgData name="Amelia Veith" userId="15bdf0d5-432d-4157-83ae-63e3a7e1dc2c" providerId="ADAL" clId="{DF7D28F4-70C7-4F3B-B2F4-B7EA1C97406B}" dt="2022-01-25T05:02:26.319" v="2404" actId="1076"/>
          <ac:spMkLst>
            <pc:docMk/>
            <pc:sldMk cId="473045014" sldId="397"/>
            <ac:spMk id="8" creationId="{8CE74AF9-AB2B-401B-A8F7-B574DF14737A}"/>
          </ac:spMkLst>
        </pc:spChg>
        <pc:spChg chg="del">
          <ac:chgData name="Amelia Veith" userId="15bdf0d5-432d-4157-83ae-63e3a7e1dc2c" providerId="ADAL" clId="{DF7D28F4-70C7-4F3B-B2F4-B7EA1C97406B}" dt="2022-01-25T04:48:11.756" v="2367" actId="478"/>
          <ac:spMkLst>
            <pc:docMk/>
            <pc:sldMk cId="473045014" sldId="397"/>
            <ac:spMk id="11" creationId="{9344F197-4790-4AF0-B65A-B3137F274446}"/>
          </ac:spMkLst>
        </pc:spChg>
        <pc:spChg chg="mod">
          <ac:chgData name="Amelia Veith" userId="15bdf0d5-432d-4157-83ae-63e3a7e1dc2c" providerId="ADAL" clId="{DF7D28F4-70C7-4F3B-B2F4-B7EA1C97406B}" dt="2022-01-25T04:04:59.400" v="1887" actId="1076"/>
          <ac:spMkLst>
            <pc:docMk/>
            <pc:sldMk cId="473045014" sldId="397"/>
            <ac:spMk id="12" creationId="{65EE286D-B324-4A53-9623-5EF222DE44F7}"/>
          </ac:spMkLst>
        </pc:spChg>
        <pc:spChg chg="add del mod">
          <ac:chgData name="Amelia Veith" userId="15bdf0d5-432d-4157-83ae-63e3a7e1dc2c" providerId="ADAL" clId="{DF7D28F4-70C7-4F3B-B2F4-B7EA1C97406B}" dt="2022-01-25T05:02:18.793" v="2403" actId="478"/>
          <ac:spMkLst>
            <pc:docMk/>
            <pc:sldMk cId="473045014" sldId="397"/>
            <ac:spMk id="13" creationId="{65BEC2CC-2D7B-4472-AA29-FB7E22968C83}"/>
          </ac:spMkLst>
        </pc:spChg>
      </pc:sldChg>
      <pc:sldChg chg="mod modShow">
        <pc:chgData name="Amelia Veith" userId="15bdf0d5-432d-4157-83ae-63e3a7e1dc2c" providerId="ADAL" clId="{DF7D28F4-70C7-4F3B-B2F4-B7EA1C97406B}" dt="2022-01-25T18:50:03.426" v="6022" actId="729"/>
        <pc:sldMkLst>
          <pc:docMk/>
          <pc:sldMk cId="1241074188" sldId="398"/>
        </pc:sldMkLst>
      </pc:sldChg>
      <pc:sldChg chg="addSp delSp modSp mod">
        <pc:chgData name="Amelia Veith" userId="15bdf0d5-432d-4157-83ae-63e3a7e1dc2c" providerId="ADAL" clId="{DF7D28F4-70C7-4F3B-B2F4-B7EA1C97406B}" dt="2022-01-25T06:19:27.041" v="3579" actId="20577"/>
        <pc:sldMkLst>
          <pc:docMk/>
          <pc:sldMk cId="3949898736" sldId="400"/>
        </pc:sldMkLst>
        <pc:spChg chg="add mod ord">
          <ac:chgData name="Amelia Veith" userId="15bdf0d5-432d-4157-83ae-63e3a7e1dc2c" providerId="ADAL" clId="{DF7D28F4-70C7-4F3B-B2F4-B7EA1C97406B}" dt="2022-01-25T06:17:40.116" v="3494" actId="1038"/>
          <ac:spMkLst>
            <pc:docMk/>
            <pc:sldMk cId="3949898736" sldId="400"/>
            <ac:spMk id="2" creationId="{072714D6-CFB8-4177-B8D5-328AE7371B28}"/>
          </ac:spMkLst>
        </pc:spChg>
        <pc:spChg chg="add del mod">
          <ac:chgData name="Amelia Veith" userId="15bdf0d5-432d-4157-83ae-63e3a7e1dc2c" providerId="ADAL" clId="{DF7D28F4-70C7-4F3B-B2F4-B7EA1C97406B}" dt="2022-01-25T06:16:50.062" v="3443" actId="478"/>
          <ac:spMkLst>
            <pc:docMk/>
            <pc:sldMk cId="3949898736" sldId="400"/>
            <ac:spMk id="3" creationId="{938FBAD4-BFE9-4E85-8919-43E9D6F4B230}"/>
          </ac:spMkLst>
        </pc:spChg>
        <pc:spChg chg="add mod">
          <ac:chgData name="Amelia Veith" userId="15bdf0d5-432d-4157-83ae-63e3a7e1dc2c" providerId="ADAL" clId="{DF7D28F4-70C7-4F3B-B2F4-B7EA1C97406B}" dt="2022-01-25T06:19:27.041" v="3579" actId="20577"/>
          <ac:spMkLst>
            <pc:docMk/>
            <pc:sldMk cId="3949898736" sldId="400"/>
            <ac:spMk id="4" creationId="{3D353808-A594-478E-8E57-83AFBA6972D3}"/>
          </ac:spMkLst>
        </pc:spChg>
        <pc:spChg chg="mod">
          <ac:chgData name="Amelia Veith" userId="15bdf0d5-432d-4157-83ae-63e3a7e1dc2c" providerId="ADAL" clId="{DF7D28F4-70C7-4F3B-B2F4-B7EA1C97406B}" dt="2022-01-25T06:17:40.116" v="3494" actId="1038"/>
          <ac:spMkLst>
            <pc:docMk/>
            <pc:sldMk cId="3949898736" sldId="400"/>
            <ac:spMk id="7" creationId="{C9B9A3E1-A5FA-4D3A-A055-64F3C4DA990E}"/>
          </ac:spMkLst>
        </pc:spChg>
        <pc:spChg chg="mod">
          <ac:chgData name="Amelia Veith" userId="15bdf0d5-432d-4157-83ae-63e3a7e1dc2c" providerId="ADAL" clId="{DF7D28F4-70C7-4F3B-B2F4-B7EA1C97406B}" dt="2022-01-25T06:16:59.555" v="3455" actId="20577"/>
          <ac:spMkLst>
            <pc:docMk/>
            <pc:sldMk cId="3949898736" sldId="400"/>
            <ac:spMk id="635" creationId="{00000000-0000-0000-0000-000000000000}"/>
          </ac:spMkLst>
        </pc:spChg>
        <pc:spChg chg="mod">
          <ac:chgData name="Amelia Veith" userId="15bdf0d5-432d-4157-83ae-63e3a7e1dc2c" providerId="ADAL" clId="{DF7D28F4-70C7-4F3B-B2F4-B7EA1C97406B}" dt="2022-01-25T06:03:32.420" v="3315" actId="20577"/>
          <ac:spMkLst>
            <pc:docMk/>
            <pc:sldMk cId="3949898736" sldId="400"/>
            <ac:spMk id="639" creationId="{00000000-0000-0000-0000-000000000000}"/>
          </ac:spMkLst>
        </pc:spChg>
        <pc:picChg chg="mod">
          <ac:chgData name="Amelia Veith" userId="15bdf0d5-432d-4157-83ae-63e3a7e1dc2c" providerId="ADAL" clId="{DF7D28F4-70C7-4F3B-B2F4-B7EA1C97406B}" dt="2022-01-25T06:17:40.116" v="3494" actId="1038"/>
          <ac:picMkLst>
            <pc:docMk/>
            <pc:sldMk cId="3949898736" sldId="400"/>
            <ac:picMk id="11" creationId="{22B46317-2C1E-4F19-B87C-904A8564000D}"/>
          </ac:picMkLst>
        </pc:picChg>
      </pc:sldChg>
      <pc:sldChg chg="addSp delSp modSp mod delAnim modAnim">
        <pc:chgData name="Amelia Veith" userId="15bdf0d5-432d-4157-83ae-63e3a7e1dc2c" providerId="ADAL" clId="{DF7D28F4-70C7-4F3B-B2F4-B7EA1C97406B}" dt="2022-01-25T07:27:51.345" v="4109"/>
        <pc:sldMkLst>
          <pc:docMk/>
          <pc:sldMk cId="1967170158" sldId="401"/>
        </pc:sldMkLst>
        <pc:spChg chg="add del">
          <ac:chgData name="Amelia Veith" userId="15bdf0d5-432d-4157-83ae-63e3a7e1dc2c" providerId="ADAL" clId="{DF7D28F4-70C7-4F3B-B2F4-B7EA1C97406B}" dt="2022-01-25T06:12:08.057" v="3406" actId="11529"/>
          <ac:spMkLst>
            <pc:docMk/>
            <pc:sldMk cId="1967170158" sldId="401"/>
            <ac:spMk id="8" creationId="{E97153F5-95FA-4370-B748-2B15709BB079}"/>
          </ac:spMkLst>
        </pc:spChg>
        <pc:spChg chg="mod">
          <ac:chgData name="Amelia Veith" userId="15bdf0d5-432d-4157-83ae-63e3a7e1dc2c" providerId="ADAL" clId="{DF7D28F4-70C7-4F3B-B2F4-B7EA1C97406B}" dt="2022-01-25T07:12:13.322" v="4018" actId="1076"/>
          <ac:spMkLst>
            <pc:docMk/>
            <pc:sldMk cId="1967170158" sldId="401"/>
            <ac:spMk id="21" creationId="{C6A5DAB6-E7AE-45A7-80CD-A126086B3BF0}"/>
          </ac:spMkLst>
        </pc:spChg>
        <pc:spChg chg="add mod">
          <ac:chgData name="Amelia Veith" userId="15bdf0d5-432d-4157-83ae-63e3a7e1dc2c" providerId="ADAL" clId="{DF7D28F4-70C7-4F3B-B2F4-B7EA1C97406B}" dt="2022-01-25T07:20:10.429" v="4070" actId="14100"/>
          <ac:spMkLst>
            <pc:docMk/>
            <pc:sldMk cId="1967170158" sldId="401"/>
            <ac:spMk id="25" creationId="{3DC28C65-A00F-488D-A4D1-E62CBF061DED}"/>
          </ac:spMkLst>
        </pc:spChg>
        <pc:spChg chg="add mod">
          <ac:chgData name="Amelia Veith" userId="15bdf0d5-432d-4157-83ae-63e3a7e1dc2c" providerId="ADAL" clId="{DF7D28F4-70C7-4F3B-B2F4-B7EA1C97406B}" dt="2022-01-25T07:13:51.392" v="4035" actId="1076"/>
          <ac:spMkLst>
            <pc:docMk/>
            <pc:sldMk cId="1967170158" sldId="401"/>
            <ac:spMk id="26" creationId="{8B2C4DE1-3D04-45B1-9378-1E9682489B40}"/>
          </ac:spMkLst>
        </pc:spChg>
        <pc:spChg chg="add mod">
          <ac:chgData name="Amelia Veith" userId="15bdf0d5-432d-4157-83ae-63e3a7e1dc2c" providerId="ADAL" clId="{DF7D28F4-70C7-4F3B-B2F4-B7EA1C97406B}" dt="2022-01-25T07:12:33.830" v="4019" actId="164"/>
          <ac:spMkLst>
            <pc:docMk/>
            <pc:sldMk cId="1967170158" sldId="401"/>
            <ac:spMk id="29" creationId="{066A8686-759B-4D5E-BAEC-0C50474A746F}"/>
          </ac:spMkLst>
        </pc:spChg>
        <pc:spChg chg="add mod">
          <ac:chgData name="Amelia Veith" userId="15bdf0d5-432d-4157-83ae-63e3a7e1dc2c" providerId="ADAL" clId="{DF7D28F4-70C7-4F3B-B2F4-B7EA1C97406B}" dt="2022-01-25T07:15:34.737" v="4051" actId="164"/>
          <ac:spMkLst>
            <pc:docMk/>
            <pc:sldMk cId="1967170158" sldId="401"/>
            <ac:spMk id="30" creationId="{5D502754-1D17-46AE-B03A-35CA31E4F46F}"/>
          </ac:spMkLst>
        </pc:spChg>
        <pc:spChg chg="add mod">
          <ac:chgData name="Amelia Veith" userId="15bdf0d5-432d-4157-83ae-63e3a7e1dc2c" providerId="ADAL" clId="{DF7D28F4-70C7-4F3B-B2F4-B7EA1C97406B}" dt="2022-01-25T07:12:09.184" v="4017" actId="1076"/>
          <ac:spMkLst>
            <pc:docMk/>
            <pc:sldMk cId="1967170158" sldId="401"/>
            <ac:spMk id="32" creationId="{B27700D7-B359-4BCD-9F3E-ADD857B56A84}"/>
          </ac:spMkLst>
        </pc:spChg>
        <pc:spChg chg="mod">
          <ac:chgData name="Amelia Veith" userId="15bdf0d5-432d-4157-83ae-63e3a7e1dc2c" providerId="ADAL" clId="{DF7D28F4-70C7-4F3B-B2F4-B7EA1C97406B}" dt="2022-01-25T06:04:57.681" v="3356" actId="20577"/>
          <ac:spMkLst>
            <pc:docMk/>
            <pc:sldMk cId="1967170158" sldId="401"/>
            <ac:spMk id="639" creationId="{00000000-0000-0000-0000-000000000000}"/>
          </ac:spMkLst>
        </pc:spChg>
        <pc:grpChg chg="add mod">
          <ac:chgData name="Amelia Veith" userId="15bdf0d5-432d-4157-83ae-63e3a7e1dc2c" providerId="ADAL" clId="{DF7D28F4-70C7-4F3B-B2F4-B7EA1C97406B}" dt="2022-01-25T07:12:33.830" v="4019" actId="164"/>
          <ac:grpSpMkLst>
            <pc:docMk/>
            <pc:sldMk cId="1967170158" sldId="401"/>
            <ac:grpSpMk id="2" creationId="{535DFDB7-4ACF-48BC-BC1B-A68E96385BD4}"/>
          </ac:grpSpMkLst>
        </pc:grpChg>
        <pc:grpChg chg="add mod">
          <ac:chgData name="Amelia Veith" userId="15bdf0d5-432d-4157-83ae-63e3a7e1dc2c" providerId="ADAL" clId="{DF7D28F4-70C7-4F3B-B2F4-B7EA1C97406B}" dt="2022-01-25T07:15:46.707" v="4053" actId="164"/>
          <ac:grpSpMkLst>
            <pc:docMk/>
            <pc:sldMk cId="1967170158" sldId="401"/>
            <ac:grpSpMk id="5" creationId="{AA5A18C9-1FF1-4DA9-82F4-E4B5D2B5C8E7}"/>
          </ac:grpSpMkLst>
        </pc:grpChg>
        <pc:grpChg chg="add mod">
          <ac:chgData name="Amelia Veith" userId="15bdf0d5-432d-4157-83ae-63e3a7e1dc2c" providerId="ADAL" clId="{DF7D28F4-70C7-4F3B-B2F4-B7EA1C97406B}" dt="2022-01-25T07:19:57.865" v="4067" actId="1076"/>
          <ac:grpSpMkLst>
            <pc:docMk/>
            <pc:sldMk cId="1967170158" sldId="401"/>
            <ac:grpSpMk id="10" creationId="{698EC304-11D0-480E-BA0E-22C3F0C90145}"/>
          </ac:grpSpMkLst>
        </pc:grpChg>
        <pc:grpChg chg="add mod">
          <ac:chgData name="Amelia Veith" userId="15bdf0d5-432d-4157-83ae-63e3a7e1dc2c" providerId="ADAL" clId="{DF7D28F4-70C7-4F3B-B2F4-B7EA1C97406B}" dt="2022-01-25T07:21:57.461" v="4102" actId="1035"/>
          <ac:grpSpMkLst>
            <pc:docMk/>
            <pc:sldMk cId="1967170158" sldId="401"/>
            <ac:grpSpMk id="11" creationId="{0434401E-EB1D-4B25-8B8E-9AF487C311D6}"/>
          </ac:grpSpMkLst>
        </pc:grpChg>
        <pc:grpChg chg="add mod">
          <ac:chgData name="Amelia Veith" userId="15bdf0d5-432d-4157-83ae-63e3a7e1dc2c" providerId="ADAL" clId="{DF7D28F4-70C7-4F3B-B2F4-B7EA1C97406B}" dt="2022-01-25T07:12:33.830" v="4019" actId="164"/>
          <ac:grpSpMkLst>
            <pc:docMk/>
            <pc:sldMk cId="1967170158" sldId="401"/>
            <ac:grpSpMk id="12" creationId="{2A6C2062-B4A3-473B-A037-A4F24BCE5C95}"/>
          </ac:grpSpMkLst>
        </pc:grpChg>
        <pc:grpChg chg="add del mod">
          <ac:chgData name="Amelia Veith" userId="15bdf0d5-432d-4157-83ae-63e3a7e1dc2c" providerId="ADAL" clId="{DF7D28F4-70C7-4F3B-B2F4-B7EA1C97406B}" dt="2022-01-25T07:14:25.995" v="4036" actId="478"/>
          <ac:grpSpMkLst>
            <pc:docMk/>
            <pc:sldMk cId="1967170158" sldId="401"/>
            <ac:grpSpMk id="24" creationId="{77C7C655-FEAE-47EF-9A18-86F6F058FA63}"/>
          </ac:grpSpMkLst>
        </pc:grpChg>
        <pc:grpChg chg="del">
          <ac:chgData name="Amelia Veith" userId="15bdf0d5-432d-4157-83ae-63e3a7e1dc2c" providerId="ADAL" clId="{DF7D28F4-70C7-4F3B-B2F4-B7EA1C97406B}" dt="2022-01-25T07:14:40.998" v="4038" actId="165"/>
          <ac:grpSpMkLst>
            <pc:docMk/>
            <pc:sldMk cId="1967170158" sldId="401"/>
            <ac:grpSpMk id="26" creationId="{0000A9A7-23D5-4864-A4DC-DEEB74F32BD6}"/>
          </ac:grpSpMkLst>
        </pc:grpChg>
        <pc:picChg chg="mod">
          <ac:chgData name="Amelia Veith" userId="15bdf0d5-432d-4157-83ae-63e3a7e1dc2c" providerId="ADAL" clId="{DF7D28F4-70C7-4F3B-B2F4-B7EA1C97406B}" dt="2022-01-25T06:10:26.820" v="3382" actId="12789"/>
          <ac:picMkLst>
            <pc:docMk/>
            <pc:sldMk cId="1967170158" sldId="401"/>
            <ac:picMk id="13" creationId="{8DD945FD-BE24-4A3B-87DD-61B85EE49EBD}"/>
          </ac:picMkLst>
        </pc:picChg>
        <pc:picChg chg="del mod topLvl">
          <ac:chgData name="Amelia Veith" userId="15bdf0d5-432d-4157-83ae-63e3a7e1dc2c" providerId="ADAL" clId="{DF7D28F4-70C7-4F3B-B2F4-B7EA1C97406B}" dt="2022-01-25T07:14:25.995" v="4036" actId="478"/>
          <ac:picMkLst>
            <pc:docMk/>
            <pc:sldMk cId="1967170158" sldId="401"/>
            <ac:picMk id="15" creationId="{8AEB6C80-7029-4B28-AB41-A34B5F6644BE}"/>
          </ac:picMkLst>
        </pc:picChg>
        <pc:picChg chg="mod">
          <ac:chgData name="Amelia Veith" userId="15bdf0d5-432d-4157-83ae-63e3a7e1dc2c" providerId="ADAL" clId="{DF7D28F4-70C7-4F3B-B2F4-B7EA1C97406B}" dt="2022-01-25T06:12:39.366" v="3412" actId="164"/>
          <ac:picMkLst>
            <pc:docMk/>
            <pc:sldMk cId="1967170158" sldId="401"/>
            <ac:picMk id="19" creationId="{76D0887F-DD8C-4935-A8FA-7F263A1F8D4C}"/>
          </ac:picMkLst>
        </pc:picChg>
        <pc:picChg chg="mod">
          <ac:chgData name="Amelia Veith" userId="15bdf0d5-432d-4157-83ae-63e3a7e1dc2c" providerId="ADAL" clId="{DF7D28F4-70C7-4F3B-B2F4-B7EA1C97406B}" dt="2022-01-25T07:20:27.075" v="4075" actId="1076"/>
          <ac:picMkLst>
            <pc:docMk/>
            <pc:sldMk cId="1967170158" sldId="401"/>
            <ac:picMk id="22" creationId="{C8FB15DB-6987-4A3B-B810-AAD23BFCFE4E}"/>
          </ac:picMkLst>
        </pc:picChg>
        <pc:picChg chg="mod topLvl">
          <ac:chgData name="Amelia Veith" userId="15bdf0d5-432d-4157-83ae-63e3a7e1dc2c" providerId="ADAL" clId="{DF7D28F4-70C7-4F3B-B2F4-B7EA1C97406B}" dt="2022-01-25T07:15:34.737" v="4051" actId="164"/>
          <ac:picMkLst>
            <pc:docMk/>
            <pc:sldMk cId="1967170158" sldId="401"/>
            <ac:picMk id="27" creationId="{A53D72D1-6444-4065-BEFF-9C9FE11E429F}"/>
          </ac:picMkLst>
        </pc:picChg>
        <pc:cxnChg chg="add mod">
          <ac:chgData name="Amelia Veith" userId="15bdf0d5-432d-4157-83ae-63e3a7e1dc2c" providerId="ADAL" clId="{DF7D28F4-70C7-4F3B-B2F4-B7EA1C97406B}" dt="2022-01-25T07:22:07.651" v="4104" actId="14100"/>
          <ac:cxnSpMkLst>
            <pc:docMk/>
            <pc:sldMk cId="1967170158" sldId="401"/>
            <ac:cxnSpMk id="3" creationId="{8FA18495-4C9D-41BF-B81F-C2F747960A16}"/>
          </ac:cxnSpMkLst>
        </pc:cxnChg>
        <pc:cxnChg chg="add mod">
          <ac:chgData name="Amelia Veith" userId="15bdf0d5-432d-4157-83ae-63e3a7e1dc2c" providerId="ADAL" clId="{DF7D28F4-70C7-4F3B-B2F4-B7EA1C97406B}" dt="2022-01-25T07:22:20.089" v="4105" actId="14100"/>
          <ac:cxnSpMkLst>
            <pc:docMk/>
            <pc:sldMk cId="1967170158" sldId="401"/>
            <ac:cxnSpMk id="18" creationId="{923B5A1C-B94D-4382-91A0-F11AC4BC5E83}"/>
          </ac:cxnSpMkLst>
        </pc:cxnChg>
        <pc:cxnChg chg="add del mod topLvl">
          <ac:chgData name="Amelia Veith" userId="15bdf0d5-432d-4157-83ae-63e3a7e1dc2c" providerId="ADAL" clId="{DF7D28F4-70C7-4F3B-B2F4-B7EA1C97406B}" dt="2022-01-25T07:14:33.799" v="4037" actId="478"/>
          <ac:cxnSpMkLst>
            <pc:docMk/>
            <pc:sldMk cId="1967170158" sldId="401"/>
            <ac:cxnSpMk id="23" creationId="{38BEB178-F405-4212-8889-DC26EFF3B3B2}"/>
          </ac:cxnSpMkLst>
        </pc:cxnChg>
        <pc:cxnChg chg="mod topLvl">
          <ac:chgData name="Amelia Veith" userId="15bdf0d5-432d-4157-83ae-63e3a7e1dc2c" providerId="ADAL" clId="{DF7D28F4-70C7-4F3B-B2F4-B7EA1C97406B}" dt="2022-01-25T07:20:02.690" v="4068" actId="14100"/>
          <ac:cxnSpMkLst>
            <pc:docMk/>
            <pc:sldMk cId="1967170158" sldId="401"/>
            <ac:cxnSpMk id="28" creationId="{E50A5CA5-7DC7-4316-BC66-D1F3F4B77689}"/>
          </ac:cxnSpMkLst>
        </pc:cxnChg>
      </pc:sldChg>
      <pc:sldChg chg="addSp modSp mod modAnim">
        <pc:chgData name="Amelia Veith" userId="15bdf0d5-432d-4157-83ae-63e3a7e1dc2c" providerId="ADAL" clId="{DF7D28F4-70C7-4F3B-B2F4-B7EA1C97406B}" dt="2022-01-25T07:07:00.429" v="3908" actId="1036"/>
        <pc:sldMkLst>
          <pc:docMk/>
          <pc:sldMk cId="1636665460" sldId="402"/>
        </pc:sldMkLst>
        <pc:spChg chg="mod">
          <ac:chgData name="Amelia Veith" userId="15bdf0d5-432d-4157-83ae-63e3a7e1dc2c" providerId="ADAL" clId="{DF7D28F4-70C7-4F3B-B2F4-B7EA1C97406B}" dt="2022-01-25T06:56:42.778" v="3832" actId="164"/>
          <ac:spMkLst>
            <pc:docMk/>
            <pc:sldMk cId="1636665460" sldId="402"/>
            <ac:spMk id="2" creationId="{2AEE0DE3-2F09-4C93-B7B4-C8B292D2A367}"/>
          </ac:spMkLst>
        </pc:spChg>
        <pc:spChg chg="mod">
          <ac:chgData name="Amelia Veith" userId="15bdf0d5-432d-4157-83ae-63e3a7e1dc2c" providerId="ADAL" clId="{DF7D28F4-70C7-4F3B-B2F4-B7EA1C97406B}" dt="2022-01-25T06:56:42.778" v="3832" actId="164"/>
          <ac:spMkLst>
            <pc:docMk/>
            <pc:sldMk cId="1636665460" sldId="402"/>
            <ac:spMk id="4" creationId="{C4A5AEC9-959E-43FC-B2A5-D476553DD641}"/>
          </ac:spMkLst>
        </pc:spChg>
        <pc:spChg chg="mod">
          <ac:chgData name="Amelia Veith" userId="15bdf0d5-432d-4157-83ae-63e3a7e1dc2c" providerId="ADAL" clId="{DF7D28F4-70C7-4F3B-B2F4-B7EA1C97406B}" dt="2022-01-25T06:56:47.814" v="3833" actId="164"/>
          <ac:spMkLst>
            <pc:docMk/>
            <pc:sldMk cId="1636665460" sldId="402"/>
            <ac:spMk id="11" creationId="{0976F14D-87E0-4541-8043-B4F19A2023D4}"/>
          </ac:spMkLst>
        </pc:spChg>
        <pc:spChg chg="mod">
          <ac:chgData name="Amelia Veith" userId="15bdf0d5-432d-4157-83ae-63e3a7e1dc2c" providerId="ADAL" clId="{DF7D28F4-70C7-4F3B-B2F4-B7EA1C97406B}" dt="2022-01-25T06:56:51.624" v="3834" actId="164"/>
          <ac:spMkLst>
            <pc:docMk/>
            <pc:sldMk cId="1636665460" sldId="402"/>
            <ac:spMk id="12" creationId="{5C6AB210-2B6C-4DB2-A938-B09E86272D06}"/>
          </ac:spMkLst>
        </pc:spChg>
        <pc:spChg chg="mod">
          <ac:chgData name="Amelia Veith" userId="15bdf0d5-432d-4157-83ae-63e3a7e1dc2c" providerId="ADAL" clId="{DF7D28F4-70C7-4F3B-B2F4-B7EA1C97406B}" dt="2022-01-25T06:56:47.814" v="3833" actId="164"/>
          <ac:spMkLst>
            <pc:docMk/>
            <pc:sldMk cId="1636665460" sldId="402"/>
            <ac:spMk id="14" creationId="{338E0A67-6AF5-4F74-8919-22D44B8B5B51}"/>
          </ac:spMkLst>
        </pc:spChg>
        <pc:spChg chg="mod">
          <ac:chgData name="Amelia Veith" userId="15bdf0d5-432d-4157-83ae-63e3a7e1dc2c" providerId="ADAL" clId="{DF7D28F4-70C7-4F3B-B2F4-B7EA1C97406B}" dt="2022-01-25T06:56:51.624" v="3834" actId="164"/>
          <ac:spMkLst>
            <pc:docMk/>
            <pc:sldMk cId="1636665460" sldId="402"/>
            <ac:spMk id="15" creationId="{97172D58-BF98-4117-B652-828D94A95F8A}"/>
          </ac:spMkLst>
        </pc:spChg>
        <pc:spChg chg="mod">
          <ac:chgData name="Amelia Veith" userId="15bdf0d5-432d-4157-83ae-63e3a7e1dc2c" providerId="ADAL" clId="{DF7D28F4-70C7-4F3B-B2F4-B7EA1C97406B}" dt="2022-01-25T06:56:57.465" v="3835" actId="164"/>
          <ac:spMkLst>
            <pc:docMk/>
            <pc:sldMk cId="1636665460" sldId="402"/>
            <ac:spMk id="19" creationId="{7094D8F1-A999-4237-B8F4-01A0AB2AD685}"/>
          </ac:spMkLst>
        </pc:spChg>
        <pc:spChg chg="mod">
          <ac:chgData name="Amelia Veith" userId="15bdf0d5-432d-4157-83ae-63e3a7e1dc2c" providerId="ADAL" clId="{DF7D28F4-70C7-4F3B-B2F4-B7EA1C97406B}" dt="2022-01-25T06:57:42.701" v="3841" actId="164"/>
          <ac:spMkLst>
            <pc:docMk/>
            <pc:sldMk cId="1636665460" sldId="402"/>
            <ac:spMk id="39" creationId="{B58DEDD1-A68F-4C1D-81D5-4C88D36B6882}"/>
          </ac:spMkLst>
        </pc:spChg>
        <pc:spChg chg="mod">
          <ac:chgData name="Amelia Veith" userId="15bdf0d5-432d-4157-83ae-63e3a7e1dc2c" providerId="ADAL" clId="{DF7D28F4-70C7-4F3B-B2F4-B7EA1C97406B}" dt="2022-01-25T07:01:08.912" v="3896" actId="1038"/>
          <ac:spMkLst>
            <pc:docMk/>
            <pc:sldMk cId="1636665460" sldId="402"/>
            <ac:spMk id="41" creationId="{10A8EFDA-4D42-406F-A89B-0D98012C1A2A}"/>
          </ac:spMkLst>
        </pc:spChg>
        <pc:spChg chg="mod ord">
          <ac:chgData name="Amelia Veith" userId="15bdf0d5-432d-4157-83ae-63e3a7e1dc2c" providerId="ADAL" clId="{DF7D28F4-70C7-4F3B-B2F4-B7EA1C97406B}" dt="2022-01-25T06:58:24.079" v="3857" actId="1037"/>
          <ac:spMkLst>
            <pc:docMk/>
            <pc:sldMk cId="1636665460" sldId="402"/>
            <ac:spMk id="43" creationId="{DF4A6549-2200-46E6-8268-783D7E5774B3}"/>
          </ac:spMkLst>
        </pc:spChg>
        <pc:spChg chg="mod">
          <ac:chgData name="Amelia Veith" userId="15bdf0d5-432d-4157-83ae-63e3a7e1dc2c" providerId="ADAL" clId="{DF7D28F4-70C7-4F3B-B2F4-B7EA1C97406B}" dt="2022-01-25T06:54:02.010" v="3809" actId="1076"/>
          <ac:spMkLst>
            <pc:docMk/>
            <pc:sldMk cId="1636665460" sldId="402"/>
            <ac:spMk id="45" creationId="{D2FBFC8E-6CEF-4BB1-9730-CE1260AA8CA2}"/>
          </ac:spMkLst>
        </pc:spChg>
        <pc:spChg chg="mod">
          <ac:chgData name="Amelia Veith" userId="15bdf0d5-432d-4157-83ae-63e3a7e1dc2c" providerId="ADAL" clId="{DF7D28F4-70C7-4F3B-B2F4-B7EA1C97406B}" dt="2022-01-25T07:00:06.567" v="3875" actId="14100"/>
          <ac:spMkLst>
            <pc:docMk/>
            <pc:sldMk cId="1636665460" sldId="402"/>
            <ac:spMk id="52" creationId="{0ECE6B03-EF2E-4A3A-AFF8-60404DD33D7E}"/>
          </ac:spMkLst>
        </pc:spChg>
        <pc:spChg chg="mod ord">
          <ac:chgData name="Amelia Veith" userId="15bdf0d5-432d-4157-83ae-63e3a7e1dc2c" providerId="ADAL" clId="{DF7D28F4-70C7-4F3B-B2F4-B7EA1C97406B}" dt="2022-01-25T07:07:00.429" v="3908" actId="1036"/>
          <ac:spMkLst>
            <pc:docMk/>
            <pc:sldMk cId="1636665460" sldId="402"/>
            <ac:spMk id="54" creationId="{25E99276-5DBA-493F-BA36-8E1D91B0151F}"/>
          </ac:spMkLst>
        </pc:spChg>
        <pc:spChg chg="mod ord">
          <ac:chgData name="Amelia Veith" userId="15bdf0d5-432d-4157-83ae-63e3a7e1dc2c" providerId="ADAL" clId="{DF7D28F4-70C7-4F3B-B2F4-B7EA1C97406B}" dt="2022-01-25T06:53:17.821" v="3803" actId="167"/>
          <ac:spMkLst>
            <pc:docMk/>
            <pc:sldMk cId="1636665460" sldId="402"/>
            <ac:spMk id="58" creationId="{4882AE50-8BEE-41FC-8D1F-6683432F8BED}"/>
          </ac:spMkLst>
        </pc:spChg>
        <pc:spChg chg="mod">
          <ac:chgData name="Amelia Veith" userId="15bdf0d5-432d-4157-83ae-63e3a7e1dc2c" providerId="ADAL" clId="{DF7D28F4-70C7-4F3B-B2F4-B7EA1C97406B}" dt="2022-01-25T06:54:06.839" v="3810" actId="1076"/>
          <ac:spMkLst>
            <pc:docMk/>
            <pc:sldMk cId="1636665460" sldId="402"/>
            <ac:spMk id="60" creationId="{A0AC291C-423B-4C9B-81AF-084476813953}"/>
          </ac:spMkLst>
        </pc:spChg>
        <pc:spChg chg="mod">
          <ac:chgData name="Amelia Veith" userId="15bdf0d5-432d-4157-83ae-63e3a7e1dc2c" providerId="ADAL" clId="{DF7D28F4-70C7-4F3B-B2F4-B7EA1C97406B}" dt="2022-01-25T06:05:05.205" v="3358" actId="20577"/>
          <ac:spMkLst>
            <pc:docMk/>
            <pc:sldMk cId="1636665460" sldId="402"/>
            <ac:spMk id="639" creationId="{00000000-0000-0000-0000-000000000000}"/>
          </ac:spMkLst>
        </pc:spChg>
        <pc:grpChg chg="add mod">
          <ac:chgData name="Amelia Veith" userId="15bdf0d5-432d-4157-83ae-63e3a7e1dc2c" providerId="ADAL" clId="{DF7D28F4-70C7-4F3B-B2F4-B7EA1C97406B}" dt="2022-01-25T06:56:42.778" v="3832" actId="164"/>
          <ac:grpSpMkLst>
            <pc:docMk/>
            <pc:sldMk cId="1636665460" sldId="402"/>
            <ac:grpSpMk id="35" creationId="{6EE63A6C-6DEA-423B-A8EB-BA6745F0F3FC}"/>
          </ac:grpSpMkLst>
        </pc:grpChg>
        <pc:grpChg chg="add mod">
          <ac:chgData name="Amelia Veith" userId="15bdf0d5-432d-4157-83ae-63e3a7e1dc2c" providerId="ADAL" clId="{DF7D28F4-70C7-4F3B-B2F4-B7EA1C97406B}" dt="2022-01-25T06:56:47.814" v="3833" actId="164"/>
          <ac:grpSpMkLst>
            <pc:docMk/>
            <pc:sldMk cId="1636665460" sldId="402"/>
            <ac:grpSpMk id="36" creationId="{0BFB3605-AB30-4019-AC03-7B9A3AFCDF64}"/>
          </ac:grpSpMkLst>
        </pc:grpChg>
        <pc:grpChg chg="add mod">
          <ac:chgData name="Amelia Veith" userId="15bdf0d5-432d-4157-83ae-63e3a7e1dc2c" providerId="ADAL" clId="{DF7D28F4-70C7-4F3B-B2F4-B7EA1C97406B}" dt="2022-01-25T06:56:51.624" v="3834" actId="164"/>
          <ac:grpSpMkLst>
            <pc:docMk/>
            <pc:sldMk cId="1636665460" sldId="402"/>
            <ac:grpSpMk id="37" creationId="{876FEBEE-F75D-4D0A-8023-66E615733F17}"/>
          </ac:grpSpMkLst>
        </pc:grpChg>
        <pc:grpChg chg="add mod">
          <ac:chgData name="Amelia Veith" userId="15bdf0d5-432d-4157-83ae-63e3a7e1dc2c" providerId="ADAL" clId="{DF7D28F4-70C7-4F3B-B2F4-B7EA1C97406B}" dt="2022-01-25T06:56:57.465" v="3835" actId="164"/>
          <ac:grpSpMkLst>
            <pc:docMk/>
            <pc:sldMk cId="1636665460" sldId="402"/>
            <ac:grpSpMk id="38" creationId="{F3BD6F29-FF3E-49C7-A3BB-32BC60EB0A3A}"/>
          </ac:grpSpMkLst>
        </pc:grpChg>
        <pc:grpChg chg="add mod">
          <ac:chgData name="Amelia Veith" userId="15bdf0d5-432d-4157-83ae-63e3a7e1dc2c" providerId="ADAL" clId="{DF7D28F4-70C7-4F3B-B2F4-B7EA1C97406B}" dt="2022-01-25T06:57:42.701" v="3841" actId="164"/>
          <ac:grpSpMkLst>
            <pc:docMk/>
            <pc:sldMk cId="1636665460" sldId="402"/>
            <ac:grpSpMk id="62" creationId="{C2DC8CE0-AF72-430A-A88B-C4065687011D}"/>
          </ac:grpSpMkLst>
        </pc:grpChg>
        <pc:grpChg chg="add mod">
          <ac:chgData name="Amelia Veith" userId="15bdf0d5-432d-4157-83ae-63e3a7e1dc2c" providerId="ADAL" clId="{DF7D28F4-70C7-4F3B-B2F4-B7EA1C97406B}" dt="2022-01-25T06:58:00.309" v="3844" actId="164"/>
          <ac:grpSpMkLst>
            <pc:docMk/>
            <pc:sldMk cId="1636665460" sldId="402"/>
            <ac:grpSpMk id="63" creationId="{00E55F7E-4C80-4E4E-9EE2-7F5942454C4C}"/>
          </ac:grpSpMkLst>
        </pc:grpChg>
        <pc:cxnChg chg="mod">
          <ac:chgData name="Amelia Veith" userId="15bdf0d5-432d-4157-83ae-63e3a7e1dc2c" providerId="ADAL" clId="{DF7D28F4-70C7-4F3B-B2F4-B7EA1C97406B}" dt="2022-01-25T06:56:57.465" v="3835" actId="164"/>
          <ac:cxnSpMkLst>
            <pc:docMk/>
            <pc:sldMk cId="1636665460" sldId="402"/>
            <ac:cxnSpMk id="9" creationId="{97120B08-9AF5-43F1-9086-CDB60B33504B}"/>
          </ac:cxnSpMkLst>
        </pc:cxnChg>
        <pc:cxnChg chg="mod">
          <ac:chgData name="Amelia Veith" userId="15bdf0d5-432d-4157-83ae-63e3a7e1dc2c" providerId="ADAL" clId="{DF7D28F4-70C7-4F3B-B2F4-B7EA1C97406B}" dt="2022-01-25T06:57:42.701" v="3841" actId="164"/>
          <ac:cxnSpMkLst>
            <pc:docMk/>
            <pc:sldMk cId="1636665460" sldId="402"/>
            <ac:cxnSpMk id="13" creationId="{870FE86C-9619-41F0-962E-01AA73FB4D85}"/>
          </ac:cxnSpMkLst>
        </pc:cxnChg>
        <pc:cxnChg chg="mod">
          <ac:chgData name="Amelia Veith" userId="15bdf0d5-432d-4157-83ae-63e3a7e1dc2c" providerId="ADAL" clId="{DF7D28F4-70C7-4F3B-B2F4-B7EA1C97406B}" dt="2022-01-25T06:57:26.540" v="3840" actId="14100"/>
          <ac:cxnSpMkLst>
            <pc:docMk/>
            <pc:sldMk cId="1636665460" sldId="402"/>
            <ac:cxnSpMk id="20" creationId="{3F3C82BE-9325-44E9-B2BA-10692FA2AF70}"/>
          </ac:cxnSpMkLst>
        </pc:cxnChg>
        <pc:cxnChg chg="mod">
          <ac:chgData name="Amelia Veith" userId="15bdf0d5-432d-4157-83ae-63e3a7e1dc2c" providerId="ADAL" clId="{DF7D28F4-70C7-4F3B-B2F4-B7EA1C97406B}" dt="2022-01-25T06:58:39.199" v="3858" actId="14100"/>
          <ac:cxnSpMkLst>
            <pc:docMk/>
            <pc:sldMk cId="1636665460" sldId="402"/>
            <ac:cxnSpMk id="23" creationId="{5D0ED514-4D09-436F-ACD5-2E02876B72AA}"/>
          </ac:cxnSpMkLst>
        </pc:cxnChg>
        <pc:cxnChg chg="mod">
          <ac:chgData name="Amelia Veith" userId="15bdf0d5-432d-4157-83ae-63e3a7e1dc2c" providerId="ADAL" clId="{DF7D28F4-70C7-4F3B-B2F4-B7EA1C97406B}" dt="2022-01-25T06:48:58.479" v="3723" actId="108"/>
          <ac:cxnSpMkLst>
            <pc:docMk/>
            <pc:sldMk cId="1636665460" sldId="402"/>
            <ac:cxnSpMk id="40" creationId="{B5BE301F-CB39-4AE3-B0DA-5CAC979F5E49}"/>
          </ac:cxnSpMkLst>
        </pc:cxnChg>
        <pc:cxnChg chg="mod">
          <ac:chgData name="Amelia Veith" userId="15bdf0d5-432d-4157-83ae-63e3a7e1dc2c" providerId="ADAL" clId="{DF7D28F4-70C7-4F3B-B2F4-B7EA1C97406B}" dt="2022-01-25T06:55:21.714" v="3825" actId="1036"/>
          <ac:cxnSpMkLst>
            <pc:docMk/>
            <pc:sldMk cId="1636665460" sldId="402"/>
            <ac:cxnSpMk id="42" creationId="{561BDA8E-5D0F-4ABD-B8A7-FA695F65C2D0}"/>
          </ac:cxnSpMkLst>
        </pc:cxnChg>
        <pc:cxnChg chg="mod">
          <ac:chgData name="Amelia Veith" userId="15bdf0d5-432d-4157-83ae-63e3a7e1dc2c" providerId="ADAL" clId="{DF7D28F4-70C7-4F3B-B2F4-B7EA1C97406B}" dt="2022-01-25T06:53:57.347" v="3808" actId="14100"/>
          <ac:cxnSpMkLst>
            <pc:docMk/>
            <pc:sldMk cId="1636665460" sldId="402"/>
            <ac:cxnSpMk id="44" creationId="{03F1F715-804B-49E7-AB68-AD1A06585536}"/>
          </ac:cxnSpMkLst>
        </pc:cxnChg>
        <pc:cxnChg chg="mod">
          <ac:chgData name="Amelia Veith" userId="15bdf0d5-432d-4157-83ae-63e3a7e1dc2c" providerId="ADAL" clId="{DF7D28F4-70C7-4F3B-B2F4-B7EA1C97406B}" dt="2022-01-25T06:59:57.290" v="3872" actId="14100"/>
          <ac:cxnSpMkLst>
            <pc:docMk/>
            <pc:sldMk cId="1636665460" sldId="402"/>
            <ac:cxnSpMk id="51" creationId="{8206BB4B-05A3-4425-BC4F-260DCFA7D40E}"/>
          </ac:cxnSpMkLst>
        </pc:cxnChg>
        <pc:cxnChg chg="mod">
          <ac:chgData name="Amelia Veith" userId="15bdf0d5-432d-4157-83ae-63e3a7e1dc2c" providerId="ADAL" clId="{DF7D28F4-70C7-4F3B-B2F4-B7EA1C97406B}" dt="2022-01-25T06:54:54.434" v="3814" actId="14100"/>
          <ac:cxnSpMkLst>
            <pc:docMk/>
            <pc:sldMk cId="1636665460" sldId="402"/>
            <ac:cxnSpMk id="53" creationId="{0134BDEF-15C3-4E8F-A11D-E408B77586AB}"/>
          </ac:cxnSpMkLst>
        </pc:cxnChg>
        <pc:cxnChg chg="mod">
          <ac:chgData name="Amelia Veith" userId="15bdf0d5-432d-4157-83ae-63e3a7e1dc2c" providerId="ADAL" clId="{DF7D28F4-70C7-4F3B-B2F4-B7EA1C97406B}" dt="2022-01-25T06:53:26.121" v="3804" actId="14100"/>
          <ac:cxnSpMkLst>
            <pc:docMk/>
            <pc:sldMk cId="1636665460" sldId="402"/>
            <ac:cxnSpMk id="57" creationId="{15255F4F-83A9-4DF4-8E54-FEDFF264483D}"/>
          </ac:cxnSpMkLst>
        </pc:cxnChg>
        <pc:cxnChg chg="mod">
          <ac:chgData name="Amelia Veith" userId="15bdf0d5-432d-4157-83ae-63e3a7e1dc2c" providerId="ADAL" clId="{DF7D28F4-70C7-4F3B-B2F4-B7EA1C97406B}" dt="2022-01-25T06:58:00.309" v="3844" actId="164"/>
          <ac:cxnSpMkLst>
            <pc:docMk/>
            <pc:sldMk cId="1636665460" sldId="402"/>
            <ac:cxnSpMk id="82" creationId="{FB0B8307-8111-454B-A789-E5FFCBFA9BEB}"/>
          </ac:cxnSpMkLst>
        </pc:cxnChg>
        <pc:cxnChg chg="mod">
          <ac:chgData name="Amelia Veith" userId="15bdf0d5-432d-4157-83ae-63e3a7e1dc2c" providerId="ADAL" clId="{DF7D28F4-70C7-4F3B-B2F4-B7EA1C97406B}" dt="2022-01-25T06:54:17.557" v="3812" actId="14100"/>
          <ac:cxnSpMkLst>
            <pc:docMk/>
            <pc:sldMk cId="1636665460" sldId="402"/>
            <ac:cxnSpMk id="578" creationId="{C9F6D889-95EC-45AD-BD3D-5DA9D6ED863E}"/>
          </ac:cxnSpMkLst>
        </pc:cxnChg>
      </pc:sldChg>
      <pc:sldChg chg="modSp mod ord modShow">
        <pc:chgData name="Amelia Veith" userId="15bdf0d5-432d-4157-83ae-63e3a7e1dc2c" providerId="ADAL" clId="{DF7D28F4-70C7-4F3B-B2F4-B7EA1C97406B}" dt="2022-01-25T06:28:49.333" v="3620" actId="729"/>
        <pc:sldMkLst>
          <pc:docMk/>
          <pc:sldMk cId="1242936258" sldId="403"/>
        </pc:sldMkLst>
        <pc:spChg chg="mod">
          <ac:chgData name="Amelia Veith" userId="15bdf0d5-432d-4157-83ae-63e3a7e1dc2c" providerId="ADAL" clId="{DF7D28F4-70C7-4F3B-B2F4-B7EA1C97406B}" dt="2022-01-25T06:05:10.939" v="3360" actId="20577"/>
          <ac:spMkLst>
            <pc:docMk/>
            <pc:sldMk cId="1242936258" sldId="403"/>
            <ac:spMk id="639" creationId="{00000000-0000-0000-0000-000000000000}"/>
          </ac:spMkLst>
        </pc:spChg>
      </pc:sldChg>
      <pc:sldChg chg="add mod ord modShow">
        <pc:chgData name="Amelia Veith" userId="15bdf0d5-432d-4157-83ae-63e3a7e1dc2c" providerId="ADAL" clId="{DF7D28F4-70C7-4F3B-B2F4-B7EA1C97406B}" dt="2022-01-25T04:45:34.233" v="2354" actId="729"/>
        <pc:sldMkLst>
          <pc:docMk/>
          <pc:sldMk cId="4053229624" sldId="407"/>
        </pc:sldMkLst>
      </pc:sldChg>
      <pc:sldChg chg="addSp delSp modSp mod">
        <pc:chgData name="Amelia Veith" userId="15bdf0d5-432d-4157-83ae-63e3a7e1dc2c" providerId="ADAL" clId="{DF7D28F4-70C7-4F3B-B2F4-B7EA1C97406B}" dt="2022-01-25T18:45:08.827" v="6017" actId="20577"/>
        <pc:sldMkLst>
          <pc:docMk/>
          <pc:sldMk cId="3309548794" sldId="408"/>
        </pc:sldMkLst>
        <pc:spChg chg="add del mod">
          <ac:chgData name="Amelia Veith" userId="15bdf0d5-432d-4157-83ae-63e3a7e1dc2c" providerId="ADAL" clId="{DF7D28F4-70C7-4F3B-B2F4-B7EA1C97406B}" dt="2022-01-25T05:45:37.520" v="2821" actId="478"/>
          <ac:spMkLst>
            <pc:docMk/>
            <pc:sldMk cId="3309548794" sldId="408"/>
            <ac:spMk id="2" creationId="{B65EDF22-0C47-4303-9C93-D53F77B39072}"/>
          </ac:spMkLst>
        </pc:spChg>
        <pc:spChg chg="add del mod">
          <ac:chgData name="Amelia Veith" userId="15bdf0d5-432d-4157-83ae-63e3a7e1dc2c" providerId="ADAL" clId="{DF7D28F4-70C7-4F3B-B2F4-B7EA1C97406B}" dt="2022-01-25T05:46:27.362" v="2829" actId="478"/>
          <ac:spMkLst>
            <pc:docMk/>
            <pc:sldMk cId="3309548794" sldId="408"/>
            <ac:spMk id="3" creationId="{420B3812-1E1C-466F-B98B-844B881CF29D}"/>
          </ac:spMkLst>
        </pc:spChg>
        <pc:spChg chg="add del mod">
          <ac:chgData name="Amelia Veith" userId="15bdf0d5-432d-4157-83ae-63e3a7e1dc2c" providerId="ADAL" clId="{DF7D28F4-70C7-4F3B-B2F4-B7EA1C97406B}" dt="2022-01-25T05:48:16.796" v="2877"/>
          <ac:spMkLst>
            <pc:docMk/>
            <pc:sldMk cId="3309548794" sldId="408"/>
            <ac:spMk id="4" creationId="{D5848802-8F67-484B-BEA6-B052C80BF3BA}"/>
          </ac:spMkLst>
        </pc:spChg>
        <pc:spChg chg="del mod">
          <ac:chgData name="Amelia Veith" userId="15bdf0d5-432d-4157-83ae-63e3a7e1dc2c" providerId="ADAL" clId="{DF7D28F4-70C7-4F3B-B2F4-B7EA1C97406B}" dt="2022-01-25T05:52:39.017" v="3081" actId="478"/>
          <ac:spMkLst>
            <pc:docMk/>
            <pc:sldMk cId="3309548794" sldId="408"/>
            <ac:spMk id="9" creationId="{2366430C-69E4-49CB-9605-A60C33E4F76A}"/>
          </ac:spMkLst>
        </pc:spChg>
        <pc:spChg chg="add mod">
          <ac:chgData name="Amelia Veith" userId="15bdf0d5-432d-4157-83ae-63e3a7e1dc2c" providerId="ADAL" clId="{DF7D28F4-70C7-4F3B-B2F4-B7EA1C97406B}" dt="2022-01-25T06:00:43.539" v="3284" actId="164"/>
          <ac:spMkLst>
            <pc:docMk/>
            <pc:sldMk cId="3309548794" sldId="408"/>
            <ac:spMk id="10" creationId="{B94DAE7F-7EE6-4013-B335-CC2B0447E761}"/>
          </ac:spMkLst>
        </pc:spChg>
        <pc:spChg chg="add del">
          <ac:chgData name="Amelia Veith" userId="15bdf0d5-432d-4157-83ae-63e3a7e1dc2c" providerId="ADAL" clId="{DF7D28F4-70C7-4F3B-B2F4-B7EA1C97406B}" dt="2022-01-25T05:52:42.313" v="3082" actId="478"/>
          <ac:spMkLst>
            <pc:docMk/>
            <pc:sldMk cId="3309548794" sldId="408"/>
            <ac:spMk id="14" creationId="{B6A76F30-1711-401C-AEFF-F561032B63FF}"/>
          </ac:spMkLst>
        </pc:spChg>
        <pc:spChg chg="add mod">
          <ac:chgData name="Amelia Veith" userId="15bdf0d5-432d-4157-83ae-63e3a7e1dc2c" providerId="ADAL" clId="{DF7D28F4-70C7-4F3B-B2F4-B7EA1C97406B}" dt="2022-01-25T06:00:43.539" v="3284" actId="164"/>
          <ac:spMkLst>
            <pc:docMk/>
            <pc:sldMk cId="3309548794" sldId="408"/>
            <ac:spMk id="16" creationId="{E375AB12-70C2-46BA-8648-C2180831A972}"/>
          </ac:spMkLst>
        </pc:spChg>
        <pc:spChg chg="add del mod">
          <ac:chgData name="Amelia Veith" userId="15bdf0d5-432d-4157-83ae-63e3a7e1dc2c" providerId="ADAL" clId="{DF7D28F4-70C7-4F3B-B2F4-B7EA1C97406B}" dt="2022-01-25T05:51:36.733" v="3046" actId="478"/>
          <ac:spMkLst>
            <pc:docMk/>
            <pc:sldMk cId="3309548794" sldId="408"/>
            <ac:spMk id="17" creationId="{F797BF5F-381B-46F2-813A-DE2C4AC2AA58}"/>
          </ac:spMkLst>
        </pc:spChg>
        <pc:spChg chg="add mod">
          <ac:chgData name="Amelia Veith" userId="15bdf0d5-432d-4157-83ae-63e3a7e1dc2c" providerId="ADAL" clId="{DF7D28F4-70C7-4F3B-B2F4-B7EA1C97406B}" dt="2022-01-25T06:00:43.539" v="3284" actId="164"/>
          <ac:spMkLst>
            <pc:docMk/>
            <pc:sldMk cId="3309548794" sldId="408"/>
            <ac:spMk id="18" creationId="{E98EE33A-1122-430F-96DC-3555E61000F2}"/>
          </ac:spMkLst>
        </pc:spChg>
        <pc:spChg chg="add del mod">
          <ac:chgData name="Amelia Veith" userId="15bdf0d5-432d-4157-83ae-63e3a7e1dc2c" providerId="ADAL" clId="{DF7D28F4-70C7-4F3B-B2F4-B7EA1C97406B}" dt="2022-01-25T05:56:05.901" v="3176"/>
          <ac:spMkLst>
            <pc:docMk/>
            <pc:sldMk cId="3309548794" sldId="408"/>
            <ac:spMk id="19" creationId="{AE51D701-942A-4012-90FF-69E1BAB4EAFD}"/>
          </ac:spMkLst>
        </pc:spChg>
        <pc:spChg chg="add mod">
          <ac:chgData name="Amelia Veith" userId="15bdf0d5-432d-4157-83ae-63e3a7e1dc2c" providerId="ADAL" clId="{DF7D28F4-70C7-4F3B-B2F4-B7EA1C97406B}" dt="2022-01-25T06:00:43.539" v="3284" actId="164"/>
          <ac:spMkLst>
            <pc:docMk/>
            <pc:sldMk cId="3309548794" sldId="408"/>
            <ac:spMk id="20" creationId="{B72FCCC5-7BCC-4F36-9DF9-97BA05D6FBF4}"/>
          </ac:spMkLst>
        </pc:spChg>
        <pc:spChg chg="mod">
          <ac:chgData name="Amelia Veith" userId="15bdf0d5-432d-4157-83ae-63e3a7e1dc2c" providerId="ADAL" clId="{DF7D28F4-70C7-4F3B-B2F4-B7EA1C97406B}" dt="2022-01-25T18:45:08.827" v="6017" actId="20577"/>
          <ac:spMkLst>
            <pc:docMk/>
            <pc:sldMk cId="3309548794" sldId="408"/>
            <ac:spMk id="639" creationId="{00000000-0000-0000-0000-000000000000}"/>
          </ac:spMkLst>
        </pc:spChg>
        <pc:grpChg chg="add mod">
          <ac:chgData name="Amelia Veith" userId="15bdf0d5-432d-4157-83ae-63e3a7e1dc2c" providerId="ADAL" clId="{DF7D28F4-70C7-4F3B-B2F4-B7EA1C97406B}" dt="2022-01-25T06:00:47.006" v="3285" actId="465"/>
          <ac:grpSpMkLst>
            <pc:docMk/>
            <pc:sldMk cId="3309548794" sldId="408"/>
            <ac:grpSpMk id="11" creationId="{5F928743-FE87-4369-BAE0-9C180D621A8F}"/>
          </ac:grpSpMkLst>
        </pc:grpChg>
      </pc:sldChg>
      <pc:sldChg chg="addSp delSp modSp add mod ord modShow">
        <pc:chgData name="Amelia Veith" userId="15bdf0d5-432d-4157-83ae-63e3a7e1dc2c" providerId="ADAL" clId="{DF7D28F4-70C7-4F3B-B2F4-B7EA1C97406B}" dt="2022-01-25T05:26:53.890" v="2635" actId="729"/>
        <pc:sldMkLst>
          <pc:docMk/>
          <pc:sldMk cId="142055775" sldId="409"/>
        </pc:sldMkLst>
        <pc:spChg chg="add mod">
          <ac:chgData name="Amelia Veith" userId="15bdf0d5-432d-4157-83ae-63e3a7e1dc2c" providerId="ADAL" clId="{DF7D28F4-70C7-4F3B-B2F4-B7EA1C97406B}" dt="2022-01-25T05:23:40.683" v="2608" actId="1076"/>
          <ac:spMkLst>
            <pc:docMk/>
            <pc:sldMk cId="142055775" sldId="409"/>
            <ac:spMk id="147" creationId="{6C2D1FD7-47DD-4C7A-9EFC-BF601312C194}"/>
          </ac:spMkLst>
        </pc:spChg>
        <pc:spChg chg="add mod">
          <ac:chgData name="Amelia Veith" userId="15bdf0d5-432d-4157-83ae-63e3a7e1dc2c" providerId="ADAL" clId="{DF7D28F4-70C7-4F3B-B2F4-B7EA1C97406B}" dt="2022-01-25T04:21:24.701" v="1991" actId="1076"/>
          <ac:spMkLst>
            <pc:docMk/>
            <pc:sldMk cId="142055775" sldId="409"/>
            <ac:spMk id="148" creationId="{93F9EA2D-E7E1-4453-86C9-3D475902D227}"/>
          </ac:spMkLst>
        </pc:spChg>
        <pc:spChg chg="mod">
          <ac:chgData name="Amelia Veith" userId="15bdf0d5-432d-4157-83ae-63e3a7e1dc2c" providerId="ADAL" clId="{DF7D28F4-70C7-4F3B-B2F4-B7EA1C97406B}" dt="2022-01-25T04:20:52.651" v="1981"/>
          <ac:spMkLst>
            <pc:docMk/>
            <pc:sldMk cId="142055775" sldId="409"/>
            <ac:spMk id="150" creationId="{EC3200C9-05B3-487E-9F7D-512DB8D2F1A1}"/>
          </ac:spMkLst>
        </pc:spChg>
        <pc:spChg chg="del">
          <ac:chgData name="Amelia Veith" userId="15bdf0d5-432d-4157-83ae-63e3a7e1dc2c" providerId="ADAL" clId="{DF7D28F4-70C7-4F3B-B2F4-B7EA1C97406B}" dt="2022-01-25T04:20:48.635" v="1977" actId="478"/>
          <ac:spMkLst>
            <pc:docMk/>
            <pc:sldMk cId="142055775" sldId="409"/>
            <ac:spMk id="151" creationId="{E4364992-9287-4055-8BF2-EBA05643838F}"/>
          </ac:spMkLst>
        </pc:spChg>
        <pc:spChg chg="mod">
          <ac:chgData name="Amelia Veith" userId="15bdf0d5-432d-4157-83ae-63e3a7e1dc2c" providerId="ADAL" clId="{DF7D28F4-70C7-4F3B-B2F4-B7EA1C97406B}" dt="2022-01-25T04:20:52.651" v="1981"/>
          <ac:spMkLst>
            <pc:docMk/>
            <pc:sldMk cId="142055775" sldId="409"/>
            <ac:spMk id="152" creationId="{8FF51B00-754C-4379-8E9F-748694D41CAD}"/>
          </ac:spMkLst>
        </pc:spChg>
        <pc:spChg chg="mod">
          <ac:chgData name="Amelia Veith" userId="15bdf0d5-432d-4157-83ae-63e3a7e1dc2c" providerId="ADAL" clId="{DF7D28F4-70C7-4F3B-B2F4-B7EA1C97406B}" dt="2022-01-25T04:20:52.651" v="1981"/>
          <ac:spMkLst>
            <pc:docMk/>
            <pc:sldMk cId="142055775" sldId="409"/>
            <ac:spMk id="153" creationId="{81692B5E-CD4F-45FA-B9D1-3D27C61D23EB}"/>
          </ac:spMkLst>
        </pc:spChg>
        <pc:spChg chg="mod">
          <ac:chgData name="Amelia Veith" userId="15bdf0d5-432d-4157-83ae-63e3a7e1dc2c" providerId="ADAL" clId="{DF7D28F4-70C7-4F3B-B2F4-B7EA1C97406B}" dt="2022-01-25T04:20:52.651" v="1981"/>
          <ac:spMkLst>
            <pc:docMk/>
            <pc:sldMk cId="142055775" sldId="409"/>
            <ac:spMk id="160" creationId="{1ACE6DD6-580B-41EB-A03F-181BAE12D97B}"/>
          </ac:spMkLst>
        </pc:spChg>
        <pc:spChg chg="mod">
          <ac:chgData name="Amelia Veith" userId="15bdf0d5-432d-4157-83ae-63e3a7e1dc2c" providerId="ADAL" clId="{DF7D28F4-70C7-4F3B-B2F4-B7EA1C97406B}" dt="2022-01-25T04:20:52.651" v="1981"/>
          <ac:spMkLst>
            <pc:docMk/>
            <pc:sldMk cId="142055775" sldId="409"/>
            <ac:spMk id="161" creationId="{E2C30899-4FCA-454F-8C86-5C8C62E648FD}"/>
          </ac:spMkLst>
        </pc:spChg>
        <pc:spChg chg="mod">
          <ac:chgData name="Amelia Veith" userId="15bdf0d5-432d-4157-83ae-63e3a7e1dc2c" providerId="ADAL" clId="{DF7D28F4-70C7-4F3B-B2F4-B7EA1C97406B}" dt="2022-01-25T04:20:52.651" v="1981"/>
          <ac:spMkLst>
            <pc:docMk/>
            <pc:sldMk cId="142055775" sldId="409"/>
            <ac:spMk id="162" creationId="{067A486B-CFB1-4DE8-ACF9-7F3613BD119C}"/>
          </ac:spMkLst>
        </pc:spChg>
        <pc:spChg chg="add mod">
          <ac:chgData name="Amelia Veith" userId="15bdf0d5-432d-4157-83ae-63e3a7e1dc2c" providerId="ADAL" clId="{DF7D28F4-70C7-4F3B-B2F4-B7EA1C97406B}" dt="2022-01-25T04:21:24.701" v="1991" actId="1076"/>
          <ac:spMkLst>
            <pc:docMk/>
            <pc:sldMk cId="142055775" sldId="409"/>
            <ac:spMk id="181" creationId="{9AC32ADB-AD19-4841-A242-6C118BBD06F8}"/>
          </ac:spMkLst>
        </pc:spChg>
        <pc:spChg chg="mod topLvl">
          <ac:chgData name="Amelia Veith" userId="15bdf0d5-432d-4157-83ae-63e3a7e1dc2c" providerId="ADAL" clId="{DF7D28F4-70C7-4F3B-B2F4-B7EA1C97406B}" dt="2022-01-25T05:24:00.478" v="2615" actId="164"/>
          <ac:spMkLst>
            <pc:docMk/>
            <pc:sldMk cId="142055775" sldId="409"/>
            <ac:spMk id="183" creationId="{E39DD22E-49CF-4BE6-AE3F-DF33147803A2}"/>
          </ac:spMkLst>
        </pc:spChg>
        <pc:spChg chg="mod topLvl">
          <ac:chgData name="Amelia Veith" userId="15bdf0d5-432d-4157-83ae-63e3a7e1dc2c" providerId="ADAL" clId="{DF7D28F4-70C7-4F3B-B2F4-B7EA1C97406B}" dt="2022-01-25T05:24:00.478" v="2615" actId="164"/>
          <ac:spMkLst>
            <pc:docMk/>
            <pc:sldMk cId="142055775" sldId="409"/>
            <ac:spMk id="184" creationId="{4F5FDE1D-1332-41F4-B425-AA8D33957189}"/>
          </ac:spMkLst>
        </pc:spChg>
        <pc:spChg chg="mod topLvl">
          <ac:chgData name="Amelia Veith" userId="15bdf0d5-432d-4157-83ae-63e3a7e1dc2c" providerId="ADAL" clId="{DF7D28F4-70C7-4F3B-B2F4-B7EA1C97406B}" dt="2022-01-25T05:24:00.478" v="2615" actId="164"/>
          <ac:spMkLst>
            <pc:docMk/>
            <pc:sldMk cId="142055775" sldId="409"/>
            <ac:spMk id="185" creationId="{546FEA19-53A0-4FCD-BD79-C8CAF73EE5FE}"/>
          </ac:spMkLst>
        </pc:spChg>
        <pc:spChg chg="mod topLvl">
          <ac:chgData name="Amelia Veith" userId="15bdf0d5-432d-4157-83ae-63e3a7e1dc2c" providerId="ADAL" clId="{DF7D28F4-70C7-4F3B-B2F4-B7EA1C97406B}" dt="2022-01-25T05:24:00.478" v="2615" actId="164"/>
          <ac:spMkLst>
            <pc:docMk/>
            <pc:sldMk cId="142055775" sldId="409"/>
            <ac:spMk id="186" creationId="{37C40D61-3B59-4675-BE31-7F3D58D5EBFA}"/>
          </ac:spMkLst>
        </pc:spChg>
        <pc:spChg chg="mod topLvl">
          <ac:chgData name="Amelia Veith" userId="15bdf0d5-432d-4157-83ae-63e3a7e1dc2c" providerId="ADAL" clId="{DF7D28F4-70C7-4F3B-B2F4-B7EA1C97406B}" dt="2022-01-25T05:24:00.478" v="2615" actId="164"/>
          <ac:spMkLst>
            <pc:docMk/>
            <pc:sldMk cId="142055775" sldId="409"/>
            <ac:spMk id="187" creationId="{3A6E9BDA-07BD-4B73-BA38-6E3F641BA3CE}"/>
          </ac:spMkLst>
        </pc:spChg>
        <pc:spChg chg="add mod">
          <ac:chgData name="Amelia Veith" userId="15bdf0d5-432d-4157-83ae-63e3a7e1dc2c" providerId="ADAL" clId="{DF7D28F4-70C7-4F3B-B2F4-B7EA1C97406B}" dt="2022-01-25T04:21:24.701" v="1991" actId="1076"/>
          <ac:spMkLst>
            <pc:docMk/>
            <pc:sldMk cId="142055775" sldId="409"/>
            <ac:spMk id="188" creationId="{5B1680EE-543B-4C75-92D0-745F04291F15}"/>
          </ac:spMkLst>
        </pc:spChg>
        <pc:spChg chg="mod">
          <ac:chgData name="Amelia Veith" userId="15bdf0d5-432d-4157-83ae-63e3a7e1dc2c" providerId="ADAL" clId="{DF7D28F4-70C7-4F3B-B2F4-B7EA1C97406B}" dt="2022-01-25T05:25:15.590" v="2623" actId="1076"/>
          <ac:spMkLst>
            <pc:docMk/>
            <pc:sldMk cId="142055775" sldId="409"/>
            <ac:spMk id="190" creationId="{DE6203D7-FB7D-445F-800B-EEB0E93AEE7E}"/>
          </ac:spMkLst>
        </pc:spChg>
        <pc:spChg chg="del">
          <ac:chgData name="Amelia Veith" userId="15bdf0d5-432d-4157-83ae-63e3a7e1dc2c" providerId="ADAL" clId="{DF7D28F4-70C7-4F3B-B2F4-B7EA1C97406B}" dt="2022-01-25T04:20:47.750" v="1976" actId="478"/>
          <ac:spMkLst>
            <pc:docMk/>
            <pc:sldMk cId="142055775" sldId="409"/>
            <ac:spMk id="191" creationId="{0C166246-719E-4A45-8090-BA5431B9AF3C}"/>
          </ac:spMkLst>
        </pc:spChg>
        <pc:spChg chg="del">
          <ac:chgData name="Amelia Veith" userId="15bdf0d5-432d-4157-83ae-63e3a7e1dc2c" providerId="ADAL" clId="{DF7D28F4-70C7-4F3B-B2F4-B7EA1C97406B}" dt="2022-01-25T04:20:49.455" v="1978" actId="478"/>
          <ac:spMkLst>
            <pc:docMk/>
            <pc:sldMk cId="142055775" sldId="409"/>
            <ac:spMk id="192" creationId="{2F4117FA-152A-4858-AF34-56893F54FC15}"/>
          </ac:spMkLst>
        </pc:spChg>
        <pc:spChg chg="add mod">
          <ac:chgData name="Amelia Veith" userId="15bdf0d5-432d-4157-83ae-63e3a7e1dc2c" providerId="ADAL" clId="{DF7D28F4-70C7-4F3B-B2F4-B7EA1C97406B}" dt="2022-01-25T04:21:24.701" v="1991" actId="1076"/>
          <ac:spMkLst>
            <pc:docMk/>
            <pc:sldMk cId="142055775" sldId="409"/>
            <ac:spMk id="330" creationId="{BABDC5F6-8961-457D-9E54-FACA90EAB530}"/>
          </ac:spMkLst>
        </pc:spChg>
        <pc:grpChg chg="add mod">
          <ac:chgData name="Amelia Veith" userId="15bdf0d5-432d-4157-83ae-63e3a7e1dc2c" providerId="ADAL" clId="{DF7D28F4-70C7-4F3B-B2F4-B7EA1C97406B}" dt="2022-01-25T05:24:11.093" v="2616" actId="1076"/>
          <ac:grpSpMkLst>
            <pc:docMk/>
            <pc:sldMk cId="142055775" sldId="409"/>
            <ac:grpSpMk id="4" creationId="{1DEA2369-9385-44F4-BA9E-8B7FEEF1A460}"/>
          </ac:grpSpMkLst>
        </pc:grpChg>
        <pc:grpChg chg="add mod">
          <ac:chgData name="Amelia Veith" userId="15bdf0d5-432d-4157-83ae-63e3a7e1dc2c" providerId="ADAL" clId="{DF7D28F4-70C7-4F3B-B2F4-B7EA1C97406B}" dt="2022-01-25T04:21:24.701" v="1991" actId="1076"/>
          <ac:grpSpMkLst>
            <pc:docMk/>
            <pc:sldMk cId="142055775" sldId="409"/>
            <ac:grpSpMk id="149" creationId="{9B65C937-3B6D-4BE2-B5C8-5CCCFF10FB07}"/>
          </ac:grpSpMkLst>
        </pc:grpChg>
        <pc:grpChg chg="mod">
          <ac:chgData name="Amelia Veith" userId="15bdf0d5-432d-4157-83ae-63e3a7e1dc2c" providerId="ADAL" clId="{DF7D28F4-70C7-4F3B-B2F4-B7EA1C97406B}" dt="2022-01-25T04:20:52.651" v="1981"/>
          <ac:grpSpMkLst>
            <pc:docMk/>
            <pc:sldMk cId="142055775" sldId="409"/>
            <ac:grpSpMk id="154" creationId="{BDCA2C72-5171-4CB1-A89D-2343A0AADEB9}"/>
          </ac:grpSpMkLst>
        </pc:grpChg>
        <pc:grpChg chg="mod">
          <ac:chgData name="Amelia Veith" userId="15bdf0d5-432d-4157-83ae-63e3a7e1dc2c" providerId="ADAL" clId="{DF7D28F4-70C7-4F3B-B2F4-B7EA1C97406B}" dt="2022-01-25T04:20:52.651" v="1981"/>
          <ac:grpSpMkLst>
            <pc:docMk/>
            <pc:sldMk cId="142055775" sldId="409"/>
            <ac:grpSpMk id="155" creationId="{E5E5BE71-D909-4C26-9FB8-0A447E67CE31}"/>
          </ac:grpSpMkLst>
        </pc:grpChg>
        <pc:grpChg chg="add del mod">
          <ac:chgData name="Amelia Veith" userId="15bdf0d5-432d-4157-83ae-63e3a7e1dc2c" providerId="ADAL" clId="{DF7D28F4-70C7-4F3B-B2F4-B7EA1C97406B}" dt="2022-01-25T05:23:58.933" v="2614" actId="165"/>
          <ac:grpSpMkLst>
            <pc:docMk/>
            <pc:sldMk cId="142055775" sldId="409"/>
            <ac:grpSpMk id="182" creationId="{52FF009D-F998-4BB9-B15C-B802727239F7}"/>
          </ac:grpSpMkLst>
        </pc:grpChg>
        <pc:grpChg chg="del">
          <ac:chgData name="Amelia Veith" userId="15bdf0d5-432d-4157-83ae-63e3a7e1dc2c" providerId="ADAL" clId="{DF7D28F4-70C7-4F3B-B2F4-B7EA1C97406B}" dt="2022-01-25T04:20:50.445" v="1979" actId="478"/>
          <ac:grpSpMkLst>
            <pc:docMk/>
            <pc:sldMk cId="142055775" sldId="409"/>
            <ac:grpSpMk id="193" creationId="{6319702C-0C31-46FA-B46C-94C83EAA9282}"/>
          </ac:grpSpMkLst>
        </pc:grpChg>
        <pc:grpChg chg="del">
          <ac:chgData name="Amelia Veith" userId="15bdf0d5-432d-4157-83ae-63e3a7e1dc2c" providerId="ADAL" clId="{DF7D28F4-70C7-4F3B-B2F4-B7EA1C97406B}" dt="2022-01-25T04:20:51.321" v="1980" actId="478"/>
          <ac:grpSpMkLst>
            <pc:docMk/>
            <pc:sldMk cId="142055775" sldId="409"/>
            <ac:grpSpMk id="229" creationId="{547530CE-93BE-46EA-8293-C32DCDF66789}"/>
          </ac:grpSpMkLst>
        </pc:grpChg>
        <pc:picChg chg="add mod">
          <ac:chgData name="Amelia Veith" userId="15bdf0d5-432d-4157-83ae-63e3a7e1dc2c" providerId="ADAL" clId="{DF7D28F4-70C7-4F3B-B2F4-B7EA1C97406B}" dt="2022-01-25T04:21:24.701" v="1991" actId="1076"/>
          <ac:picMkLst>
            <pc:docMk/>
            <pc:sldMk cId="142055775" sldId="409"/>
            <ac:picMk id="180" creationId="{E26665A2-DC25-446F-ABE5-DA271326240A}"/>
          </ac:picMkLst>
        </pc:picChg>
        <pc:cxnChg chg="mod">
          <ac:chgData name="Amelia Veith" userId="15bdf0d5-432d-4157-83ae-63e3a7e1dc2c" providerId="ADAL" clId="{DF7D28F4-70C7-4F3B-B2F4-B7EA1C97406B}" dt="2022-01-25T04:20:52.651" v="1981"/>
          <ac:cxnSpMkLst>
            <pc:docMk/>
            <pc:sldMk cId="142055775" sldId="409"/>
            <ac:cxnSpMk id="156" creationId="{F1D20E31-21C6-432D-9724-6A285B133F2D}"/>
          </ac:cxnSpMkLst>
        </pc:cxnChg>
        <pc:cxnChg chg="mod">
          <ac:chgData name="Amelia Veith" userId="15bdf0d5-432d-4157-83ae-63e3a7e1dc2c" providerId="ADAL" clId="{DF7D28F4-70C7-4F3B-B2F4-B7EA1C97406B}" dt="2022-01-25T04:20:52.651" v="1981"/>
          <ac:cxnSpMkLst>
            <pc:docMk/>
            <pc:sldMk cId="142055775" sldId="409"/>
            <ac:cxnSpMk id="157" creationId="{230EBD1B-6E18-4A4C-B80D-05FF7BF79EE2}"/>
          </ac:cxnSpMkLst>
        </pc:cxnChg>
        <pc:cxnChg chg="mod">
          <ac:chgData name="Amelia Veith" userId="15bdf0d5-432d-4157-83ae-63e3a7e1dc2c" providerId="ADAL" clId="{DF7D28F4-70C7-4F3B-B2F4-B7EA1C97406B}" dt="2022-01-25T04:20:52.651" v="1981"/>
          <ac:cxnSpMkLst>
            <pc:docMk/>
            <pc:sldMk cId="142055775" sldId="409"/>
            <ac:cxnSpMk id="158" creationId="{AA6367CD-3825-43A1-A427-2CA93F6902FD}"/>
          </ac:cxnSpMkLst>
        </pc:cxnChg>
        <pc:cxnChg chg="mod">
          <ac:chgData name="Amelia Veith" userId="15bdf0d5-432d-4157-83ae-63e3a7e1dc2c" providerId="ADAL" clId="{DF7D28F4-70C7-4F3B-B2F4-B7EA1C97406B}" dt="2022-01-25T04:20:52.651" v="1981"/>
          <ac:cxnSpMkLst>
            <pc:docMk/>
            <pc:sldMk cId="142055775" sldId="409"/>
            <ac:cxnSpMk id="159" creationId="{0C8F2267-4D66-4C73-8EB0-E053676776D7}"/>
          </ac:cxnSpMkLst>
        </pc:cxnChg>
        <pc:cxnChg chg="mod">
          <ac:chgData name="Amelia Veith" userId="15bdf0d5-432d-4157-83ae-63e3a7e1dc2c" providerId="ADAL" clId="{DF7D28F4-70C7-4F3B-B2F4-B7EA1C97406B}" dt="2022-01-25T04:20:52.651" v="1981"/>
          <ac:cxnSpMkLst>
            <pc:docMk/>
            <pc:sldMk cId="142055775" sldId="409"/>
            <ac:cxnSpMk id="163" creationId="{F274F4D0-6C8C-4967-83FC-1F06F32EF397}"/>
          </ac:cxnSpMkLst>
        </pc:cxnChg>
        <pc:cxnChg chg="mod">
          <ac:chgData name="Amelia Veith" userId="15bdf0d5-432d-4157-83ae-63e3a7e1dc2c" providerId="ADAL" clId="{DF7D28F4-70C7-4F3B-B2F4-B7EA1C97406B}" dt="2022-01-25T04:20:52.651" v="1981"/>
          <ac:cxnSpMkLst>
            <pc:docMk/>
            <pc:sldMk cId="142055775" sldId="409"/>
            <ac:cxnSpMk id="164" creationId="{748AD96E-3A31-4F2B-9CA5-30B631E03D8C}"/>
          </ac:cxnSpMkLst>
        </pc:cxnChg>
        <pc:cxnChg chg="mod">
          <ac:chgData name="Amelia Veith" userId="15bdf0d5-432d-4157-83ae-63e3a7e1dc2c" providerId="ADAL" clId="{DF7D28F4-70C7-4F3B-B2F4-B7EA1C97406B}" dt="2022-01-25T04:20:52.651" v="1981"/>
          <ac:cxnSpMkLst>
            <pc:docMk/>
            <pc:sldMk cId="142055775" sldId="409"/>
            <ac:cxnSpMk id="165" creationId="{98AAC2A5-804C-4BA6-ADB7-CE7FF0D3BAF3}"/>
          </ac:cxnSpMkLst>
        </pc:cxnChg>
        <pc:cxnChg chg="mod">
          <ac:chgData name="Amelia Veith" userId="15bdf0d5-432d-4157-83ae-63e3a7e1dc2c" providerId="ADAL" clId="{DF7D28F4-70C7-4F3B-B2F4-B7EA1C97406B}" dt="2022-01-25T04:20:52.651" v="1981"/>
          <ac:cxnSpMkLst>
            <pc:docMk/>
            <pc:sldMk cId="142055775" sldId="409"/>
            <ac:cxnSpMk id="166" creationId="{AE0FF57D-D568-4241-A057-075B4A1EDBFF}"/>
          </ac:cxnSpMkLst>
        </pc:cxnChg>
        <pc:cxnChg chg="mod">
          <ac:chgData name="Amelia Veith" userId="15bdf0d5-432d-4157-83ae-63e3a7e1dc2c" providerId="ADAL" clId="{DF7D28F4-70C7-4F3B-B2F4-B7EA1C97406B}" dt="2022-01-25T04:20:52.651" v="1981"/>
          <ac:cxnSpMkLst>
            <pc:docMk/>
            <pc:sldMk cId="142055775" sldId="409"/>
            <ac:cxnSpMk id="167" creationId="{72627E87-8CCA-4C7E-BEE4-A1B2EC726B6D}"/>
          </ac:cxnSpMkLst>
        </pc:cxnChg>
        <pc:cxnChg chg="mod">
          <ac:chgData name="Amelia Veith" userId="15bdf0d5-432d-4157-83ae-63e3a7e1dc2c" providerId="ADAL" clId="{DF7D28F4-70C7-4F3B-B2F4-B7EA1C97406B}" dt="2022-01-25T04:20:52.651" v="1981"/>
          <ac:cxnSpMkLst>
            <pc:docMk/>
            <pc:sldMk cId="142055775" sldId="409"/>
            <ac:cxnSpMk id="168" creationId="{BDA6DB63-D4AA-45F5-A9BE-CAB4242852EE}"/>
          </ac:cxnSpMkLst>
        </pc:cxnChg>
        <pc:cxnChg chg="mod">
          <ac:chgData name="Amelia Veith" userId="15bdf0d5-432d-4157-83ae-63e3a7e1dc2c" providerId="ADAL" clId="{DF7D28F4-70C7-4F3B-B2F4-B7EA1C97406B}" dt="2022-01-25T04:20:52.651" v="1981"/>
          <ac:cxnSpMkLst>
            <pc:docMk/>
            <pc:sldMk cId="142055775" sldId="409"/>
            <ac:cxnSpMk id="169" creationId="{746377F5-C630-40E2-B894-BC7E05BA1AF9}"/>
          </ac:cxnSpMkLst>
        </pc:cxnChg>
        <pc:cxnChg chg="mod">
          <ac:chgData name="Amelia Veith" userId="15bdf0d5-432d-4157-83ae-63e3a7e1dc2c" providerId="ADAL" clId="{DF7D28F4-70C7-4F3B-B2F4-B7EA1C97406B}" dt="2022-01-25T04:20:52.651" v="1981"/>
          <ac:cxnSpMkLst>
            <pc:docMk/>
            <pc:sldMk cId="142055775" sldId="409"/>
            <ac:cxnSpMk id="170" creationId="{DB466528-0A3A-4EC4-AF8A-1F2BA6FC0E09}"/>
          </ac:cxnSpMkLst>
        </pc:cxnChg>
        <pc:cxnChg chg="mod">
          <ac:chgData name="Amelia Veith" userId="15bdf0d5-432d-4157-83ae-63e3a7e1dc2c" providerId="ADAL" clId="{DF7D28F4-70C7-4F3B-B2F4-B7EA1C97406B}" dt="2022-01-25T04:20:52.651" v="1981"/>
          <ac:cxnSpMkLst>
            <pc:docMk/>
            <pc:sldMk cId="142055775" sldId="409"/>
            <ac:cxnSpMk id="171" creationId="{9542D666-3C60-4E6B-9542-8225A98D531E}"/>
          </ac:cxnSpMkLst>
        </pc:cxnChg>
        <pc:cxnChg chg="mod">
          <ac:chgData name="Amelia Veith" userId="15bdf0d5-432d-4157-83ae-63e3a7e1dc2c" providerId="ADAL" clId="{DF7D28F4-70C7-4F3B-B2F4-B7EA1C97406B}" dt="2022-01-25T04:20:52.651" v="1981"/>
          <ac:cxnSpMkLst>
            <pc:docMk/>
            <pc:sldMk cId="142055775" sldId="409"/>
            <ac:cxnSpMk id="172" creationId="{2028A291-48CF-4CF6-8214-852D0AF61427}"/>
          </ac:cxnSpMkLst>
        </pc:cxnChg>
        <pc:cxnChg chg="mod">
          <ac:chgData name="Amelia Veith" userId="15bdf0d5-432d-4157-83ae-63e3a7e1dc2c" providerId="ADAL" clId="{DF7D28F4-70C7-4F3B-B2F4-B7EA1C97406B}" dt="2022-01-25T04:20:52.651" v="1981"/>
          <ac:cxnSpMkLst>
            <pc:docMk/>
            <pc:sldMk cId="142055775" sldId="409"/>
            <ac:cxnSpMk id="173" creationId="{C0CAA6D5-085B-4282-B628-857D93F38573}"/>
          </ac:cxnSpMkLst>
        </pc:cxnChg>
        <pc:cxnChg chg="mod">
          <ac:chgData name="Amelia Veith" userId="15bdf0d5-432d-4157-83ae-63e3a7e1dc2c" providerId="ADAL" clId="{DF7D28F4-70C7-4F3B-B2F4-B7EA1C97406B}" dt="2022-01-25T04:20:52.651" v="1981"/>
          <ac:cxnSpMkLst>
            <pc:docMk/>
            <pc:sldMk cId="142055775" sldId="409"/>
            <ac:cxnSpMk id="174" creationId="{7510FAB2-30BC-491B-9E12-733E558FBBE1}"/>
          </ac:cxnSpMkLst>
        </pc:cxnChg>
        <pc:cxnChg chg="mod">
          <ac:chgData name="Amelia Veith" userId="15bdf0d5-432d-4157-83ae-63e3a7e1dc2c" providerId="ADAL" clId="{DF7D28F4-70C7-4F3B-B2F4-B7EA1C97406B}" dt="2022-01-25T04:20:52.651" v="1981"/>
          <ac:cxnSpMkLst>
            <pc:docMk/>
            <pc:sldMk cId="142055775" sldId="409"/>
            <ac:cxnSpMk id="175" creationId="{4B5F57EF-F02E-4399-AABF-946013026D45}"/>
          </ac:cxnSpMkLst>
        </pc:cxnChg>
        <pc:cxnChg chg="mod">
          <ac:chgData name="Amelia Veith" userId="15bdf0d5-432d-4157-83ae-63e3a7e1dc2c" providerId="ADAL" clId="{DF7D28F4-70C7-4F3B-B2F4-B7EA1C97406B}" dt="2022-01-25T04:20:52.651" v="1981"/>
          <ac:cxnSpMkLst>
            <pc:docMk/>
            <pc:sldMk cId="142055775" sldId="409"/>
            <ac:cxnSpMk id="176" creationId="{AF784DC1-25BE-4084-9330-2D16A72DDE1F}"/>
          </ac:cxnSpMkLst>
        </pc:cxnChg>
        <pc:cxnChg chg="mod">
          <ac:chgData name="Amelia Veith" userId="15bdf0d5-432d-4157-83ae-63e3a7e1dc2c" providerId="ADAL" clId="{DF7D28F4-70C7-4F3B-B2F4-B7EA1C97406B}" dt="2022-01-25T04:20:52.651" v="1981"/>
          <ac:cxnSpMkLst>
            <pc:docMk/>
            <pc:sldMk cId="142055775" sldId="409"/>
            <ac:cxnSpMk id="177" creationId="{8781F164-BCE7-4F13-8EF7-B9F5EE302429}"/>
          </ac:cxnSpMkLst>
        </pc:cxnChg>
        <pc:cxnChg chg="mod">
          <ac:chgData name="Amelia Veith" userId="15bdf0d5-432d-4157-83ae-63e3a7e1dc2c" providerId="ADAL" clId="{DF7D28F4-70C7-4F3B-B2F4-B7EA1C97406B}" dt="2022-01-25T04:20:52.651" v="1981"/>
          <ac:cxnSpMkLst>
            <pc:docMk/>
            <pc:sldMk cId="142055775" sldId="409"/>
            <ac:cxnSpMk id="178" creationId="{003F450D-78B3-4DF2-BC22-4B7A136706DF}"/>
          </ac:cxnSpMkLst>
        </pc:cxnChg>
        <pc:cxnChg chg="mod">
          <ac:chgData name="Amelia Veith" userId="15bdf0d5-432d-4157-83ae-63e3a7e1dc2c" providerId="ADAL" clId="{DF7D28F4-70C7-4F3B-B2F4-B7EA1C97406B}" dt="2022-01-25T04:20:52.651" v="1981"/>
          <ac:cxnSpMkLst>
            <pc:docMk/>
            <pc:sldMk cId="142055775" sldId="409"/>
            <ac:cxnSpMk id="179" creationId="{74BF8E92-7418-4888-A586-81F1B9975120}"/>
          </ac:cxnSpMkLst>
        </pc:cxnChg>
      </pc:sldChg>
      <pc:sldChg chg="addSp delSp modSp add del mod modTransition">
        <pc:chgData name="Amelia Veith" userId="15bdf0d5-432d-4157-83ae-63e3a7e1dc2c" providerId="ADAL" clId="{DF7D28F4-70C7-4F3B-B2F4-B7EA1C97406B}" dt="2022-01-25T04:35:14.988" v="2178" actId="2696"/>
        <pc:sldMkLst>
          <pc:docMk/>
          <pc:sldMk cId="818226358" sldId="410"/>
        </pc:sldMkLst>
        <pc:spChg chg="mod">
          <ac:chgData name="Amelia Veith" userId="15bdf0d5-432d-4157-83ae-63e3a7e1dc2c" providerId="ADAL" clId="{DF7D28F4-70C7-4F3B-B2F4-B7EA1C97406B}" dt="2022-01-25T04:29:34.603" v="2069" actId="165"/>
          <ac:spMkLst>
            <pc:docMk/>
            <pc:sldMk cId="818226358" sldId="410"/>
            <ac:spMk id="151" creationId="{E4364992-9287-4055-8BF2-EBA05643838F}"/>
          </ac:spMkLst>
        </pc:spChg>
        <pc:spChg chg="mod">
          <ac:chgData name="Amelia Veith" userId="15bdf0d5-432d-4157-83ae-63e3a7e1dc2c" providerId="ADAL" clId="{DF7D28F4-70C7-4F3B-B2F4-B7EA1C97406B}" dt="2022-01-25T04:29:34.603" v="2069" actId="165"/>
          <ac:spMkLst>
            <pc:docMk/>
            <pc:sldMk cId="818226358" sldId="410"/>
            <ac:spMk id="191" creationId="{0C166246-719E-4A45-8090-BA5431B9AF3C}"/>
          </ac:spMkLst>
        </pc:spChg>
        <pc:spChg chg="mod">
          <ac:chgData name="Amelia Veith" userId="15bdf0d5-432d-4157-83ae-63e3a7e1dc2c" providerId="ADAL" clId="{DF7D28F4-70C7-4F3B-B2F4-B7EA1C97406B}" dt="2022-01-25T04:29:34.603" v="2069" actId="165"/>
          <ac:spMkLst>
            <pc:docMk/>
            <pc:sldMk cId="818226358" sldId="410"/>
            <ac:spMk id="192" creationId="{2F4117FA-152A-4858-AF34-56893F54FC15}"/>
          </ac:spMkLst>
        </pc:spChg>
        <pc:spChg chg="mod">
          <ac:chgData name="Amelia Veith" userId="15bdf0d5-432d-4157-83ae-63e3a7e1dc2c" providerId="ADAL" clId="{DF7D28F4-70C7-4F3B-B2F4-B7EA1C97406B}" dt="2022-01-25T04:29:34.603" v="2069" actId="165"/>
          <ac:spMkLst>
            <pc:docMk/>
            <pc:sldMk cId="818226358" sldId="410"/>
            <ac:spMk id="194" creationId="{D0AD8BE9-1946-4410-BF9E-1BC51F996380}"/>
          </ac:spMkLst>
        </pc:spChg>
        <pc:spChg chg="mod">
          <ac:chgData name="Amelia Veith" userId="15bdf0d5-432d-4157-83ae-63e3a7e1dc2c" providerId="ADAL" clId="{DF7D28F4-70C7-4F3B-B2F4-B7EA1C97406B}" dt="2022-01-25T04:29:34.603" v="2069" actId="165"/>
          <ac:spMkLst>
            <pc:docMk/>
            <pc:sldMk cId="818226358" sldId="410"/>
            <ac:spMk id="195" creationId="{9D6AB6DF-177A-413F-A5DD-6A0B75481541}"/>
          </ac:spMkLst>
        </pc:spChg>
        <pc:spChg chg="mod">
          <ac:chgData name="Amelia Veith" userId="15bdf0d5-432d-4157-83ae-63e3a7e1dc2c" providerId="ADAL" clId="{DF7D28F4-70C7-4F3B-B2F4-B7EA1C97406B}" dt="2022-01-25T04:29:34.603" v="2069" actId="165"/>
          <ac:spMkLst>
            <pc:docMk/>
            <pc:sldMk cId="818226358" sldId="410"/>
            <ac:spMk id="196" creationId="{DB11884A-6775-4260-86E4-76C9614BFC5C}"/>
          </ac:spMkLst>
        </pc:spChg>
        <pc:spChg chg="mod">
          <ac:chgData name="Amelia Veith" userId="15bdf0d5-432d-4157-83ae-63e3a7e1dc2c" providerId="ADAL" clId="{DF7D28F4-70C7-4F3B-B2F4-B7EA1C97406B}" dt="2022-01-25T04:29:34.603" v="2069" actId="165"/>
          <ac:spMkLst>
            <pc:docMk/>
            <pc:sldMk cId="818226358" sldId="410"/>
            <ac:spMk id="198" creationId="{2BF2F937-51FC-4B29-91FC-2344BF6A9C3E}"/>
          </ac:spMkLst>
        </pc:spChg>
        <pc:spChg chg="mod">
          <ac:chgData name="Amelia Veith" userId="15bdf0d5-432d-4157-83ae-63e3a7e1dc2c" providerId="ADAL" clId="{DF7D28F4-70C7-4F3B-B2F4-B7EA1C97406B}" dt="2022-01-25T04:29:34.603" v="2069" actId="165"/>
          <ac:spMkLst>
            <pc:docMk/>
            <pc:sldMk cId="818226358" sldId="410"/>
            <ac:spMk id="199" creationId="{9727B8B5-E274-4923-AB43-BC07257117C0}"/>
          </ac:spMkLst>
        </pc:spChg>
        <pc:spChg chg="mod">
          <ac:chgData name="Amelia Veith" userId="15bdf0d5-432d-4157-83ae-63e3a7e1dc2c" providerId="ADAL" clId="{DF7D28F4-70C7-4F3B-B2F4-B7EA1C97406B}" dt="2022-01-25T04:29:34.603" v="2069" actId="165"/>
          <ac:spMkLst>
            <pc:docMk/>
            <pc:sldMk cId="818226358" sldId="410"/>
            <ac:spMk id="201" creationId="{5E06F6B7-71D7-469E-8EFB-F2F903CF9858}"/>
          </ac:spMkLst>
        </pc:spChg>
        <pc:spChg chg="mod">
          <ac:chgData name="Amelia Veith" userId="15bdf0d5-432d-4157-83ae-63e3a7e1dc2c" providerId="ADAL" clId="{DF7D28F4-70C7-4F3B-B2F4-B7EA1C97406B}" dt="2022-01-25T04:29:34.603" v="2069" actId="165"/>
          <ac:spMkLst>
            <pc:docMk/>
            <pc:sldMk cId="818226358" sldId="410"/>
            <ac:spMk id="203" creationId="{19186555-919C-42E3-9459-2EE01E0685B2}"/>
          </ac:spMkLst>
        </pc:spChg>
        <pc:spChg chg="mod">
          <ac:chgData name="Amelia Veith" userId="15bdf0d5-432d-4157-83ae-63e3a7e1dc2c" providerId="ADAL" clId="{DF7D28F4-70C7-4F3B-B2F4-B7EA1C97406B}" dt="2022-01-25T04:29:34.603" v="2069" actId="165"/>
          <ac:spMkLst>
            <pc:docMk/>
            <pc:sldMk cId="818226358" sldId="410"/>
            <ac:spMk id="204" creationId="{ED3C35D7-8738-431D-84F1-BA6F6105C3E1}"/>
          </ac:spMkLst>
        </pc:spChg>
        <pc:spChg chg="mod">
          <ac:chgData name="Amelia Veith" userId="15bdf0d5-432d-4157-83ae-63e3a7e1dc2c" providerId="ADAL" clId="{DF7D28F4-70C7-4F3B-B2F4-B7EA1C97406B}" dt="2022-01-25T04:29:34.603" v="2069" actId="165"/>
          <ac:spMkLst>
            <pc:docMk/>
            <pc:sldMk cId="818226358" sldId="410"/>
            <ac:spMk id="205" creationId="{A016FA4E-E295-473B-AB72-FFE5FB398F6A}"/>
          </ac:spMkLst>
        </pc:spChg>
        <pc:spChg chg="mod">
          <ac:chgData name="Amelia Veith" userId="15bdf0d5-432d-4157-83ae-63e3a7e1dc2c" providerId="ADAL" clId="{DF7D28F4-70C7-4F3B-B2F4-B7EA1C97406B}" dt="2022-01-25T04:29:34.603" v="2069" actId="165"/>
          <ac:spMkLst>
            <pc:docMk/>
            <pc:sldMk cId="818226358" sldId="410"/>
            <ac:spMk id="207" creationId="{7D37D7C5-32C7-45D0-81BE-9B47F4CC22AF}"/>
          </ac:spMkLst>
        </pc:spChg>
        <pc:spChg chg="mod">
          <ac:chgData name="Amelia Veith" userId="15bdf0d5-432d-4157-83ae-63e3a7e1dc2c" providerId="ADAL" clId="{DF7D28F4-70C7-4F3B-B2F4-B7EA1C97406B}" dt="2022-01-25T04:29:34.603" v="2069" actId="165"/>
          <ac:spMkLst>
            <pc:docMk/>
            <pc:sldMk cId="818226358" sldId="410"/>
            <ac:spMk id="208" creationId="{52B4D241-6B9E-445E-AC65-24A86B6F5ABA}"/>
          </ac:spMkLst>
        </pc:spChg>
        <pc:spChg chg="mod">
          <ac:chgData name="Amelia Veith" userId="15bdf0d5-432d-4157-83ae-63e3a7e1dc2c" providerId="ADAL" clId="{DF7D28F4-70C7-4F3B-B2F4-B7EA1C97406B}" dt="2022-01-25T04:29:34.603" v="2069" actId="165"/>
          <ac:spMkLst>
            <pc:docMk/>
            <pc:sldMk cId="818226358" sldId="410"/>
            <ac:spMk id="209" creationId="{5A922E65-7619-4E43-B66E-29855013F8DE}"/>
          </ac:spMkLst>
        </pc:spChg>
        <pc:spChg chg="mod">
          <ac:chgData name="Amelia Veith" userId="15bdf0d5-432d-4157-83ae-63e3a7e1dc2c" providerId="ADAL" clId="{DF7D28F4-70C7-4F3B-B2F4-B7EA1C97406B}" dt="2022-01-25T04:29:34.603" v="2069" actId="165"/>
          <ac:spMkLst>
            <pc:docMk/>
            <pc:sldMk cId="818226358" sldId="410"/>
            <ac:spMk id="210" creationId="{FE71BB4E-ADE6-4648-AC6C-90BB1FA4043F}"/>
          </ac:spMkLst>
        </pc:spChg>
        <pc:spChg chg="mod">
          <ac:chgData name="Amelia Veith" userId="15bdf0d5-432d-4157-83ae-63e3a7e1dc2c" providerId="ADAL" clId="{DF7D28F4-70C7-4F3B-B2F4-B7EA1C97406B}" dt="2022-01-25T04:29:34.603" v="2069" actId="165"/>
          <ac:spMkLst>
            <pc:docMk/>
            <pc:sldMk cId="818226358" sldId="410"/>
            <ac:spMk id="211" creationId="{8AA01EFB-1A9D-4FB2-A57A-D2B7AB8207E7}"/>
          </ac:spMkLst>
        </pc:spChg>
        <pc:spChg chg="mod">
          <ac:chgData name="Amelia Veith" userId="15bdf0d5-432d-4157-83ae-63e3a7e1dc2c" providerId="ADAL" clId="{DF7D28F4-70C7-4F3B-B2F4-B7EA1C97406B}" dt="2022-01-25T04:29:34.603" v="2069" actId="165"/>
          <ac:spMkLst>
            <pc:docMk/>
            <pc:sldMk cId="818226358" sldId="410"/>
            <ac:spMk id="212" creationId="{0DB56CD8-7A35-4F79-9804-21471CB93C6E}"/>
          </ac:spMkLst>
        </pc:spChg>
        <pc:spChg chg="mod">
          <ac:chgData name="Amelia Veith" userId="15bdf0d5-432d-4157-83ae-63e3a7e1dc2c" providerId="ADAL" clId="{DF7D28F4-70C7-4F3B-B2F4-B7EA1C97406B}" dt="2022-01-25T04:29:34.603" v="2069" actId="165"/>
          <ac:spMkLst>
            <pc:docMk/>
            <pc:sldMk cId="818226358" sldId="410"/>
            <ac:spMk id="213" creationId="{F7AA5F9C-5056-4096-BBEA-6D3BD15CD7A5}"/>
          </ac:spMkLst>
        </pc:spChg>
        <pc:spChg chg="mod">
          <ac:chgData name="Amelia Veith" userId="15bdf0d5-432d-4157-83ae-63e3a7e1dc2c" providerId="ADAL" clId="{DF7D28F4-70C7-4F3B-B2F4-B7EA1C97406B}" dt="2022-01-25T04:29:34.603" v="2069" actId="165"/>
          <ac:spMkLst>
            <pc:docMk/>
            <pc:sldMk cId="818226358" sldId="410"/>
            <ac:spMk id="215" creationId="{AE245085-8009-4344-AD09-76743729E9C8}"/>
          </ac:spMkLst>
        </pc:spChg>
        <pc:spChg chg="mod">
          <ac:chgData name="Amelia Veith" userId="15bdf0d5-432d-4157-83ae-63e3a7e1dc2c" providerId="ADAL" clId="{DF7D28F4-70C7-4F3B-B2F4-B7EA1C97406B}" dt="2022-01-25T04:29:34.603" v="2069" actId="165"/>
          <ac:spMkLst>
            <pc:docMk/>
            <pc:sldMk cId="818226358" sldId="410"/>
            <ac:spMk id="216" creationId="{F215FF04-DA78-42F3-9E6F-1384A6C74BD3}"/>
          </ac:spMkLst>
        </pc:spChg>
        <pc:spChg chg="mod">
          <ac:chgData name="Amelia Veith" userId="15bdf0d5-432d-4157-83ae-63e3a7e1dc2c" providerId="ADAL" clId="{DF7D28F4-70C7-4F3B-B2F4-B7EA1C97406B}" dt="2022-01-25T04:29:34.603" v="2069" actId="165"/>
          <ac:spMkLst>
            <pc:docMk/>
            <pc:sldMk cId="818226358" sldId="410"/>
            <ac:spMk id="217" creationId="{A21B5F7B-987A-4398-9D60-D306172A2D16}"/>
          </ac:spMkLst>
        </pc:spChg>
        <pc:spChg chg="mod">
          <ac:chgData name="Amelia Veith" userId="15bdf0d5-432d-4157-83ae-63e3a7e1dc2c" providerId="ADAL" clId="{DF7D28F4-70C7-4F3B-B2F4-B7EA1C97406B}" dt="2022-01-25T04:29:34.603" v="2069" actId="165"/>
          <ac:spMkLst>
            <pc:docMk/>
            <pc:sldMk cId="818226358" sldId="410"/>
            <ac:spMk id="218" creationId="{0924C381-056B-4516-899A-9D0F3BD4818A}"/>
          </ac:spMkLst>
        </pc:spChg>
        <pc:spChg chg="mod">
          <ac:chgData name="Amelia Veith" userId="15bdf0d5-432d-4157-83ae-63e3a7e1dc2c" providerId="ADAL" clId="{DF7D28F4-70C7-4F3B-B2F4-B7EA1C97406B}" dt="2022-01-25T04:29:34.603" v="2069" actId="165"/>
          <ac:spMkLst>
            <pc:docMk/>
            <pc:sldMk cId="818226358" sldId="410"/>
            <ac:spMk id="219" creationId="{4CD8F52B-0286-4D75-8584-E89F31B190E6}"/>
          </ac:spMkLst>
        </pc:spChg>
        <pc:spChg chg="mod">
          <ac:chgData name="Amelia Veith" userId="15bdf0d5-432d-4157-83ae-63e3a7e1dc2c" providerId="ADAL" clId="{DF7D28F4-70C7-4F3B-B2F4-B7EA1C97406B}" dt="2022-01-25T04:29:34.603" v="2069" actId="165"/>
          <ac:spMkLst>
            <pc:docMk/>
            <pc:sldMk cId="818226358" sldId="410"/>
            <ac:spMk id="220" creationId="{0247C4A7-3450-4773-B303-2AE554DF65E8}"/>
          </ac:spMkLst>
        </pc:spChg>
        <pc:spChg chg="mod">
          <ac:chgData name="Amelia Veith" userId="15bdf0d5-432d-4157-83ae-63e3a7e1dc2c" providerId="ADAL" clId="{DF7D28F4-70C7-4F3B-B2F4-B7EA1C97406B}" dt="2022-01-25T04:29:34.603" v="2069" actId="165"/>
          <ac:spMkLst>
            <pc:docMk/>
            <pc:sldMk cId="818226358" sldId="410"/>
            <ac:spMk id="221" creationId="{AF29669E-F149-4256-9BB3-A5CBAC00BF83}"/>
          </ac:spMkLst>
        </pc:spChg>
        <pc:spChg chg="mod">
          <ac:chgData name="Amelia Veith" userId="15bdf0d5-432d-4157-83ae-63e3a7e1dc2c" providerId="ADAL" clId="{DF7D28F4-70C7-4F3B-B2F4-B7EA1C97406B}" dt="2022-01-25T04:29:34.603" v="2069" actId="165"/>
          <ac:spMkLst>
            <pc:docMk/>
            <pc:sldMk cId="818226358" sldId="410"/>
            <ac:spMk id="223" creationId="{7351E996-EA95-4BB5-91B7-8968FC53AD50}"/>
          </ac:spMkLst>
        </pc:spChg>
        <pc:spChg chg="mod">
          <ac:chgData name="Amelia Veith" userId="15bdf0d5-432d-4157-83ae-63e3a7e1dc2c" providerId="ADAL" clId="{DF7D28F4-70C7-4F3B-B2F4-B7EA1C97406B}" dt="2022-01-25T04:29:34.603" v="2069" actId="165"/>
          <ac:spMkLst>
            <pc:docMk/>
            <pc:sldMk cId="818226358" sldId="410"/>
            <ac:spMk id="224" creationId="{2FC90706-2713-4DE7-8E2C-2C39A16227E1}"/>
          </ac:spMkLst>
        </pc:spChg>
        <pc:spChg chg="mod">
          <ac:chgData name="Amelia Veith" userId="15bdf0d5-432d-4157-83ae-63e3a7e1dc2c" providerId="ADAL" clId="{DF7D28F4-70C7-4F3B-B2F4-B7EA1C97406B}" dt="2022-01-25T04:29:34.603" v="2069" actId="165"/>
          <ac:spMkLst>
            <pc:docMk/>
            <pc:sldMk cId="818226358" sldId="410"/>
            <ac:spMk id="225" creationId="{EC20F6CF-5C13-41EB-81CF-84E24B64CDCD}"/>
          </ac:spMkLst>
        </pc:spChg>
        <pc:spChg chg="mod">
          <ac:chgData name="Amelia Veith" userId="15bdf0d5-432d-4157-83ae-63e3a7e1dc2c" providerId="ADAL" clId="{DF7D28F4-70C7-4F3B-B2F4-B7EA1C97406B}" dt="2022-01-25T04:29:34.603" v="2069" actId="165"/>
          <ac:spMkLst>
            <pc:docMk/>
            <pc:sldMk cId="818226358" sldId="410"/>
            <ac:spMk id="226" creationId="{311E8465-1E3B-4D4F-89CA-9F79A867736D}"/>
          </ac:spMkLst>
        </pc:spChg>
        <pc:spChg chg="mod">
          <ac:chgData name="Amelia Veith" userId="15bdf0d5-432d-4157-83ae-63e3a7e1dc2c" providerId="ADAL" clId="{DF7D28F4-70C7-4F3B-B2F4-B7EA1C97406B}" dt="2022-01-25T04:29:34.603" v="2069" actId="165"/>
          <ac:spMkLst>
            <pc:docMk/>
            <pc:sldMk cId="818226358" sldId="410"/>
            <ac:spMk id="227" creationId="{E1352550-80B8-4B59-8885-AB56BF5CE1F7}"/>
          </ac:spMkLst>
        </pc:spChg>
        <pc:spChg chg="mod">
          <ac:chgData name="Amelia Veith" userId="15bdf0d5-432d-4157-83ae-63e3a7e1dc2c" providerId="ADAL" clId="{DF7D28F4-70C7-4F3B-B2F4-B7EA1C97406B}" dt="2022-01-25T04:29:34.603" v="2069" actId="165"/>
          <ac:spMkLst>
            <pc:docMk/>
            <pc:sldMk cId="818226358" sldId="410"/>
            <ac:spMk id="228" creationId="{B8ABF46F-317C-466E-9EAE-BDA1A93CB36E}"/>
          </ac:spMkLst>
        </pc:spChg>
        <pc:spChg chg="mod">
          <ac:chgData name="Amelia Veith" userId="15bdf0d5-432d-4157-83ae-63e3a7e1dc2c" providerId="ADAL" clId="{DF7D28F4-70C7-4F3B-B2F4-B7EA1C97406B}" dt="2022-01-25T04:29:34.603" v="2069" actId="165"/>
          <ac:spMkLst>
            <pc:docMk/>
            <pc:sldMk cId="818226358" sldId="410"/>
            <ac:spMk id="230" creationId="{99F234D4-C44C-49E6-B5A5-7EC556559792}"/>
          </ac:spMkLst>
        </pc:spChg>
        <pc:spChg chg="mod">
          <ac:chgData name="Amelia Veith" userId="15bdf0d5-432d-4157-83ae-63e3a7e1dc2c" providerId="ADAL" clId="{DF7D28F4-70C7-4F3B-B2F4-B7EA1C97406B}" dt="2022-01-25T04:29:34.603" v="2069" actId="165"/>
          <ac:spMkLst>
            <pc:docMk/>
            <pc:sldMk cId="818226358" sldId="410"/>
            <ac:spMk id="232" creationId="{66999EDC-2125-4DCB-BB45-1D16B467B96C}"/>
          </ac:spMkLst>
        </pc:spChg>
        <pc:spChg chg="mod">
          <ac:chgData name="Amelia Veith" userId="15bdf0d5-432d-4157-83ae-63e3a7e1dc2c" providerId="ADAL" clId="{DF7D28F4-70C7-4F3B-B2F4-B7EA1C97406B}" dt="2022-01-25T04:29:34.603" v="2069" actId="165"/>
          <ac:spMkLst>
            <pc:docMk/>
            <pc:sldMk cId="818226358" sldId="410"/>
            <ac:spMk id="236" creationId="{D58CF18A-E22E-4F2A-93BB-095328CF6CE9}"/>
          </ac:spMkLst>
        </pc:spChg>
        <pc:spChg chg="mod">
          <ac:chgData name="Amelia Veith" userId="15bdf0d5-432d-4157-83ae-63e3a7e1dc2c" providerId="ADAL" clId="{DF7D28F4-70C7-4F3B-B2F4-B7EA1C97406B}" dt="2022-01-25T04:29:34.603" v="2069" actId="165"/>
          <ac:spMkLst>
            <pc:docMk/>
            <pc:sldMk cId="818226358" sldId="410"/>
            <ac:spMk id="237" creationId="{66C84BDA-5309-4F39-BCE3-3C28ABF98D72}"/>
          </ac:spMkLst>
        </pc:spChg>
        <pc:spChg chg="mod">
          <ac:chgData name="Amelia Veith" userId="15bdf0d5-432d-4157-83ae-63e3a7e1dc2c" providerId="ADAL" clId="{DF7D28F4-70C7-4F3B-B2F4-B7EA1C97406B}" dt="2022-01-25T04:29:34.603" v="2069" actId="165"/>
          <ac:spMkLst>
            <pc:docMk/>
            <pc:sldMk cId="818226358" sldId="410"/>
            <ac:spMk id="238" creationId="{2DADC2EF-0D58-4C96-B50B-252B4EFE0515}"/>
          </ac:spMkLst>
        </pc:spChg>
        <pc:spChg chg="mod">
          <ac:chgData name="Amelia Veith" userId="15bdf0d5-432d-4157-83ae-63e3a7e1dc2c" providerId="ADAL" clId="{DF7D28F4-70C7-4F3B-B2F4-B7EA1C97406B}" dt="2022-01-25T04:29:34.603" v="2069" actId="165"/>
          <ac:spMkLst>
            <pc:docMk/>
            <pc:sldMk cId="818226358" sldId="410"/>
            <ac:spMk id="239" creationId="{3419C106-58B6-417B-9786-DEEAEA88A553}"/>
          </ac:spMkLst>
        </pc:spChg>
        <pc:spChg chg="mod">
          <ac:chgData name="Amelia Veith" userId="15bdf0d5-432d-4157-83ae-63e3a7e1dc2c" providerId="ADAL" clId="{DF7D28F4-70C7-4F3B-B2F4-B7EA1C97406B}" dt="2022-01-25T04:29:34.603" v="2069" actId="165"/>
          <ac:spMkLst>
            <pc:docMk/>
            <pc:sldMk cId="818226358" sldId="410"/>
            <ac:spMk id="242" creationId="{81D18A89-041D-41E5-92FD-655E9E093203}"/>
          </ac:spMkLst>
        </pc:spChg>
        <pc:spChg chg="mod">
          <ac:chgData name="Amelia Veith" userId="15bdf0d5-432d-4157-83ae-63e3a7e1dc2c" providerId="ADAL" clId="{DF7D28F4-70C7-4F3B-B2F4-B7EA1C97406B}" dt="2022-01-25T04:29:34.603" v="2069" actId="165"/>
          <ac:spMkLst>
            <pc:docMk/>
            <pc:sldMk cId="818226358" sldId="410"/>
            <ac:spMk id="243" creationId="{34E65AEA-891E-4B85-B9B8-46924C44D5AA}"/>
          </ac:spMkLst>
        </pc:spChg>
        <pc:spChg chg="mod">
          <ac:chgData name="Amelia Veith" userId="15bdf0d5-432d-4157-83ae-63e3a7e1dc2c" providerId="ADAL" clId="{DF7D28F4-70C7-4F3B-B2F4-B7EA1C97406B}" dt="2022-01-25T04:29:34.603" v="2069" actId="165"/>
          <ac:spMkLst>
            <pc:docMk/>
            <pc:sldMk cId="818226358" sldId="410"/>
            <ac:spMk id="245" creationId="{85B1934E-782B-44B2-B582-0A0E97C7DBF2}"/>
          </ac:spMkLst>
        </pc:spChg>
        <pc:spChg chg="mod">
          <ac:chgData name="Amelia Veith" userId="15bdf0d5-432d-4157-83ae-63e3a7e1dc2c" providerId="ADAL" clId="{DF7D28F4-70C7-4F3B-B2F4-B7EA1C97406B}" dt="2022-01-25T04:29:34.603" v="2069" actId="165"/>
          <ac:spMkLst>
            <pc:docMk/>
            <pc:sldMk cId="818226358" sldId="410"/>
            <ac:spMk id="246" creationId="{9C2B353C-1841-4149-B132-7C2FDF4F0EDC}"/>
          </ac:spMkLst>
        </pc:spChg>
        <pc:spChg chg="mod">
          <ac:chgData name="Amelia Veith" userId="15bdf0d5-432d-4157-83ae-63e3a7e1dc2c" providerId="ADAL" clId="{DF7D28F4-70C7-4F3B-B2F4-B7EA1C97406B}" dt="2022-01-25T04:29:34.603" v="2069" actId="165"/>
          <ac:spMkLst>
            <pc:docMk/>
            <pc:sldMk cId="818226358" sldId="410"/>
            <ac:spMk id="247" creationId="{E511EEF4-781D-434C-9151-4C33EF620B7E}"/>
          </ac:spMkLst>
        </pc:spChg>
        <pc:spChg chg="mod">
          <ac:chgData name="Amelia Veith" userId="15bdf0d5-432d-4157-83ae-63e3a7e1dc2c" providerId="ADAL" clId="{DF7D28F4-70C7-4F3B-B2F4-B7EA1C97406B}" dt="2022-01-25T04:29:34.603" v="2069" actId="165"/>
          <ac:spMkLst>
            <pc:docMk/>
            <pc:sldMk cId="818226358" sldId="410"/>
            <ac:spMk id="248" creationId="{844E55B0-84D3-4F7C-9D28-FB5623286FEB}"/>
          </ac:spMkLst>
        </pc:spChg>
        <pc:spChg chg="mod">
          <ac:chgData name="Amelia Veith" userId="15bdf0d5-432d-4157-83ae-63e3a7e1dc2c" providerId="ADAL" clId="{DF7D28F4-70C7-4F3B-B2F4-B7EA1C97406B}" dt="2022-01-25T04:29:34.603" v="2069" actId="165"/>
          <ac:spMkLst>
            <pc:docMk/>
            <pc:sldMk cId="818226358" sldId="410"/>
            <ac:spMk id="251" creationId="{D0586416-7DD3-4089-9CA7-5CA18B216E41}"/>
          </ac:spMkLst>
        </pc:spChg>
        <pc:spChg chg="mod">
          <ac:chgData name="Amelia Veith" userId="15bdf0d5-432d-4157-83ae-63e3a7e1dc2c" providerId="ADAL" clId="{DF7D28F4-70C7-4F3B-B2F4-B7EA1C97406B}" dt="2022-01-25T04:29:34.603" v="2069" actId="165"/>
          <ac:spMkLst>
            <pc:docMk/>
            <pc:sldMk cId="818226358" sldId="410"/>
            <ac:spMk id="252" creationId="{91B09BB7-CD64-4E91-916E-45B0DBA133F4}"/>
          </ac:spMkLst>
        </pc:spChg>
        <pc:spChg chg="mod">
          <ac:chgData name="Amelia Veith" userId="15bdf0d5-432d-4157-83ae-63e3a7e1dc2c" providerId="ADAL" clId="{DF7D28F4-70C7-4F3B-B2F4-B7EA1C97406B}" dt="2022-01-25T04:29:34.603" v="2069" actId="165"/>
          <ac:spMkLst>
            <pc:docMk/>
            <pc:sldMk cId="818226358" sldId="410"/>
            <ac:spMk id="253" creationId="{EA3899A2-F9F5-43F1-AEB3-AD113EAAECDB}"/>
          </ac:spMkLst>
        </pc:spChg>
        <pc:spChg chg="mod">
          <ac:chgData name="Amelia Veith" userId="15bdf0d5-432d-4157-83ae-63e3a7e1dc2c" providerId="ADAL" clId="{DF7D28F4-70C7-4F3B-B2F4-B7EA1C97406B}" dt="2022-01-25T04:29:34.603" v="2069" actId="165"/>
          <ac:spMkLst>
            <pc:docMk/>
            <pc:sldMk cId="818226358" sldId="410"/>
            <ac:spMk id="254" creationId="{A6D2CE3A-39E8-4B87-8FCE-5BFAFE6FBC84}"/>
          </ac:spMkLst>
        </pc:spChg>
        <pc:spChg chg="mod">
          <ac:chgData name="Amelia Veith" userId="15bdf0d5-432d-4157-83ae-63e3a7e1dc2c" providerId="ADAL" clId="{DF7D28F4-70C7-4F3B-B2F4-B7EA1C97406B}" dt="2022-01-25T04:29:34.603" v="2069" actId="165"/>
          <ac:spMkLst>
            <pc:docMk/>
            <pc:sldMk cId="818226358" sldId="410"/>
            <ac:spMk id="255" creationId="{10A3AE4D-14FF-43D3-ACB8-DAF334C25D94}"/>
          </ac:spMkLst>
        </pc:spChg>
        <pc:spChg chg="mod">
          <ac:chgData name="Amelia Veith" userId="15bdf0d5-432d-4157-83ae-63e3a7e1dc2c" providerId="ADAL" clId="{DF7D28F4-70C7-4F3B-B2F4-B7EA1C97406B}" dt="2022-01-25T04:29:34.603" v="2069" actId="165"/>
          <ac:spMkLst>
            <pc:docMk/>
            <pc:sldMk cId="818226358" sldId="410"/>
            <ac:spMk id="259" creationId="{2762DC8E-E3AD-4878-9A87-9070BBFC6F58}"/>
          </ac:spMkLst>
        </pc:spChg>
        <pc:spChg chg="mod">
          <ac:chgData name="Amelia Veith" userId="15bdf0d5-432d-4157-83ae-63e3a7e1dc2c" providerId="ADAL" clId="{DF7D28F4-70C7-4F3B-B2F4-B7EA1C97406B}" dt="2022-01-25T04:29:34.603" v="2069" actId="165"/>
          <ac:spMkLst>
            <pc:docMk/>
            <pc:sldMk cId="818226358" sldId="410"/>
            <ac:spMk id="261" creationId="{0855EACC-94C3-4559-999D-84DDC0D8DD8F}"/>
          </ac:spMkLst>
        </pc:spChg>
        <pc:spChg chg="mod">
          <ac:chgData name="Amelia Veith" userId="15bdf0d5-432d-4157-83ae-63e3a7e1dc2c" providerId="ADAL" clId="{DF7D28F4-70C7-4F3B-B2F4-B7EA1C97406B}" dt="2022-01-25T04:29:34.603" v="2069" actId="165"/>
          <ac:spMkLst>
            <pc:docMk/>
            <pc:sldMk cId="818226358" sldId="410"/>
            <ac:spMk id="266" creationId="{8DB03D1A-2FFA-4839-A47C-49790CCBAF0B}"/>
          </ac:spMkLst>
        </pc:spChg>
        <pc:spChg chg="mod">
          <ac:chgData name="Amelia Veith" userId="15bdf0d5-432d-4157-83ae-63e3a7e1dc2c" providerId="ADAL" clId="{DF7D28F4-70C7-4F3B-B2F4-B7EA1C97406B}" dt="2022-01-25T04:29:34.603" v="2069" actId="165"/>
          <ac:spMkLst>
            <pc:docMk/>
            <pc:sldMk cId="818226358" sldId="410"/>
            <ac:spMk id="267" creationId="{33147CBF-213A-4B6E-8632-C33E8BCC3DFB}"/>
          </ac:spMkLst>
        </pc:spChg>
        <pc:spChg chg="mod">
          <ac:chgData name="Amelia Veith" userId="15bdf0d5-432d-4157-83ae-63e3a7e1dc2c" providerId="ADAL" clId="{DF7D28F4-70C7-4F3B-B2F4-B7EA1C97406B}" dt="2022-01-25T04:29:34.603" v="2069" actId="165"/>
          <ac:spMkLst>
            <pc:docMk/>
            <pc:sldMk cId="818226358" sldId="410"/>
            <ac:spMk id="268" creationId="{D4C6020E-0B38-4786-BE9A-D6DD21259D41}"/>
          </ac:spMkLst>
        </pc:spChg>
        <pc:spChg chg="mod">
          <ac:chgData name="Amelia Veith" userId="15bdf0d5-432d-4157-83ae-63e3a7e1dc2c" providerId="ADAL" clId="{DF7D28F4-70C7-4F3B-B2F4-B7EA1C97406B}" dt="2022-01-25T04:29:34.603" v="2069" actId="165"/>
          <ac:spMkLst>
            <pc:docMk/>
            <pc:sldMk cId="818226358" sldId="410"/>
            <ac:spMk id="269" creationId="{BCA8B2DF-CE28-4A1F-B4F4-CD1C66674DDE}"/>
          </ac:spMkLst>
        </pc:spChg>
        <pc:spChg chg="mod">
          <ac:chgData name="Amelia Veith" userId="15bdf0d5-432d-4157-83ae-63e3a7e1dc2c" providerId="ADAL" clId="{DF7D28F4-70C7-4F3B-B2F4-B7EA1C97406B}" dt="2022-01-25T04:29:34.603" v="2069" actId="165"/>
          <ac:spMkLst>
            <pc:docMk/>
            <pc:sldMk cId="818226358" sldId="410"/>
            <ac:spMk id="273" creationId="{A50A7D68-9270-43D0-BF8A-1B5B0EA99C31}"/>
          </ac:spMkLst>
        </pc:spChg>
        <pc:spChg chg="mod">
          <ac:chgData name="Amelia Veith" userId="15bdf0d5-432d-4157-83ae-63e3a7e1dc2c" providerId="ADAL" clId="{DF7D28F4-70C7-4F3B-B2F4-B7EA1C97406B}" dt="2022-01-25T04:29:34.603" v="2069" actId="165"/>
          <ac:spMkLst>
            <pc:docMk/>
            <pc:sldMk cId="818226358" sldId="410"/>
            <ac:spMk id="276" creationId="{2F3AB09B-6A4E-48D9-9169-0221EC9123EB}"/>
          </ac:spMkLst>
        </pc:spChg>
        <pc:spChg chg="mod">
          <ac:chgData name="Amelia Veith" userId="15bdf0d5-432d-4157-83ae-63e3a7e1dc2c" providerId="ADAL" clId="{DF7D28F4-70C7-4F3B-B2F4-B7EA1C97406B}" dt="2022-01-25T04:29:34.603" v="2069" actId="165"/>
          <ac:spMkLst>
            <pc:docMk/>
            <pc:sldMk cId="818226358" sldId="410"/>
            <ac:spMk id="277" creationId="{D7A6BFEE-A21F-41AD-95FF-78365E915BE3}"/>
          </ac:spMkLst>
        </pc:spChg>
        <pc:spChg chg="mod">
          <ac:chgData name="Amelia Veith" userId="15bdf0d5-432d-4157-83ae-63e3a7e1dc2c" providerId="ADAL" clId="{DF7D28F4-70C7-4F3B-B2F4-B7EA1C97406B}" dt="2022-01-25T04:29:34.603" v="2069" actId="165"/>
          <ac:spMkLst>
            <pc:docMk/>
            <pc:sldMk cId="818226358" sldId="410"/>
            <ac:spMk id="278" creationId="{348DAA9C-B505-4689-A9C9-F044D89254D0}"/>
          </ac:spMkLst>
        </pc:spChg>
        <pc:spChg chg="mod">
          <ac:chgData name="Amelia Veith" userId="15bdf0d5-432d-4157-83ae-63e3a7e1dc2c" providerId="ADAL" clId="{DF7D28F4-70C7-4F3B-B2F4-B7EA1C97406B}" dt="2022-01-25T04:29:34.603" v="2069" actId="165"/>
          <ac:spMkLst>
            <pc:docMk/>
            <pc:sldMk cId="818226358" sldId="410"/>
            <ac:spMk id="281" creationId="{142F15F7-EE28-4555-B720-9BF41C468E8E}"/>
          </ac:spMkLst>
        </pc:spChg>
        <pc:spChg chg="mod">
          <ac:chgData name="Amelia Veith" userId="15bdf0d5-432d-4157-83ae-63e3a7e1dc2c" providerId="ADAL" clId="{DF7D28F4-70C7-4F3B-B2F4-B7EA1C97406B}" dt="2022-01-25T04:29:34.603" v="2069" actId="165"/>
          <ac:spMkLst>
            <pc:docMk/>
            <pc:sldMk cId="818226358" sldId="410"/>
            <ac:spMk id="282" creationId="{38A5655B-92C2-41BE-9FBE-694C5B30C801}"/>
          </ac:spMkLst>
        </pc:spChg>
        <pc:spChg chg="mod">
          <ac:chgData name="Amelia Veith" userId="15bdf0d5-432d-4157-83ae-63e3a7e1dc2c" providerId="ADAL" clId="{DF7D28F4-70C7-4F3B-B2F4-B7EA1C97406B}" dt="2022-01-25T04:29:34.603" v="2069" actId="165"/>
          <ac:spMkLst>
            <pc:docMk/>
            <pc:sldMk cId="818226358" sldId="410"/>
            <ac:spMk id="283" creationId="{606E9755-632F-47BB-A321-157B1416EFB2}"/>
          </ac:spMkLst>
        </pc:spChg>
        <pc:spChg chg="mod">
          <ac:chgData name="Amelia Veith" userId="15bdf0d5-432d-4157-83ae-63e3a7e1dc2c" providerId="ADAL" clId="{DF7D28F4-70C7-4F3B-B2F4-B7EA1C97406B}" dt="2022-01-25T04:29:34.603" v="2069" actId="165"/>
          <ac:spMkLst>
            <pc:docMk/>
            <pc:sldMk cId="818226358" sldId="410"/>
            <ac:spMk id="286" creationId="{CFB7F6CC-694C-4093-927B-AFFB8B5A2521}"/>
          </ac:spMkLst>
        </pc:spChg>
        <pc:spChg chg="mod">
          <ac:chgData name="Amelia Veith" userId="15bdf0d5-432d-4157-83ae-63e3a7e1dc2c" providerId="ADAL" clId="{DF7D28F4-70C7-4F3B-B2F4-B7EA1C97406B}" dt="2022-01-25T04:29:34.603" v="2069" actId="165"/>
          <ac:spMkLst>
            <pc:docMk/>
            <pc:sldMk cId="818226358" sldId="410"/>
            <ac:spMk id="287" creationId="{FFAF7150-23F4-4BB7-9137-ADD2FCFB7E46}"/>
          </ac:spMkLst>
        </pc:spChg>
        <pc:spChg chg="mod">
          <ac:chgData name="Amelia Veith" userId="15bdf0d5-432d-4157-83ae-63e3a7e1dc2c" providerId="ADAL" clId="{DF7D28F4-70C7-4F3B-B2F4-B7EA1C97406B}" dt="2022-01-25T04:29:34.603" v="2069" actId="165"/>
          <ac:spMkLst>
            <pc:docMk/>
            <pc:sldMk cId="818226358" sldId="410"/>
            <ac:spMk id="288" creationId="{45F1E737-FC63-4C55-9382-B40F83447548}"/>
          </ac:spMkLst>
        </pc:spChg>
        <pc:spChg chg="mod">
          <ac:chgData name="Amelia Veith" userId="15bdf0d5-432d-4157-83ae-63e3a7e1dc2c" providerId="ADAL" clId="{DF7D28F4-70C7-4F3B-B2F4-B7EA1C97406B}" dt="2022-01-25T04:29:34.603" v="2069" actId="165"/>
          <ac:spMkLst>
            <pc:docMk/>
            <pc:sldMk cId="818226358" sldId="410"/>
            <ac:spMk id="291" creationId="{E86CC04D-110E-4154-80E4-137D667CED53}"/>
          </ac:spMkLst>
        </pc:spChg>
        <pc:spChg chg="mod">
          <ac:chgData name="Amelia Veith" userId="15bdf0d5-432d-4157-83ae-63e3a7e1dc2c" providerId="ADAL" clId="{DF7D28F4-70C7-4F3B-B2F4-B7EA1C97406B}" dt="2022-01-25T04:29:34.603" v="2069" actId="165"/>
          <ac:spMkLst>
            <pc:docMk/>
            <pc:sldMk cId="818226358" sldId="410"/>
            <ac:spMk id="292" creationId="{A0ABC416-65AA-414A-89E7-969DF1152A63}"/>
          </ac:spMkLst>
        </pc:spChg>
        <pc:spChg chg="mod">
          <ac:chgData name="Amelia Veith" userId="15bdf0d5-432d-4157-83ae-63e3a7e1dc2c" providerId="ADAL" clId="{DF7D28F4-70C7-4F3B-B2F4-B7EA1C97406B}" dt="2022-01-25T04:29:34.603" v="2069" actId="165"/>
          <ac:spMkLst>
            <pc:docMk/>
            <pc:sldMk cId="818226358" sldId="410"/>
            <ac:spMk id="294" creationId="{BC16515E-14CF-4001-BE30-7BAC70C6C21B}"/>
          </ac:spMkLst>
        </pc:spChg>
        <pc:spChg chg="mod">
          <ac:chgData name="Amelia Veith" userId="15bdf0d5-432d-4157-83ae-63e3a7e1dc2c" providerId="ADAL" clId="{DF7D28F4-70C7-4F3B-B2F4-B7EA1C97406B}" dt="2022-01-25T04:29:34.603" v="2069" actId="165"/>
          <ac:spMkLst>
            <pc:docMk/>
            <pc:sldMk cId="818226358" sldId="410"/>
            <ac:spMk id="299" creationId="{5073FA9F-436F-47A1-B22C-797F3FF15C90}"/>
          </ac:spMkLst>
        </pc:spChg>
        <pc:spChg chg="mod">
          <ac:chgData name="Amelia Veith" userId="15bdf0d5-432d-4157-83ae-63e3a7e1dc2c" providerId="ADAL" clId="{DF7D28F4-70C7-4F3B-B2F4-B7EA1C97406B}" dt="2022-01-25T04:29:34.603" v="2069" actId="165"/>
          <ac:spMkLst>
            <pc:docMk/>
            <pc:sldMk cId="818226358" sldId="410"/>
            <ac:spMk id="300" creationId="{64D140C3-0AFC-4568-8BE2-E44D8A69C2BE}"/>
          </ac:spMkLst>
        </pc:spChg>
        <pc:spChg chg="mod">
          <ac:chgData name="Amelia Veith" userId="15bdf0d5-432d-4157-83ae-63e3a7e1dc2c" providerId="ADAL" clId="{DF7D28F4-70C7-4F3B-B2F4-B7EA1C97406B}" dt="2022-01-25T04:29:34.603" v="2069" actId="165"/>
          <ac:spMkLst>
            <pc:docMk/>
            <pc:sldMk cId="818226358" sldId="410"/>
            <ac:spMk id="301" creationId="{65FA9903-20CA-47D1-A03C-0A0B827E935B}"/>
          </ac:spMkLst>
        </pc:spChg>
        <pc:spChg chg="mod">
          <ac:chgData name="Amelia Veith" userId="15bdf0d5-432d-4157-83ae-63e3a7e1dc2c" providerId="ADAL" clId="{DF7D28F4-70C7-4F3B-B2F4-B7EA1C97406B}" dt="2022-01-25T04:29:34.603" v="2069" actId="165"/>
          <ac:spMkLst>
            <pc:docMk/>
            <pc:sldMk cId="818226358" sldId="410"/>
            <ac:spMk id="302" creationId="{E3EAE57C-E0FD-4920-856E-D3CB9A897C41}"/>
          </ac:spMkLst>
        </pc:spChg>
        <pc:spChg chg="mod">
          <ac:chgData name="Amelia Veith" userId="15bdf0d5-432d-4157-83ae-63e3a7e1dc2c" providerId="ADAL" clId="{DF7D28F4-70C7-4F3B-B2F4-B7EA1C97406B}" dt="2022-01-25T04:29:34.603" v="2069" actId="165"/>
          <ac:spMkLst>
            <pc:docMk/>
            <pc:sldMk cId="818226358" sldId="410"/>
            <ac:spMk id="303" creationId="{AC0560C0-AE3C-43F5-A252-7DB84D82FC5D}"/>
          </ac:spMkLst>
        </pc:spChg>
        <pc:spChg chg="mod">
          <ac:chgData name="Amelia Veith" userId="15bdf0d5-432d-4157-83ae-63e3a7e1dc2c" providerId="ADAL" clId="{DF7D28F4-70C7-4F3B-B2F4-B7EA1C97406B}" dt="2022-01-25T04:29:34.603" v="2069" actId="165"/>
          <ac:spMkLst>
            <pc:docMk/>
            <pc:sldMk cId="818226358" sldId="410"/>
            <ac:spMk id="307" creationId="{9E6AD61D-9194-4FF4-8341-0B1F487FE721}"/>
          </ac:spMkLst>
        </pc:spChg>
        <pc:spChg chg="mod">
          <ac:chgData name="Amelia Veith" userId="15bdf0d5-432d-4157-83ae-63e3a7e1dc2c" providerId="ADAL" clId="{DF7D28F4-70C7-4F3B-B2F4-B7EA1C97406B}" dt="2022-01-25T04:29:34.603" v="2069" actId="165"/>
          <ac:spMkLst>
            <pc:docMk/>
            <pc:sldMk cId="818226358" sldId="410"/>
            <ac:spMk id="310" creationId="{A69EB1EF-7180-4CFC-AF6F-8EB46FCE0712}"/>
          </ac:spMkLst>
        </pc:spChg>
        <pc:spChg chg="mod">
          <ac:chgData name="Amelia Veith" userId="15bdf0d5-432d-4157-83ae-63e3a7e1dc2c" providerId="ADAL" clId="{DF7D28F4-70C7-4F3B-B2F4-B7EA1C97406B}" dt="2022-01-25T04:29:34.603" v="2069" actId="165"/>
          <ac:spMkLst>
            <pc:docMk/>
            <pc:sldMk cId="818226358" sldId="410"/>
            <ac:spMk id="311" creationId="{B86E087E-6E70-4919-8513-226F6FE88526}"/>
          </ac:spMkLst>
        </pc:spChg>
        <pc:spChg chg="mod">
          <ac:chgData name="Amelia Veith" userId="15bdf0d5-432d-4157-83ae-63e3a7e1dc2c" providerId="ADAL" clId="{DF7D28F4-70C7-4F3B-B2F4-B7EA1C97406B}" dt="2022-01-25T04:29:34.603" v="2069" actId="165"/>
          <ac:spMkLst>
            <pc:docMk/>
            <pc:sldMk cId="818226358" sldId="410"/>
            <ac:spMk id="312" creationId="{CA322B23-D092-46FA-A2CB-C40A7EC4B437}"/>
          </ac:spMkLst>
        </pc:spChg>
        <pc:spChg chg="mod">
          <ac:chgData name="Amelia Veith" userId="15bdf0d5-432d-4157-83ae-63e3a7e1dc2c" providerId="ADAL" clId="{DF7D28F4-70C7-4F3B-B2F4-B7EA1C97406B}" dt="2022-01-25T04:29:34.603" v="2069" actId="165"/>
          <ac:spMkLst>
            <pc:docMk/>
            <pc:sldMk cId="818226358" sldId="410"/>
            <ac:spMk id="315" creationId="{E48CE3D9-33B6-46B3-A0E2-FA9AA8A607D4}"/>
          </ac:spMkLst>
        </pc:spChg>
        <pc:spChg chg="mod">
          <ac:chgData name="Amelia Veith" userId="15bdf0d5-432d-4157-83ae-63e3a7e1dc2c" providerId="ADAL" clId="{DF7D28F4-70C7-4F3B-B2F4-B7EA1C97406B}" dt="2022-01-25T04:29:34.603" v="2069" actId="165"/>
          <ac:spMkLst>
            <pc:docMk/>
            <pc:sldMk cId="818226358" sldId="410"/>
            <ac:spMk id="316" creationId="{8B1B1B36-9C56-48E4-A6F9-B620BFF5C5F8}"/>
          </ac:spMkLst>
        </pc:spChg>
        <pc:spChg chg="mod">
          <ac:chgData name="Amelia Veith" userId="15bdf0d5-432d-4157-83ae-63e3a7e1dc2c" providerId="ADAL" clId="{DF7D28F4-70C7-4F3B-B2F4-B7EA1C97406B}" dt="2022-01-25T04:29:34.603" v="2069" actId="165"/>
          <ac:spMkLst>
            <pc:docMk/>
            <pc:sldMk cId="818226358" sldId="410"/>
            <ac:spMk id="317" creationId="{7E5841C6-2A5A-41D0-AC2F-D8A72F081F97}"/>
          </ac:spMkLst>
        </pc:spChg>
        <pc:spChg chg="mod">
          <ac:chgData name="Amelia Veith" userId="15bdf0d5-432d-4157-83ae-63e3a7e1dc2c" providerId="ADAL" clId="{DF7D28F4-70C7-4F3B-B2F4-B7EA1C97406B}" dt="2022-01-25T04:29:34.603" v="2069" actId="165"/>
          <ac:spMkLst>
            <pc:docMk/>
            <pc:sldMk cId="818226358" sldId="410"/>
            <ac:spMk id="320" creationId="{D92C1734-3812-4526-8D18-25398B181FD2}"/>
          </ac:spMkLst>
        </pc:spChg>
        <pc:spChg chg="mod">
          <ac:chgData name="Amelia Veith" userId="15bdf0d5-432d-4157-83ae-63e3a7e1dc2c" providerId="ADAL" clId="{DF7D28F4-70C7-4F3B-B2F4-B7EA1C97406B}" dt="2022-01-25T04:29:34.603" v="2069" actId="165"/>
          <ac:spMkLst>
            <pc:docMk/>
            <pc:sldMk cId="818226358" sldId="410"/>
            <ac:spMk id="321" creationId="{5FE0ECD6-A893-4987-8A9A-B104EC3A97CD}"/>
          </ac:spMkLst>
        </pc:spChg>
        <pc:spChg chg="mod">
          <ac:chgData name="Amelia Veith" userId="15bdf0d5-432d-4157-83ae-63e3a7e1dc2c" providerId="ADAL" clId="{DF7D28F4-70C7-4F3B-B2F4-B7EA1C97406B}" dt="2022-01-25T04:29:34.603" v="2069" actId="165"/>
          <ac:spMkLst>
            <pc:docMk/>
            <pc:sldMk cId="818226358" sldId="410"/>
            <ac:spMk id="322" creationId="{9798F714-4101-48E7-BA3D-EE885077045B}"/>
          </ac:spMkLst>
        </pc:spChg>
        <pc:spChg chg="mod">
          <ac:chgData name="Amelia Veith" userId="15bdf0d5-432d-4157-83ae-63e3a7e1dc2c" providerId="ADAL" clId="{DF7D28F4-70C7-4F3B-B2F4-B7EA1C97406B}" dt="2022-01-25T04:29:34.603" v="2069" actId="165"/>
          <ac:spMkLst>
            <pc:docMk/>
            <pc:sldMk cId="818226358" sldId="410"/>
            <ac:spMk id="325" creationId="{0261C61E-DBDD-4249-B131-9CE2552BFB30}"/>
          </ac:spMkLst>
        </pc:spChg>
        <pc:spChg chg="mod">
          <ac:chgData name="Amelia Veith" userId="15bdf0d5-432d-4157-83ae-63e3a7e1dc2c" providerId="ADAL" clId="{DF7D28F4-70C7-4F3B-B2F4-B7EA1C97406B}" dt="2022-01-25T04:29:34.603" v="2069" actId="165"/>
          <ac:spMkLst>
            <pc:docMk/>
            <pc:sldMk cId="818226358" sldId="410"/>
            <ac:spMk id="326" creationId="{11C540E4-6434-47E4-8E7D-410949C5EE2F}"/>
          </ac:spMkLst>
        </pc:spChg>
        <pc:spChg chg="mod">
          <ac:chgData name="Amelia Veith" userId="15bdf0d5-432d-4157-83ae-63e3a7e1dc2c" providerId="ADAL" clId="{DF7D28F4-70C7-4F3B-B2F4-B7EA1C97406B}" dt="2022-01-25T04:29:34.603" v="2069" actId="165"/>
          <ac:spMkLst>
            <pc:docMk/>
            <pc:sldMk cId="818226358" sldId="410"/>
            <ac:spMk id="327" creationId="{10C3A371-004A-4BBF-B915-93C945F0C7F2}"/>
          </ac:spMkLst>
        </pc:spChg>
        <pc:spChg chg="mod">
          <ac:chgData name="Amelia Veith" userId="15bdf0d5-432d-4157-83ae-63e3a7e1dc2c" providerId="ADAL" clId="{DF7D28F4-70C7-4F3B-B2F4-B7EA1C97406B}" dt="2022-01-25T04:29:34.603" v="2069" actId="165"/>
          <ac:spMkLst>
            <pc:docMk/>
            <pc:sldMk cId="818226358" sldId="410"/>
            <ac:spMk id="328" creationId="{C48AE0F0-0D0C-4C7D-B2CA-CB9D83237DCB}"/>
          </ac:spMkLst>
        </pc:spChg>
        <pc:spChg chg="mod">
          <ac:chgData name="Amelia Veith" userId="15bdf0d5-432d-4157-83ae-63e3a7e1dc2c" providerId="ADAL" clId="{DF7D28F4-70C7-4F3B-B2F4-B7EA1C97406B}" dt="2022-01-25T04:29:34.603" v="2069" actId="165"/>
          <ac:spMkLst>
            <pc:docMk/>
            <pc:sldMk cId="818226358" sldId="410"/>
            <ac:spMk id="329" creationId="{F71ABA0A-30F0-4276-8934-27E7AB994DB3}"/>
          </ac:spMkLst>
        </pc:spChg>
        <pc:spChg chg="mod">
          <ac:chgData name="Amelia Veith" userId="15bdf0d5-432d-4157-83ae-63e3a7e1dc2c" providerId="ADAL" clId="{DF7D28F4-70C7-4F3B-B2F4-B7EA1C97406B}" dt="2022-01-25T04:29:34.603" v="2069" actId="165"/>
          <ac:spMkLst>
            <pc:docMk/>
            <pc:sldMk cId="818226358" sldId="410"/>
            <ac:spMk id="332" creationId="{B54D64D7-1895-4F1B-AB43-CA8C0A605BC2}"/>
          </ac:spMkLst>
        </pc:spChg>
        <pc:spChg chg="mod">
          <ac:chgData name="Amelia Veith" userId="15bdf0d5-432d-4157-83ae-63e3a7e1dc2c" providerId="ADAL" clId="{DF7D28F4-70C7-4F3B-B2F4-B7EA1C97406B}" dt="2022-01-25T04:29:34.603" v="2069" actId="165"/>
          <ac:spMkLst>
            <pc:docMk/>
            <pc:sldMk cId="818226358" sldId="410"/>
            <ac:spMk id="333" creationId="{EDC446C4-F6A2-4E5F-A591-45964ED39AD6}"/>
          </ac:spMkLst>
        </pc:spChg>
        <pc:spChg chg="mod">
          <ac:chgData name="Amelia Veith" userId="15bdf0d5-432d-4157-83ae-63e3a7e1dc2c" providerId="ADAL" clId="{DF7D28F4-70C7-4F3B-B2F4-B7EA1C97406B}" dt="2022-01-25T04:29:34.603" v="2069" actId="165"/>
          <ac:spMkLst>
            <pc:docMk/>
            <pc:sldMk cId="818226358" sldId="410"/>
            <ac:spMk id="337" creationId="{A314C5AB-1E69-41A5-9F35-F6D13F808EC8}"/>
          </ac:spMkLst>
        </pc:spChg>
        <pc:spChg chg="mod">
          <ac:chgData name="Amelia Veith" userId="15bdf0d5-432d-4157-83ae-63e3a7e1dc2c" providerId="ADAL" clId="{DF7D28F4-70C7-4F3B-B2F4-B7EA1C97406B}" dt="2022-01-25T04:29:34.603" v="2069" actId="165"/>
          <ac:spMkLst>
            <pc:docMk/>
            <pc:sldMk cId="818226358" sldId="410"/>
            <ac:spMk id="338" creationId="{45ED0C18-D583-49ED-AA41-D03910F84125}"/>
          </ac:spMkLst>
        </pc:spChg>
        <pc:spChg chg="mod">
          <ac:chgData name="Amelia Veith" userId="15bdf0d5-432d-4157-83ae-63e3a7e1dc2c" providerId="ADAL" clId="{DF7D28F4-70C7-4F3B-B2F4-B7EA1C97406B}" dt="2022-01-25T04:29:34.603" v="2069" actId="165"/>
          <ac:spMkLst>
            <pc:docMk/>
            <pc:sldMk cId="818226358" sldId="410"/>
            <ac:spMk id="339" creationId="{6DF10263-234E-45B2-8D9E-3DF0BE8752DF}"/>
          </ac:spMkLst>
        </pc:spChg>
        <pc:spChg chg="mod">
          <ac:chgData name="Amelia Veith" userId="15bdf0d5-432d-4157-83ae-63e3a7e1dc2c" providerId="ADAL" clId="{DF7D28F4-70C7-4F3B-B2F4-B7EA1C97406B}" dt="2022-01-25T04:29:34.603" v="2069" actId="165"/>
          <ac:spMkLst>
            <pc:docMk/>
            <pc:sldMk cId="818226358" sldId="410"/>
            <ac:spMk id="340" creationId="{AD2C2D6D-AAEF-4BDE-9637-3F6B7D847974}"/>
          </ac:spMkLst>
        </pc:spChg>
        <pc:spChg chg="mod">
          <ac:chgData name="Amelia Veith" userId="15bdf0d5-432d-4157-83ae-63e3a7e1dc2c" providerId="ADAL" clId="{DF7D28F4-70C7-4F3B-B2F4-B7EA1C97406B}" dt="2022-01-25T04:29:34.603" v="2069" actId="165"/>
          <ac:spMkLst>
            <pc:docMk/>
            <pc:sldMk cId="818226358" sldId="410"/>
            <ac:spMk id="341" creationId="{3D59C10C-A4A8-4685-B310-E2AFAFA7350E}"/>
          </ac:spMkLst>
        </pc:spChg>
        <pc:spChg chg="mod">
          <ac:chgData name="Amelia Veith" userId="15bdf0d5-432d-4157-83ae-63e3a7e1dc2c" providerId="ADAL" clId="{DF7D28F4-70C7-4F3B-B2F4-B7EA1C97406B}" dt="2022-01-25T04:29:34.603" v="2069" actId="165"/>
          <ac:spMkLst>
            <pc:docMk/>
            <pc:sldMk cId="818226358" sldId="410"/>
            <ac:spMk id="342" creationId="{6CE31C1D-729E-4F7F-9A46-440B8AF08DD6}"/>
          </ac:spMkLst>
        </pc:spChg>
        <pc:spChg chg="mod">
          <ac:chgData name="Amelia Veith" userId="15bdf0d5-432d-4157-83ae-63e3a7e1dc2c" providerId="ADAL" clId="{DF7D28F4-70C7-4F3B-B2F4-B7EA1C97406B}" dt="2022-01-25T04:29:34.603" v="2069" actId="165"/>
          <ac:spMkLst>
            <pc:docMk/>
            <pc:sldMk cId="818226358" sldId="410"/>
            <ac:spMk id="343" creationId="{E2345501-DD9F-431A-9B01-AE3462B25D1D}"/>
          </ac:spMkLst>
        </pc:spChg>
        <pc:spChg chg="mod">
          <ac:chgData name="Amelia Veith" userId="15bdf0d5-432d-4157-83ae-63e3a7e1dc2c" providerId="ADAL" clId="{DF7D28F4-70C7-4F3B-B2F4-B7EA1C97406B}" dt="2022-01-25T04:29:34.603" v="2069" actId="165"/>
          <ac:spMkLst>
            <pc:docMk/>
            <pc:sldMk cId="818226358" sldId="410"/>
            <ac:spMk id="344" creationId="{946B7925-4732-4529-B7F1-680822DB30C0}"/>
          </ac:spMkLst>
        </pc:spChg>
        <pc:spChg chg="mod">
          <ac:chgData name="Amelia Veith" userId="15bdf0d5-432d-4157-83ae-63e3a7e1dc2c" providerId="ADAL" clId="{DF7D28F4-70C7-4F3B-B2F4-B7EA1C97406B}" dt="2022-01-25T04:29:34.603" v="2069" actId="165"/>
          <ac:spMkLst>
            <pc:docMk/>
            <pc:sldMk cId="818226358" sldId="410"/>
            <ac:spMk id="345" creationId="{59C53CC2-C6CD-4AA8-BAEC-1BF145DF88C3}"/>
          </ac:spMkLst>
        </pc:spChg>
        <pc:spChg chg="mod">
          <ac:chgData name="Amelia Veith" userId="15bdf0d5-432d-4157-83ae-63e3a7e1dc2c" providerId="ADAL" clId="{DF7D28F4-70C7-4F3B-B2F4-B7EA1C97406B}" dt="2022-01-25T04:29:34.603" v="2069" actId="165"/>
          <ac:spMkLst>
            <pc:docMk/>
            <pc:sldMk cId="818226358" sldId="410"/>
            <ac:spMk id="346" creationId="{AB700520-B0C2-4332-A96D-1032BC68CF20}"/>
          </ac:spMkLst>
        </pc:spChg>
        <pc:spChg chg="mod">
          <ac:chgData name="Amelia Veith" userId="15bdf0d5-432d-4157-83ae-63e3a7e1dc2c" providerId="ADAL" clId="{DF7D28F4-70C7-4F3B-B2F4-B7EA1C97406B}" dt="2022-01-25T04:29:34.603" v="2069" actId="165"/>
          <ac:spMkLst>
            <pc:docMk/>
            <pc:sldMk cId="818226358" sldId="410"/>
            <ac:spMk id="347" creationId="{393A41FB-5622-4DA0-ACA0-863285659A4F}"/>
          </ac:spMkLst>
        </pc:spChg>
        <pc:spChg chg="mod">
          <ac:chgData name="Amelia Veith" userId="15bdf0d5-432d-4157-83ae-63e3a7e1dc2c" providerId="ADAL" clId="{DF7D28F4-70C7-4F3B-B2F4-B7EA1C97406B}" dt="2022-01-25T04:29:34.603" v="2069" actId="165"/>
          <ac:spMkLst>
            <pc:docMk/>
            <pc:sldMk cId="818226358" sldId="410"/>
            <ac:spMk id="348" creationId="{DCB2F052-A308-4EEC-94F1-2375CA54168B}"/>
          </ac:spMkLst>
        </pc:spChg>
        <pc:spChg chg="mod">
          <ac:chgData name="Amelia Veith" userId="15bdf0d5-432d-4157-83ae-63e3a7e1dc2c" providerId="ADAL" clId="{DF7D28F4-70C7-4F3B-B2F4-B7EA1C97406B}" dt="2022-01-25T04:29:34.603" v="2069" actId="165"/>
          <ac:spMkLst>
            <pc:docMk/>
            <pc:sldMk cId="818226358" sldId="410"/>
            <ac:spMk id="349" creationId="{13994D5B-8E0A-492E-8020-4EA5E7B67E60}"/>
          </ac:spMkLst>
        </pc:spChg>
        <pc:spChg chg="mod">
          <ac:chgData name="Amelia Veith" userId="15bdf0d5-432d-4157-83ae-63e3a7e1dc2c" providerId="ADAL" clId="{DF7D28F4-70C7-4F3B-B2F4-B7EA1C97406B}" dt="2022-01-25T04:29:34.603" v="2069" actId="165"/>
          <ac:spMkLst>
            <pc:docMk/>
            <pc:sldMk cId="818226358" sldId="410"/>
            <ac:spMk id="351" creationId="{A6C346A9-DA80-47E4-9C97-EEEDF2284D98}"/>
          </ac:spMkLst>
        </pc:spChg>
        <pc:spChg chg="mod">
          <ac:chgData name="Amelia Veith" userId="15bdf0d5-432d-4157-83ae-63e3a7e1dc2c" providerId="ADAL" clId="{DF7D28F4-70C7-4F3B-B2F4-B7EA1C97406B}" dt="2022-01-25T04:29:34.603" v="2069" actId="165"/>
          <ac:spMkLst>
            <pc:docMk/>
            <pc:sldMk cId="818226358" sldId="410"/>
            <ac:spMk id="352" creationId="{8038B9E4-248A-4C91-A756-B20632F7B54B}"/>
          </ac:spMkLst>
        </pc:spChg>
        <pc:spChg chg="mod">
          <ac:chgData name="Amelia Veith" userId="15bdf0d5-432d-4157-83ae-63e3a7e1dc2c" providerId="ADAL" clId="{DF7D28F4-70C7-4F3B-B2F4-B7EA1C97406B}" dt="2022-01-25T04:29:34.603" v="2069" actId="165"/>
          <ac:spMkLst>
            <pc:docMk/>
            <pc:sldMk cId="818226358" sldId="410"/>
            <ac:spMk id="353" creationId="{7709BA97-D240-4DD2-B8E2-34E49A514198}"/>
          </ac:spMkLst>
        </pc:spChg>
        <pc:spChg chg="mod">
          <ac:chgData name="Amelia Veith" userId="15bdf0d5-432d-4157-83ae-63e3a7e1dc2c" providerId="ADAL" clId="{DF7D28F4-70C7-4F3B-B2F4-B7EA1C97406B}" dt="2022-01-25T04:29:34.603" v="2069" actId="165"/>
          <ac:spMkLst>
            <pc:docMk/>
            <pc:sldMk cId="818226358" sldId="410"/>
            <ac:spMk id="354" creationId="{DACF1C97-E53D-4208-AE6C-BA0A681D2884}"/>
          </ac:spMkLst>
        </pc:spChg>
        <pc:spChg chg="mod">
          <ac:chgData name="Amelia Veith" userId="15bdf0d5-432d-4157-83ae-63e3a7e1dc2c" providerId="ADAL" clId="{DF7D28F4-70C7-4F3B-B2F4-B7EA1C97406B}" dt="2022-01-25T04:29:34.603" v="2069" actId="165"/>
          <ac:spMkLst>
            <pc:docMk/>
            <pc:sldMk cId="818226358" sldId="410"/>
            <ac:spMk id="355" creationId="{ED0C3212-E707-4D2A-8287-F8431D980F83}"/>
          </ac:spMkLst>
        </pc:spChg>
        <pc:spChg chg="mod">
          <ac:chgData name="Amelia Veith" userId="15bdf0d5-432d-4157-83ae-63e3a7e1dc2c" providerId="ADAL" clId="{DF7D28F4-70C7-4F3B-B2F4-B7EA1C97406B}" dt="2022-01-25T04:29:34.603" v="2069" actId="165"/>
          <ac:spMkLst>
            <pc:docMk/>
            <pc:sldMk cId="818226358" sldId="410"/>
            <ac:spMk id="356" creationId="{7EFE47FA-A974-4132-B543-F4E7AFFDF42E}"/>
          </ac:spMkLst>
        </pc:spChg>
        <pc:spChg chg="mod">
          <ac:chgData name="Amelia Veith" userId="15bdf0d5-432d-4157-83ae-63e3a7e1dc2c" providerId="ADAL" clId="{DF7D28F4-70C7-4F3B-B2F4-B7EA1C97406B}" dt="2022-01-25T04:29:34.603" v="2069" actId="165"/>
          <ac:spMkLst>
            <pc:docMk/>
            <pc:sldMk cId="818226358" sldId="410"/>
            <ac:spMk id="357" creationId="{D910FCFC-B0B1-4CA0-8051-4B32B534E857}"/>
          </ac:spMkLst>
        </pc:spChg>
        <pc:spChg chg="mod">
          <ac:chgData name="Amelia Veith" userId="15bdf0d5-432d-4157-83ae-63e3a7e1dc2c" providerId="ADAL" clId="{DF7D28F4-70C7-4F3B-B2F4-B7EA1C97406B}" dt="2022-01-25T04:29:34.603" v="2069" actId="165"/>
          <ac:spMkLst>
            <pc:docMk/>
            <pc:sldMk cId="818226358" sldId="410"/>
            <ac:spMk id="358" creationId="{976592F2-C6D6-4C6A-BC4C-097CE0EE37B0}"/>
          </ac:spMkLst>
        </pc:spChg>
        <pc:spChg chg="mod">
          <ac:chgData name="Amelia Veith" userId="15bdf0d5-432d-4157-83ae-63e3a7e1dc2c" providerId="ADAL" clId="{DF7D28F4-70C7-4F3B-B2F4-B7EA1C97406B}" dt="2022-01-25T04:29:34.603" v="2069" actId="165"/>
          <ac:spMkLst>
            <pc:docMk/>
            <pc:sldMk cId="818226358" sldId="410"/>
            <ac:spMk id="359" creationId="{C4A06910-5EB9-4B3E-9ACD-6E2A6E370568}"/>
          </ac:spMkLst>
        </pc:spChg>
        <pc:spChg chg="mod">
          <ac:chgData name="Amelia Veith" userId="15bdf0d5-432d-4157-83ae-63e3a7e1dc2c" providerId="ADAL" clId="{DF7D28F4-70C7-4F3B-B2F4-B7EA1C97406B}" dt="2022-01-25T04:29:34.603" v="2069" actId="165"/>
          <ac:spMkLst>
            <pc:docMk/>
            <pc:sldMk cId="818226358" sldId="410"/>
            <ac:spMk id="360" creationId="{22BA11F0-3B76-48F0-A676-1D677492034A}"/>
          </ac:spMkLst>
        </pc:spChg>
        <pc:spChg chg="mod">
          <ac:chgData name="Amelia Veith" userId="15bdf0d5-432d-4157-83ae-63e3a7e1dc2c" providerId="ADAL" clId="{DF7D28F4-70C7-4F3B-B2F4-B7EA1C97406B}" dt="2022-01-25T04:29:34.603" v="2069" actId="165"/>
          <ac:spMkLst>
            <pc:docMk/>
            <pc:sldMk cId="818226358" sldId="410"/>
            <ac:spMk id="362" creationId="{FF80F9C4-500F-4AFD-963C-BBD8EB0357E4}"/>
          </ac:spMkLst>
        </pc:spChg>
        <pc:spChg chg="mod">
          <ac:chgData name="Amelia Veith" userId="15bdf0d5-432d-4157-83ae-63e3a7e1dc2c" providerId="ADAL" clId="{DF7D28F4-70C7-4F3B-B2F4-B7EA1C97406B}" dt="2022-01-25T04:29:34.603" v="2069" actId="165"/>
          <ac:spMkLst>
            <pc:docMk/>
            <pc:sldMk cId="818226358" sldId="410"/>
            <ac:spMk id="363" creationId="{63980487-F6DC-4323-8790-FDCD18E45CB9}"/>
          </ac:spMkLst>
        </pc:spChg>
        <pc:spChg chg="mod">
          <ac:chgData name="Amelia Veith" userId="15bdf0d5-432d-4157-83ae-63e3a7e1dc2c" providerId="ADAL" clId="{DF7D28F4-70C7-4F3B-B2F4-B7EA1C97406B}" dt="2022-01-25T04:29:34.603" v="2069" actId="165"/>
          <ac:spMkLst>
            <pc:docMk/>
            <pc:sldMk cId="818226358" sldId="410"/>
            <ac:spMk id="364" creationId="{42BD7B85-75B1-4F69-98CC-6042083DE412}"/>
          </ac:spMkLst>
        </pc:spChg>
        <pc:spChg chg="mod">
          <ac:chgData name="Amelia Veith" userId="15bdf0d5-432d-4157-83ae-63e3a7e1dc2c" providerId="ADAL" clId="{DF7D28F4-70C7-4F3B-B2F4-B7EA1C97406B}" dt="2022-01-25T04:29:34.603" v="2069" actId="165"/>
          <ac:spMkLst>
            <pc:docMk/>
            <pc:sldMk cId="818226358" sldId="410"/>
            <ac:spMk id="365" creationId="{C87B1C63-52D0-4539-AF9A-C14355D26E7C}"/>
          </ac:spMkLst>
        </pc:spChg>
        <pc:spChg chg="mod">
          <ac:chgData name="Amelia Veith" userId="15bdf0d5-432d-4157-83ae-63e3a7e1dc2c" providerId="ADAL" clId="{DF7D28F4-70C7-4F3B-B2F4-B7EA1C97406B}" dt="2022-01-25T04:29:34.603" v="2069" actId="165"/>
          <ac:spMkLst>
            <pc:docMk/>
            <pc:sldMk cId="818226358" sldId="410"/>
            <ac:spMk id="366" creationId="{EF6BDA10-3912-4482-A83E-4D2A6C9083B9}"/>
          </ac:spMkLst>
        </pc:spChg>
        <pc:spChg chg="mod">
          <ac:chgData name="Amelia Veith" userId="15bdf0d5-432d-4157-83ae-63e3a7e1dc2c" providerId="ADAL" clId="{DF7D28F4-70C7-4F3B-B2F4-B7EA1C97406B}" dt="2022-01-25T04:29:34.603" v="2069" actId="165"/>
          <ac:spMkLst>
            <pc:docMk/>
            <pc:sldMk cId="818226358" sldId="410"/>
            <ac:spMk id="367" creationId="{14807AE2-BBBD-48E4-9614-FA431E7D988F}"/>
          </ac:spMkLst>
        </pc:spChg>
        <pc:spChg chg="add mod">
          <ac:chgData name="Amelia Veith" userId="15bdf0d5-432d-4157-83ae-63e3a7e1dc2c" providerId="ADAL" clId="{DF7D28F4-70C7-4F3B-B2F4-B7EA1C97406B}" dt="2022-01-25T04:32:40.431" v="2125" actId="1076"/>
          <ac:spMkLst>
            <pc:docMk/>
            <pc:sldMk cId="818226358" sldId="410"/>
            <ac:spMk id="368" creationId="{EFADF425-0C41-4177-8ACC-7C5EDAFF1C90}"/>
          </ac:spMkLst>
        </pc:spChg>
        <pc:spChg chg="add mod">
          <ac:chgData name="Amelia Veith" userId="15bdf0d5-432d-4157-83ae-63e3a7e1dc2c" providerId="ADAL" clId="{DF7D28F4-70C7-4F3B-B2F4-B7EA1C97406B}" dt="2022-01-25T04:30:12.881" v="2075" actId="1076"/>
          <ac:spMkLst>
            <pc:docMk/>
            <pc:sldMk cId="818226358" sldId="410"/>
            <ac:spMk id="369" creationId="{6CA626CD-05C4-404B-9534-DF210E7AEC2C}"/>
          </ac:spMkLst>
        </pc:spChg>
        <pc:spChg chg="add mod">
          <ac:chgData name="Amelia Veith" userId="15bdf0d5-432d-4157-83ae-63e3a7e1dc2c" providerId="ADAL" clId="{DF7D28F4-70C7-4F3B-B2F4-B7EA1C97406B}" dt="2022-01-25T04:32:40.431" v="2125" actId="1076"/>
          <ac:spMkLst>
            <pc:docMk/>
            <pc:sldMk cId="818226358" sldId="410"/>
            <ac:spMk id="370" creationId="{EA4902B0-F265-4725-84DE-4020B202BB7D}"/>
          </ac:spMkLst>
        </pc:spChg>
        <pc:spChg chg="add mod">
          <ac:chgData name="Amelia Veith" userId="15bdf0d5-432d-4157-83ae-63e3a7e1dc2c" providerId="ADAL" clId="{DF7D28F4-70C7-4F3B-B2F4-B7EA1C97406B}" dt="2022-01-25T04:30:12.881" v="2075" actId="1076"/>
          <ac:spMkLst>
            <pc:docMk/>
            <pc:sldMk cId="818226358" sldId="410"/>
            <ac:spMk id="371" creationId="{C90C6271-BDD5-4A24-AE87-65334F80FC4B}"/>
          </ac:spMkLst>
        </pc:spChg>
        <pc:spChg chg="add mod">
          <ac:chgData name="Amelia Veith" userId="15bdf0d5-432d-4157-83ae-63e3a7e1dc2c" providerId="ADAL" clId="{DF7D28F4-70C7-4F3B-B2F4-B7EA1C97406B}" dt="2022-01-25T04:30:12.881" v="2075" actId="1076"/>
          <ac:spMkLst>
            <pc:docMk/>
            <pc:sldMk cId="818226358" sldId="410"/>
            <ac:spMk id="372" creationId="{FDFE3BC8-2DB7-41FB-8EF8-6819AB66330B}"/>
          </ac:spMkLst>
        </pc:spChg>
        <pc:spChg chg="add mod">
          <ac:chgData name="Amelia Veith" userId="15bdf0d5-432d-4157-83ae-63e3a7e1dc2c" providerId="ADAL" clId="{DF7D28F4-70C7-4F3B-B2F4-B7EA1C97406B}" dt="2022-01-25T04:30:12.881" v="2075" actId="1076"/>
          <ac:spMkLst>
            <pc:docMk/>
            <pc:sldMk cId="818226358" sldId="410"/>
            <ac:spMk id="373" creationId="{E96ECE21-D3B9-41E8-A85C-96BD236B8483}"/>
          </ac:spMkLst>
        </pc:spChg>
        <pc:spChg chg="add mod">
          <ac:chgData name="Amelia Veith" userId="15bdf0d5-432d-4157-83ae-63e3a7e1dc2c" providerId="ADAL" clId="{DF7D28F4-70C7-4F3B-B2F4-B7EA1C97406B}" dt="2022-01-25T04:30:12.881" v="2075" actId="1076"/>
          <ac:spMkLst>
            <pc:docMk/>
            <pc:sldMk cId="818226358" sldId="410"/>
            <ac:spMk id="374" creationId="{C1CA12AB-CDDA-47CA-A9B5-55918B453800}"/>
          </ac:spMkLst>
        </pc:spChg>
        <pc:spChg chg="add mod">
          <ac:chgData name="Amelia Veith" userId="15bdf0d5-432d-4157-83ae-63e3a7e1dc2c" providerId="ADAL" clId="{DF7D28F4-70C7-4F3B-B2F4-B7EA1C97406B}" dt="2022-01-25T04:30:12.881" v="2075" actId="1076"/>
          <ac:spMkLst>
            <pc:docMk/>
            <pc:sldMk cId="818226358" sldId="410"/>
            <ac:spMk id="375" creationId="{FA8862EB-39CE-4966-B888-86985BB750BA}"/>
          </ac:spMkLst>
        </pc:spChg>
        <pc:spChg chg="add mod">
          <ac:chgData name="Amelia Veith" userId="15bdf0d5-432d-4157-83ae-63e3a7e1dc2c" providerId="ADAL" clId="{DF7D28F4-70C7-4F3B-B2F4-B7EA1C97406B}" dt="2022-01-25T04:30:12.881" v="2075" actId="1076"/>
          <ac:spMkLst>
            <pc:docMk/>
            <pc:sldMk cId="818226358" sldId="410"/>
            <ac:spMk id="376" creationId="{26CF06C7-E293-48FA-B5C5-4D3BB1C869F3}"/>
          </ac:spMkLst>
        </pc:spChg>
        <pc:spChg chg="add mod">
          <ac:chgData name="Amelia Veith" userId="15bdf0d5-432d-4157-83ae-63e3a7e1dc2c" providerId="ADAL" clId="{DF7D28F4-70C7-4F3B-B2F4-B7EA1C97406B}" dt="2022-01-25T04:30:12.881" v="2075" actId="1076"/>
          <ac:spMkLst>
            <pc:docMk/>
            <pc:sldMk cId="818226358" sldId="410"/>
            <ac:spMk id="377" creationId="{F84E00A3-918F-4E83-8FFA-252A5E95FD08}"/>
          </ac:spMkLst>
        </pc:spChg>
        <pc:grpChg chg="add mod">
          <ac:chgData name="Amelia Veith" userId="15bdf0d5-432d-4157-83ae-63e3a7e1dc2c" providerId="ADAL" clId="{DF7D28F4-70C7-4F3B-B2F4-B7EA1C97406B}" dt="2022-01-25T04:25:37.643" v="2010" actId="164"/>
          <ac:grpSpMkLst>
            <pc:docMk/>
            <pc:sldMk cId="818226358" sldId="410"/>
            <ac:grpSpMk id="4" creationId="{F3282BB2-2829-4888-A808-16391DF4D516}"/>
          </ac:grpSpMkLst>
        </pc:grpChg>
        <pc:grpChg chg="add mod topLvl">
          <ac:chgData name="Amelia Veith" userId="15bdf0d5-432d-4157-83ae-63e3a7e1dc2c" providerId="ADAL" clId="{DF7D28F4-70C7-4F3B-B2F4-B7EA1C97406B}" dt="2022-01-25T04:30:21.156" v="2100" actId="1038"/>
          <ac:grpSpMkLst>
            <pc:docMk/>
            <pc:sldMk cId="818226358" sldId="410"/>
            <ac:grpSpMk id="6" creationId="{6C4F0064-EE3C-4CEA-B40E-DB3BA7C035D3}"/>
          </ac:grpSpMkLst>
        </pc:grpChg>
        <pc:grpChg chg="add mod topLvl">
          <ac:chgData name="Amelia Veith" userId="15bdf0d5-432d-4157-83ae-63e3a7e1dc2c" providerId="ADAL" clId="{DF7D28F4-70C7-4F3B-B2F4-B7EA1C97406B}" dt="2022-01-25T04:30:39.784" v="2104" actId="1076"/>
          <ac:grpSpMkLst>
            <pc:docMk/>
            <pc:sldMk cId="818226358" sldId="410"/>
            <ac:grpSpMk id="7" creationId="{BA989233-E40D-46A3-9F71-741AA2C4FD05}"/>
          </ac:grpSpMkLst>
        </pc:grpChg>
        <pc:grpChg chg="add mod topLvl">
          <ac:chgData name="Amelia Veith" userId="15bdf0d5-432d-4157-83ae-63e3a7e1dc2c" providerId="ADAL" clId="{DF7D28F4-70C7-4F3B-B2F4-B7EA1C97406B}" dt="2022-01-25T04:30:36.036" v="2103" actId="1076"/>
          <ac:grpSpMkLst>
            <pc:docMk/>
            <pc:sldMk cId="818226358" sldId="410"/>
            <ac:grpSpMk id="8" creationId="{7F78897B-D983-483B-9BB9-3FB37FA0F5E3}"/>
          </ac:grpSpMkLst>
        </pc:grpChg>
        <pc:grpChg chg="add del mod">
          <ac:chgData name="Amelia Veith" userId="15bdf0d5-432d-4157-83ae-63e3a7e1dc2c" providerId="ADAL" clId="{DF7D28F4-70C7-4F3B-B2F4-B7EA1C97406B}" dt="2022-01-25T04:28:57.912" v="2061" actId="165"/>
          <ac:grpSpMkLst>
            <pc:docMk/>
            <pc:sldMk cId="818226358" sldId="410"/>
            <ac:grpSpMk id="9" creationId="{4ECFB3BE-61A0-407C-BFFA-662C1974E451}"/>
          </ac:grpSpMkLst>
        </pc:grpChg>
        <pc:grpChg chg="add del mod">
          <ac:chgData name="Amelia Veith" userId="15bdf0d5-432d-4157-83ae-63e3a7e1dc2c" providerId="ADAL" clId="{DF7D28F4-70C7-4F3B-B2F4-B7EA1C97406B}" dt="2022-01-25T04:29:34.603" v="2069" actId="165"/>
          <ac:grpSpMkLst>
            <pc:docMk/>
            <pc:sldMk cId="818226358" sldId="410"/>
            <ac:grpSpMk id="10" creationId="{B92E34B1-4E1B-4861-A86A-CAF9C3F57057}"/>
          </ac:grpSpMkLst>
        </pc:grpChg>
        <pc:grpChg chg="mod">
          <ac:chgData name="Amelia Veith" userId="15bdf0d5-432d-4157-83ae-63e3a7e1dc2c" providerId="ADAL" clId="{DF7D28F4-70C7-4F3B-B2F4-B7EA1C97406B}" dt="2022-01-25T04:29:34.603" v="2069" actId="165"/>
          <ac:grpSpMkLst>
            <pc:docMk/>
            <pc:sldMk cId="818226358" sldId="410"/>
            <ac:grpSpMk id="193" creationId="{6319702C-0C31-46FA-B46C-94C83EAA9282}"/>
          </ac:grpSpMkLst>
        </pc:grpChg>
        <pc:grpChg chg="mod">
          <ac:chgData name="Amelia Veith" userId="15bdf0d5-432d-4157-83ae-63e3a7e1dc2c" providerId="ADAL" clId="{DF7D28F4-70C7-4F3B-B2F4-B7EA1C97406B}" dt="2022-01-25T04:29:34.603" v="2069" actId="165"/>
          <ac:grpSpMkLst>
            <pc:docMk/>
            <pc:sldMk cId="818226358" sldId="410"/>
            <ac:grpSpMk id="197" creationId="{12689EF2-34F0-4584-8C63-56FD979C2E6D}"/>
          </ac:grpSpMkLst>
        </pc:grpChg>
        <pc:grpChg chg="mod">
          <ac:chgData name="Amelia Veith" userId="15bdf0d5-432d-4157-83ae-63e3a7e1dc2c" providerId="ADAL" clId="{DF7D28F4-70C7-4F3B-B2F4-B7EA1C97406B}" dt="2022-01-25T04:29:34.603" v="2069" actId="165"/>
          <ac:grpSpMkLst>
            <pc:docMk/>
            <pc:sldMk cId="818226358" sldId="410"/>
            <ac:grpSpMk id="200" creationId="{E3F17800-0317-4035-B7F3-5E2BD919DCC1}"/>
          </ac:grpSpMkLst>
        </pc:grpChg>
        <pc:grpChg chg="mod">
          <ac:chgData name="Amelia Veith" userId="15bdf0d5-432d-4157-83ae-63e3a7e1dc2c" providerId="ADAL" clId="{DF7D28F4-70C7-4F3B-B2F4-B7EA1C97406B}" dt="2022-01-25T04:29:34.603" v="2069" actId="165"/>
          <ac:grpSpMkLst>
            <pc:docMk/>
            <pc:sldMk cId="818226358" sldId="410"/>
            <ac:grpSpMk id="202" creationId="{002E1E7C-3340-443A-8A03-94D014979BC0}"/>
          </ac:grpSpMkLst>
        </pc:grpChg>
        <pc:grpChg chg="mod">
          <ac:chgData name="Amelia Veith" userId="15bdf0d5-432d-4157-83ae-63e3a7e1dc2c" providerId="ADAL" clId="{DF7D28F4-70C7-4F3B-B2F4-B7EA1C97406B}" dt="2022-01-25T04:29:34.603" v="2069" actId="165"/>
          <ac:grpSpMkLst>
            <pc:docMk/>
            <pc:sldMk cId="818226358" sldId="410"/>
            <ac:grpSpMk id="206" creationId="{F4E2EC8A-90E3-4D7B-BCB0-042CD144A10F}"/>
          </ac:grpSpMkLst>
        </pc:grpChg>
        <pc:grpChg chg="mod">
          <ac:chgData name="Amelia Veith" userId="15bdf0d5-432d-4157-83ae-63e3a7e1dc2c" providerId="ADAL" clId="{DF7D28F4-70C7-4F3B-B2F4-B7EA1C97406B}" dt="2022-01-25T04:29:34.603" v="2069" actId="165"/>
          <ac:grpSpMkLst>
            <pc:docMk/>
            <pc:sldMk cId="818226358" sldId="410"/>
            <ac:grpSpMk id="214" creationId="{E66D7673-7982-4ED8-A5D8-F1312D99B941}"/>
          </ac:grpSpMkLst>
        </pc:grpChg>
        <pc:grpChg chg="mod">
          <ac:chgData name="Amelia Veith" userId="15bdf0d5-432d-4157-83ae-63e3a7e1dc2c" providerId="ADAL" clId="{DF7D28F4-70C7-4F3B-B2F4-B7EA1C97406B}" dt="2022-01-25T04:29:34.603" v="2069" actId="165"/>
          <ac:grpSpMkLst>
            <pc:docMk/>
            <pc:sldMk cId="818226358" sldId="410"/>
            <ac:grpSpMk id="222" creationId="{A53495AF-5414-4CE3-ACDA-C53CEB9CEE6C}"/>
          </ac:grpSpMkLst>
        </pc:grpChg>
        <pc:grpChg chg="mod">
          <ac:chgData name="Amelia Veith" userId="15bdf0d5-432d-4157-83ae-63e3a7e1dc2c" providerId="ADAL" clId="{DF7D28F4-70C7-4F3B-B2F4-B7EA1C97406B}" dt="2022-01-25T04:29:34.603" v="2069" actId="165"/>
          <ac:grpSpMkLst>
            <pc:docMk/>
            <pc:sldMk cId="818226358" sldId="410"/>
            <ac:grpSpMk id="229" creationId="{547530CE-93BE-46EA-8293-C32DCDF66789}"/>
          </ac:grpSpMkLst>
        </pc:grpChg>
        <pc:grpChg chg="mod">
          <ac:chgData name="Amelia Veith" userId="15bdf0d5-432d-4157-83ae-63e3a7e1dc2c" providerId="ADAL" clId="{DF7D28F4-70C7-4F3B-B2F4-B7EA1C97406B}" dt="2022-01-25T04:29:34.603" v="2069" actId="165"/>
          <ac:grpSpMkLst>
            <pc:docMk/>
            <pc:sldMk cId="818226358" sldId="410"/>
            <ac:grpSpMk id="231" creationId="{4A969F3E-5E0D-446B-B4A2-83EA7953802C}"/>
          </ac:grpSpMkLst>
        </pc:grpChg>
        <pc:grpChg chg="mod">
          <ac:chgData name="Amelia Veith" userId="15bdf0d5-432d-4157-83ae-63e3a7e1dc2c" providerId="ADAL" clId="{DF7D28F4-70C7-4F3B-B2F4-B7EA1C97406B}" dt="2022-01-25T04:29:34.603" v="2069" actId="165"/>
          <ac:grpSpMkLst>
            <pc:docMk/>
            <pc:sldMk cId="818226358" sldId="410"/>
            <ac:grpSpMk id="233" creationId="{771D572E-0694-454D-AD38-25266289C448}"/>
          </ac:grpSpMkLst>
        </pc:grpChg>
        <pc:grpChg chg="mod">
          <ac:chgData name="Amelia Veith" userId="15bdf0d5-432d-4157-83ae-63e3a7e1dc2c" providerId="ADAL" clId="{DF7D28F4-70C7-4F3B-B2F4-B7EA1C97406B}" dt="2022-01-25T04:29:34.603" v="2069" actId="165"/>
          <ac:grpSpMkLst>
            <pc:docMk/>
            <pc:sldMk cId="818226358" sldId="410"/>
            <ac:grpSpMk id="234" creationId="{BB57A496-51E1-4390-8C3C-B84827EC8CE3}"/>
          </ac:grpSpMkLst>
        </pc:grpChg>
        <pc:grpChg chg="mod">
          <ac:chgData name="Amelia Veith" userId="15bdf0d5-432d-4157-83ae-63e3a7e1dc2c" providerId="ADAL" clId="{DF7D28F4-70C7-4F3B-B2F4-B7EA1C97406B}" dt="2022-01-25T04:29:34.603" v="2069" actId="165"/>
          <ac:grpSpMkLst>
            <pc:docMk/>
            <pc:sldMk cId="818226358" sldId="410"/>
            <ac:grpSpMk id="235" creationId="{C3DC716B-F953-40CB-8B06-4893E74DAFEB}"/>
          </ac:grpSpMkLst>
        </pc:grpChg>
        <pc:grpChg chg="mod">
          <ac:chgData name="Amelia Veith" userId="15bdf0d5-432d-4157-83ae-63e3a7e1dc2c" providerId="ADAL" clId="{DF7D28F4-70C7-4F3B-B2F4-B7EA1C97406B}" dt="2022-01-25T04:29:34.603" v="2069" actId="165"/>
          <ac:grpSpMkLst>
            <pc:docMk/>
            <pc:sldMk cId="818226358" sldId="410"/>
            <ac:grpSpMk id="244" creationId="{C105CCA4-3C5F-4348-9595-5B8714756AB8}"/>
          </ac:grpSpMkLst>
        </pc:grpChg>
        <pc:grpChg chg="mod">
          <ac:chgData name="Amelia Veith" userId="15bdf0d5-432d-4157-83ae-63e3a7e1dc2c" providerId="ADAL" clId="{DF7D28F4-70C7-4F3B-B2F4-B7EA1C97406B}" dt="2022-01-25T04:29:34.603" v="2069" actId="165"/>
          <ac:grpSpMkLst>
            <pc:docMk/>
            <pc:sldMk cId="818226358" sldId="410"/>
            <ac:grpSpMk id="256" creationId="{B4E32EC4-AEA1-4408-AFC3-9FC1361EB1B7}"/>
          </ac:grpSpMkLst>
        </pc:grpChg>
        <pc:grpChg chg="mod">
          <ac:chgData name="Amelia Veith" userId="15bdf0d5-432d-4157-83ae-63e3a7e1dc2c" providerId="ADAL" clId="{DF7D28F4-70C7-4F3B-B2F4-B7EA1C97406B}" dt="2022-01-25T04:29:34.603" v="2069" actId="165"/>
          <ac:grpSpMkLst>
            <pc:docMk/>
            <pc:sldMk cId="818226358" sldId="410"/>
            <ac:grpSpMk id="257" creationId="{C86BB4A3-E814-49E5-8B69-FCCDFA362CB1}"/>
          </ac:grpSpMkLst>
        </pc:grpChg>
        <pc:grpChg chg="mod">
          <ac:chgData name="Amelia Veith" userId="15bdf0d5-432d-4157-83ae-63e3a7e1dc2c" providerId="ADAL" clId="{DF7D28F4-70C7-4F3B-B2F4-B7EA1C97406B}" dt="2022-01-25T04:29:34.603" v="2069" actId="165"/>
          <ac:grpSpMkLst>
            <pc:docMk/>
            <pc:sldMk cId="818226358" sldId="410"/>
            <ac:grpSpMk id="258" creationId="{19819EFC-99D1-4AE3-AFDB-EDFB8FD694DE}"/>
          </ac:grpSpMkLst>
        </pc:grpChg>
        <pc:grpChg chg="mod">
          <ac:chgData name="Amelia Veith" userId="15bdf0d5-432d-4157-83ae-63e3a7e1dc2c" providerId="ADAL" clId="{DF7D28F4-70C7-4F3B-B2F4-B7EA1C97406B}" dt="2022-01-25T04:29:34.603" v="2069" actId="165"/>
          <ac:grpSpMkLst>
            <pc:docMk/>
            <pc:sldMk cId="818226358" sldId="410"/>
            <ac:grpSpMk id="260" creationId="{1C491F97-41E4-4419-A141-BA993A19F33C}"/>
          </ac:grpSpMkLst>
        </pc:grpChg>
        <pc:grpChg chg="mod">
          <ac:chgData name="Amelia Veith" userId="15bdf0d5-432d-4157-83ae-63e3a7e1dc2c" providerId="ADAL" clId="{DF7D28F4-70C7-4F3B-B2F4-B7EA1C97406B}" dt="2022-01-25T04:29:34.603" v="2069" actId="165"/>
          <ac:grpSpMkLst>
            <pc:docMk/>
            <pc:sldMk cId="818226358" sldId="410"/>
            <ac:grpSpMk id="270" creationId="{50A708FD-176C-4CC4-93B4-7F8DD86D096F}"/>
          </ac:grpSpMkLst>
        </pc:grpChg>
        <pc:grpChg chg="mod">
          <ac:chgData name="Amelia Veith" userId="15bdf0d5-432d-4157-83ae-63e3a7e1dc2c" providerId="ADAL" clId="{DF7D28F4-70C7-4F3B-B2F4-B7EA1C97406B}" dt="2022-01-25T04:29:34.603" v="2069" actId="165"/>
          <ac:grpSpMkLst>
            <pc:docMk/>
            <pc:sldMk cId="818226358" sldId="410"/>
            <ac:grpSpMk id="271" creationId="{3CFD5608-3762-43FC-B309-2AB927AF4242}"/>
          </ac:grpSpMkLst>
        </pc:grpChg>
        <pc:grpChg chg="mod">
          <ac:chgData name="Amelia Veith" userId="15bdf0d5-432d-4157-83ae-63e3a7e1dc2c" providerId="ADAL" clId="{DF7D28F4-70C7-4F3B-B2F4-B7EA1C97406B}" dt="2022-01-25T04:29:34.603" v="2069" actId="165"/>
          <ac:grpSpMkLst>
            <pc:docMk/>
            <pc:sldMk cId="818226358" sldId="410"/>
            <ac:grpSpMk id="272" creationId="{000F3114-84F9-4165-80DC-B2C0264E5F06}"/>
          </ac:grpSpMkLst>
        </pc:grpChg>
        <pc:grpChg chg="mod">
          <ac:chgData name="Amelia Veith" userId="15bdf0d5-432d-4157-83ae-63e3a7e1dc2c" providerId="ADAL" clId="{DF7D28F4-70C7-4F3B-B2F4-B7EA1C97406B}" dt="2022-01-25T04:29:34.603" v="2069" actId="165"/>
          <ac:grpSpMkLst>
            <pc:docMk/>
            <pc:sldMk cId="818226358" sldId="410"/>
            <ac:grpSpMk id="293" creationId="{C4ABC62B-CB6A-48A0-B0FD-5F0CF826AD7C}"/>
          </ac:grpSpMkLst>
        </pc:grpChg>
        <pc:grpChg chg="mod">
          <ac:chgData name="Amelia Veith" userId="15bdf0d5-432d-4157-83ae-63e3a7e1dc2c" providerId="ADAL" clId="{DF7D28F4-70C7-4F3B-B2F4-B7EA1C97406B}" dt="2022-01-25T04:29:34.603" v="2069" actId="165"/>
          <ac:grpSpMkLst>
            <pc:docMk/>
            <pc:sldMk cId="818226358" sldId="410"/>
            <ac:grpSpMk id="304" creationId="{0DF7F25D-7039-47F2-B708-BA7AFFB30982}"/>
          </ac:grpSpMkLst>
        </pc:grpChg>
        <pc:grpChg chg="mod">
          <ac:chgData name="Amelia Veith" userId="15bdf0d5-432d-4157-83ae-63e3a7e1dc2c" providerId="ADAL" clId="{DF7D28F4-70C7-4F3B-B2F4-B7EA1C97406B}" dt="2022-01-25T04:29:34.603" v="2069" actId="165"/>
          <ac:grpSpMkLst>
            <pc:docMk/>
            <pc:sldMk cId="818226358" sldId="410"/>
            <ac:grpSpMk id="305" creationId="{94256043-33FC-4405-B197-15FE55DAD265}"/>
          </ac:grpSpMkLst>
        </pc:grpChg>
        <pc:grpChg chg="mod">
          <ac:chgData name="Amelia Veith" userId="15bdf0d5-432d-4157-83ae-63e3a7e1dc2c" providerId="ADAL" clId="{DF7D28F4-70C7-4F3B-B2F4-B7EA1C97406B}" dt="2022-01-25T04:29:34.603" v="2069" actId="165"/>
          <ac:grpSpMkLst>
            <pc:docMk/>
            <pc:sldMk cId="818226358" sldId="410"/>
            <ac:grpSpMk id="306" creationId="{CEDF6835-0D26-431A-8B67-2703631A4D80}"/>
          </ac:grpSpMkLst>
        </pc:grpChg>
        <pc:grpChg chg="mod">
          <ac:chgData name="Amelia Veith" userId="15bdf0d5-432d-4157-83ae-63e3a7e1dc2c" providerId="ADAL" clId="{DF7D28F4-70C7-4F3B-B2F4-B7EA1C97406B}" dt="2022-01-25T04:29:34.603" v="2069" actId="165"/>
          <ac:grpSpMkLst>
            <pc:docMk/>
            <pc:sldMk cId="818226358" sldId="410"/>
            <ac:grpSpMk id="330" creationId="{D067C7D6-77CB-4A04-8CF7-C9411A89DFD9}"/>
          </ac:grpSpMkLst>
        </pc:grpChg>
        <pc:grpChg chg="mod">
          <ac:chgData name="Amelia Veith" userId="15bdf0d5-432d-4157-83ae-63e3a7e1dc2c" providerId="ADAL" clId="{DF7D28F4-70C7-4F3B-B2F4-B7EA1C97406B}" dt="2022-01-25T04:29:34.603" v="2069" actId="165"/>
          <ac:grpSpMkLst>
            <pc:docMk/>
            <pc:sldMk cId="818226358" sldId="410"/>
            <ac:grpSpMk id="331" creationId="{0A9E7319-373E-4468-B08E-29495429193E}"/>
          </ac:grpSpMkLst>
        </pc:grpChg>
        <pc:grpChg chg="mod">
          <ac:chgData name="Amelia Veith" userId="15bdf0d5-432d-4157-83ae-63e3a7e1dc2c" providerId="ADAL" clId="{DF7D28F4-70C7-4F3B-B2F4-B7EA1C97406B}" dt="2022-01-25T04:29:34.603" v="2069" actId="165"/>
          <ac:grpSpMkLst>
            <pc:docMk/>
            <pc:sldMk cId="818226358" sldId="410"/>
            <ac:grpSpMk id="334" creationId="{0E37590C-2D6B-4059-8B82-86FA304C1635}"/>
          </ac:grpSpMkLst>
        </pc:grpChg>
        <pc:grpChg chg="mod">
          <ac:chgData name="Amelia Veith" userId="15bdf0d5-432d-4157-83ae-63e3a7e1dc2c" providerId="ADAL" clId="{DF7D28F4-70C7-4F3B-B2F4-B7EA1C97406B}" dt="2022-01-25T04:29:34.603" v="2069" actId="165"/>
          <ac:grpSpMkLst>
            <pc:docMk/>
            <pc:sldMk cId="818226358" sldId="410"/>
            <ac:grpSpMk id="335" creationId="{5814C7C9-8053-4EC3-9289-8AAA4D9398A0}"/>
          </ac:grpSpMkLst>
        </pc:grpChg>
        <pc:grpChg chg="mod">
          <ac:chgData name="Amelia Veith" userId="15bdf0d5-432d-4157-83ae-63e3a7e1dc2c" providerId="ADAL" clId="{DF7D28F4-70C7-4F3B-B2F4-B7EA1C97406B}" dt="2022-01-25T04:29:34.603" v="2069" actId="165"/>
          <ac:grpSpMkLst>
            <pc:docMk/>
            <pc:sldMk cId="818226358" sldId="410"/>
            <ac:grpSpMk id="336" creationId="{3D695739-929A-4836-BA1C-6C777274FE4F}"/>
          </ac:grpSpMkLst>
        </pc:grpChg>
        <pc:picChg chg="mod">
          <ac:chgData name="Amelia Veith" userId="15bdf0d5-432d-4157-83ae-63e3a7e1dc2c" providerId="ADAL" clId="{DF7D28F4-70C7-4F3B-B2F4-B7EA1C97406B}" dt="2022-01-25T04:29:34.603" v="2069" actId="165"/>
          <ac:picMkLst>
            <pc:docMk/>
            <pc:sldMk cId="818226358" sldId="410"/>
            <ac:picMk id="350" creationId="{154E6124-A636-4FC3-AFDE-E6D1ED8AE294}"/>
          </ac:picMkLst>
        </pc:picChg>
        <pc:picChg chg="mod">
          <ac:chgData name="Amelia Veith" userId="15bdf0d5-432d-4157-83ae-63e3a7e1dc2c" providerId="ADAL" clId="{DF7D28F4-70C7-4F3B-B2F4-B7EA1C97406B}" dt="2022-01-25T04:29:34.603" v="2069" actId="165"/>
          <ac:picMkLst>
            <pc:docMk/>
            <pc:sldMk cId="818226358" sldId="410"/>
            <ac:picMk id="361" creationId="{38D0216B-8C06-4A7D-82CA-A0F9D0EE1271}"/>
          </ac:picMkLst>
        </pc:picChg>
        <pc:cxnChg chg="mod">
          <ac:chgData name="Amelia Veith" userId="15bdf0d5-432d-4157-83ae-63e3a7e1dc2c" providerId="ADAL" clId="{DF7D28F4-70C7-4F3B-B2F4-B7EA1C97406B}" dt="2022-01-25T04:29:34.603" v="2069" actId="165"/>
          <ac:cxnSpMkLst>
            <pc:docMk/>
            <pc:sldMk cId="818226358" sldId="410"/>
            <ac:cxnSpMk id="240" creationId="{1F5FC872-099E-4C4A-9AA9-08BA1292DA57}"/>
          </ac:cxnSpMkLst>
        </pc:cxnChg>
        <pc:cxnChg chg="mod">
          <ac:chgData name="Amelia Veith" userId="15bdf0d5-432d-4157-83ae-63e3a7e1dc2c" providerId="ADAL" clId="{DF7D28F4-70C7-4F3B-B2F4-B7EA1C97406B}" dt="2022-01-25T04:29:34.603" v="2069" actId="165"/>
          <ac:cxnSpMkLst>
            <pc:docMk/>
            <pc:sldMk cId="818226358" sldId="410"/>
            <ac:cxnSpMk id="241" creationId="{A3EB875C-4232-4161-974E-302E86ECC6B0}"/>
          </ac:cxnSpMkLst>
        </pc:cxnChg>
        <pc:cxnChg chg="mod">
          <ac:chgData name="Amelia Veith" userId="15bdf0d5-432d-4157-83ae-63e3a7e1dc2c" providerId="ADAL" clId="{DF7D28F4-70C7-4F3B-B2F4-B7EA1C97406B}" dt="2022-01-25T04:29:34.603" v="2069" actId="165"/>
          <ac:cxnSpMkLst>
            <pc:docMk/>
            <pc:sldMk cId="818226358" sldId="410"/>
            <ac:cxnSpMk id="249" creationId="{69B53F49-BC8E-44ED-9A49-B305C6FA534C}"/>
          </ac:cxnSpMkLst>
        </pc:cxnChg>
        <pc:cxnChg chg="mod">
          <ac:chgData name="Amelia Veith" userId="15bdf0d5-432d-4157-83ae-63e3a7e1dc2c" providerId="ADAL" clId="{DF7D28F4-70C7-4F3B-B2F4-B7EA1C97406B}" dt="2022-01-25T04:29:34.603" v="2069" actId="165"/>
          <ac:cxnSpMkLst>
            <pc:docMk/>
            <pc:sldMk cId="818226358" sldId="410"/>
            <ac:cxnSpMk id="250" creationId="{6C89300A-769C-424A-ADF7-D5C127A51D0B}"/>
          </ac:cxnSpMkLst>
        </pc:cxnChg>
        <pc:cxnChg chg="mod">
          <ac:chgData name="Amelia Veith" userId="15bdf0d5-432d-4157-83ae-63e3a7e1dc2c" providerId="ADAL" clId="{DF7D28F4-70C7-4F3B-B2F4-B7EA1C97406B}" dt="2022-01-25T04:29:34.603" v="2069" actId="165"/>
          <ac:cxnSpMkLst>
            <pc:docMk/>
            <pc:sldMk cId="818226358" sldId="410"/>
            <ac:cxnSpMk id="262" creationId="{6E995C7C-3DAD-4D55-8244-874D2E942985}"/>
          </ac:cxnSpMkLst>
        </pc:cxnChg>
        <pc:cxnChg chg="mod">
          <ac:chgData name="Amelia Veith" userId="15bdf0d5-432d-4157-83ae-63e3a7e1dc2c" providerId="ADAL" clId="{DF7D28F4-70C7-4F3B-B2F4-B7EA1C97406B}" dt="2022-01-25T04:29:34.603" v="2069" actId="165"/>
          <ac:cxnSpMkLst>
            <pc:docMk/>
            <pc:sldMk cId="818226358" sldId="410"/>
            <ac:cxnSpMk id="263" creationId="{F4A31933-E2DD-42CD-B18E-AB1448708BC2}"/>
          </ac:cxnSpMkLst>
        </pc:cxnChg>
        <pc:cxnChg chg="mod">
          <ac:chgData name="Amelia Veith" userId="15bdf0d5-432d-4157-83ae-63e3a7e1dc2c" providerId="ADAL" clId="{DF7D28F4-70C7-4F3B-B2F4-B7EA1C97406B}" dt="2022-01-25T04:29:34.603" v="2069" actId="165"/>
          <ac:cxnSpMkLst>
            <pc:docMk/>
            <pc:sldMk cId="818226358" sldId="410"/>
            <ac:cxnSpMk id="264" creationId="{C2394315-19AD-4E4F-B8A6-2353AD362A47}"/>
          </ac:cxnSpMkLst>
        </pc:cxnChg>
        <pc:cxnChg chg="mod">
          <ac:chgData name="Amelia Veith" userId="15bdf0d5-432d-4157-83ae-63e3a7e1dc2c" providerId="ADAL" clId="{DF7D28F4-70C7-4F3B-B2F4-B7EA1C97406B}" dt="2022-01-25T04:29:34.603" v="2069" actId="165"/>
          <ac:cxnSpMkLst>
            <pc:docMk/>
            <pc:sldMk cId="818226358" sldId="410"/>
            <ac:cxnSpMk id="265" creationId="{30E9408D-1663-49E1-B6CC-FE5A4502AEF8}"/>
          </ac:cxnSpMkLst>
        </pc:cxnChg>
        <pc:cxnChg chg="mod">
          <ac:chgData name="Amelia Veith" userId="15bdf0d5-432d-4157-83ae-63e3a7e1dc2c" providerId="ADAL" clId="{DF7D28F4-70C7-4F3B-B2F4-B7EA1C97406B}" dt="2022-01-25T04:29:34.603" v="2069" actId="165"/>
          <ac:cxnSpMkLst>
            <pc:docMk/>
            <pc:sldMk cId="818226358" sldId="410"/>
            <ac:cxnSpMk id="274" creationId="{D7EEAE60-D05C-4A79-AF37-A679A800D536}"/>
          </ac:cxnSpMkLst>
        </pc:cxnChg>
        <pc:cxnChg chg="mod">
          <ac:chgData name="Amelia Veith" userId="15bdf0d5-432d-4157-83ae-63e3a7e1dc2c" providerId="ADAL" clId="{DF7D28F4-70C7-4F3B-B2F4-B7EA1C97406B}" dt="2022-01-25T04:29:34.603" v="2069" actId="165"/>
          <ac:cxnSpMkLst>
            <pc:docMk/>
            <pc:sldMk cId="818226358" sldId="410"/>
            <ac:cxnSpMk id="275" creationId="{4B2B2D14-96C2-4D4F-ABA8-0A41908069C5}"/>
          </ac:cxnSpMkLst>
        </pc:cxnChg>
        <pc:cxnChg chg="mod">
          <ac:chgData name="Amelia Veith" userId="15bdf0d5-432d-4157-83ae-63e3a7e1dc2c" providerId="ADAL" clId="{DF7D28F4-70C7-4F3B-B2F4-B7EA1C97406B}" dt="2022-01-25T04:29:34.603" v="2069" actId="165"/>
          <ac:cxnSpMkLst>
            <pc:docMk/>
            <pc:sldMk cId="818226358" sldId="410"/>
            <ac:cxnSpMk id="279" creationId="{B2FA84FB-932B-4AE8-BB2F-ABB0022BC221}"/>
          </ac:cxnSpMkLst>
        </pc:cxnChg>
        <pc:cxnChg chg="mod">
          <ac:chgData name="Amelia Veith" userId="15bdf0d5-432d-4157-83ae-63e3a7e1dc2c" providerId="ADAL" clId="{DF7D28F4-70C7-4F3B-B2F4-B7EA1C97406B}" dt="2022-01-25T04:29:34.603" v="2069" actId="165"/>
          <ac:cxnSpMkLst>
            <pc:docMk/>
            <pc:sldMk cId="818226358" sldId="410"/>
            <ac:cxnSpMk id="280" creationId="{4506B181-A21B-416C-AF35-BDEBC176F2A1}"/>
          </ac:cxnSpMkLst>
        </pc:cxnChg>
        <pc:cxnChg chg="mod">
          <ac:chgData name="Amelia Veith" userId="15bdf0d5-432d-4157-83ae-63e3a7e1dc2c" providerId="ADAL" clId="{DF7D28F4-70C7-4F3B-B2F4-B7EA1C97406B}" dt="2022-01-25T04:29:34.603" v="2069" actId="165"/>
          <ac:cxnSpMkLst>
            <pc:docMk/>
            <pc:sldMk cId="818226358" sldId="410"/>
            <ac:cxnSpMk id="284" creationId="{02BA8E11-5732-48DC-B036-39C2050E4D47}"/>
          </ac:cxnSpMkLst>
        </pc:cxnChg>
        <pc:cxnChg chg="mod">
          <ac:chgData name="Amelia Veith" userId="15bdf0d5-432d-4157-83ae-63e3a7e1dc2c" providerId="ADAL" clId="{DF7D28F4-70C7-4F3B-B2F4-B7EA1C97406B}" dt="2022-01-25T04:29:34.603" v="2069" actId="165"/>
          <ac:cxnSpMkLst>
            <pc:docMk/>
            <pc:sldMk cId="818226358" sldId="410"/>
            <ac:cxnSpMk id="285" creationId="{E5636B92-2DC4-4AFC-BD0F-6B845CBCD8E8}"/>
          </ac:cxnSpMkLst>
        </pc:cxnChg>
        <pc:cxnChg chg="mod">
          <ac:chgData name="Amelia Veith" userId="15bdf0d5-432d-4157-83ae-63e3a7e1dc2c" providerId="ADAL" clId="{DF7D28F4-70C7-4F3B-B2F4-B7EA1C97406B}" dt="2022-01-25T04:29:34.603" v="2069" actId="165"/>
          <ac:cxnSpMkLst>
            <pc:docMk/>
            <pc:sldMk cId="818226358" sldId="410"/>
            <ac:cxnSpMk id="289" creationId="{E116CF73-9765-4B06-B403-F79FCE9F2A3D}"/>
          </ac:cxnSpMkLst>
        </pc:cxnChg>
        <pc:cxnChg chg="mod">
          <ac:chgData name="Amelia Veith" userId="15bdf0d5-432d-4157-83ae-63e3a7e1dc2c" providerId="ADAL" clId="{DF7D28F4-70C7-4F3B-B2F4-B7EA1C97406B}" dt="2022-01-25T04:29:34.603" v="2069" actId="165"/>
          <ac:cxnSpMkLst>
            <pc:docMk/>
            <pc:sldMk cId="818226358" sldId="410"/>
            <ac:cxnSpMk id="290" creationId="{FB81B249-9A9E-4193-81EB-7A033B4AA624}"/>
          </ac:cxnSpMkLst>
        </pc:cxnChg>
        <pc:cxnChg chg="mod">
          <ac:chgData name="Amelia Veith" userId="15bdf0d5-432d-4157-83ae-63e3a7e1dc2c" providerId="ADAL" clId="{DF7D28F4-70C7-4F3B-B2F4-B7EA1C97406B}" dt="2022-01-25T04:29:34.603" v="2069" actId="165"/>
          <ac:cxnSpMkLst>
            <pc:docMk/>
            <pc:sldMk cId="818226358" sldId="410"/>
            <ac:cxnSpMk id="295" creationId="{C260B720-AB5E-466B-87C2-DED4288AEAAD}"/>
          </ac:cxnSpMkLst>
        </pc:cxnChg>
        <pc:cxnChg chg="mod">
          <ac:chgData name="Amelia Veith" userId="15bdf0d5-432d-4157-83ae-63e3a7e1dc2c" providerId="ADAL" clId="{DF7D28F4-70C7-4F3B-B2F4-B7EA1C97406B}" dt="2022-01-25T04:29:34.603" v="2069" actId="165"/>
          <ac:cxnSpMkLst>
            <pc:docMk/>
            <pc:sldMk cId="818226358" sldId="410"/>
            <ac:cxnSpMk id="296" creationId="{C81530DF-8F3D-4B6E-A615-9C98A6F2CC00}"/>
          </ac:cxnSpMkLst>
        </pc:cxnChg>
        <pc:cxnChg chg="mod">
          <ac:chgData name="Amelia Veith" userId="15bdf0d5-432d-4157-83ae-63e3a7e1dc2c" providerId="ADAL" clId="{DF7D28F4-70C7-4F3B-B2F4-B7EA1C97406B}" dt="2022-01-25T04:29:34.603" v="2069" actId="165"/>
          <ac:cxnSpMkLst>
            <pc:docMk/>
            <pc:sldMk cId="818226358" sldId="410"/>
            <ac:cxnSpMk id="297" creationId="{E9BBD5DF-DFA0-4655-A9BA-E58990BFCA14}"/>
          </ac:cxnSpMkLst>
        </pc:cxnChg>
        <pc:cxnChg chg="mod">
          <ac:chgData name="Amelia Veith" userId="15bdf0d5-432d-4157-83ae-63e3a7e1dc2c" providerId="ADAL" clId="{DF7D28F4-70C7-4F3B-B2F4-B7EA1C97406B}" dt="2022-01-25T04:29:34.603" v="2069" actId="165"/>
          <ac:cxnSpMkLst>
            <pc:docMk/>
            <pc:sldMk cId="818226358" sldId="410"/>
            <ac:cxnSpMk id="298" creationId="{20D51F3B-0575-4C3C-B807-9255051A36DE}"/>
          </ac:cxnSpMkLst>
        </pc:cxnChg>
        <pc:cxnChg chg="mod">
          <ac:chgData name="Amelia Veith" userId="15bdf0d5-432d-4157-83ae-63e3a7e1dc2c" providerId="ADAL" clId="{DF7D28F4-70C7-4F3B-B2F4-B7EA1C97406B}" dt="2022-01-25T04:29:34.603" v="2069" actId="165"/>
          <ac:cxnSpMkLst>
            <pc:docMk/>
            <pc:sldMk cId="818226358" sldId="410"/>
            <ac:cxnSpMk id="308" creationId="{40D04CC7-5C79-47AC-8115-8DBAF7B24031}"/>
          </ac:cxnSpMkLst>
        </pc:cxnChg>
        <pc:cxnChg chg="mod">
          <ac:chgData name="Amelia Veith" userId="15bdf0d5-432d-4157-83ae-63e3a7e1dc2c" providerId="ADAL" clId="{DF7D28F4-70C7-4F3B-B2F4-B7EA1C97406B}" dt="2022-01-25T04:29:34.603" v="2069" actId="165"/>
          <ac:cxnSpMkLst>
            <pc:docMk/>
            <pc:sldMk cId="818226358" sldId="410"/>
            <ac:cxnSpMk id="309" creationId="{BA9BBEA7-224E-4DD1-BEC0-1B628AE3C6FA}"/>
          </ac:cxnSpMkLst>
        </pc:cxnChg>
        <pc:cxnChg chg="mod">
          <ac:chgData name="Amelia Veith" userId="15bdf0d5-432d-4157-83ae-63e3a7e1dc2c" providerId="ADAL" clId="{DF7D28F4-70C7-4F3B-B2F4-B7EA1C97406B}" dt="2022-01-25T04:29:34.603" v="2069" actId="165"/>
          <ac:cxnSpMkLst>
            <pc:docMk/>
            <pc:sldMk cId="818226358" sldId="410"/>
            <ac:cxnSpMk id="313" creationId="{F2035F60-293E-45F5-B460-5C5BC8B1BD31}"/>
          </ac:cxnSpMkLst>
        </pc:cxnChg>
        <pc:cxnChg chg="mod">
          <ac:chgData name="Amelia Veith" userId="15bdf0d5-432d-4157-83ae-63e3a7e1dc2c" providerId="ADAL" clId="{DF7D28F4-70C7-4F3B-B2F4-B7EA1C97406B}" dt="2022-01-25T04:29:34.603" v="2069" actId="165"/>
          <ac:cxnSpMkLst>
            <pc:docMk/>
            <pc:sldMk cId="818226358" sldId="410"/>
            <ac:cxnSpMk id="314" creationId="{D3C3CE91-A5F2-4E4C-8F12-5BBE3264D046}"/>
          </ac:cxnSpMkLst>
        </pc:cxnChg>
        <pc:cxnChg chg="mod">
          <ac:chgData name="Amelia Veith" userId="15bdf0d5-432d-4157-83ae-63e3a7e1dc2c" providerId="ADAL" clId="{DF7D28F4-70C7-4F3B-B2F4-B7EA1C97406B}" dt="2022-01-25T04:29:34.603" v="2069" actId="165"/>
          <ac:cxnSpMkLst>
            <pc:docMk/>
            <pc:sldMk cId="818226358" sldId="410"/>
            <ac:cxnSpMk id="318" creationId="{4D37E07B-1F62-49E8-A586-57B56C4AA1E2}"/>
          </ac:cxnSpMkLst>
        </pc:cxnChg>
        <pc:cxnChg chg="mod">
          <ac:chgData name="Amelia Veith" userId="15bdf0d5-432d-4157-83ae-63e3a7e1dc2c" providerId="ADAL" clId="{DF7D28F4-70C7-4F3B-B2F4-B7EA1C97406B}" dt="2022-01-25T04:29:34.603" v="2069" actId="165"/>
          <ac:cxnSpMkLst>
            <pc:docMk/>
            <pc:sldMk cId="818226358" sldId="410"/>
            <ac:cxnSpMk id="319" creationId="{9F50E5DD-C69A-450E-A3C7-B26B4F0F8875}"/>
          </ac:cxnSpMkLst>
        </pc:cxnChg>
        <pc:cxnChg chg="mod">
          <ac:chgData name="Amelia Veith" userId="15bdf0d5-432d-4157-83ae-63e3a7e1dc2c" providerId="ADAL" clId="{DF7D28F4-70C7-4F3B-B2F4-B7EA1C97406B}" dt="2022-01-25T04:29:34.603" v="2069" actId="165"/>
          <ac:cxnSpMkLst>
            <pc:docMk/>
            <pc:sldMk cId="818226358" sldId="410"/>
            <ac:cxnSpMk id="323" creationId="{0B75283C-6E4F-49D0-AC95-78B83B03E610}"/>
          </ac:cxnSpMkLst>
        </pc:cxnChg>
        <pc:cxnChg chg="mod">
          <ac:chgData name="Amelia Veith" userId="15bdf0d5-432d-4157-83ae-63e3a7e1dc2c" providerId="ADAL" clId="{DF7D28F4-70C7-4F3B-B2F4-B7EA1C97406B}" dt="2022-01-25T04:29:34.603" v="2069" actId="165"/>
          <ac:cxnSpMkLst>
            <pc:docMk/>
            <pc:sldMk cId="818226358" sldId="410"/>
            <ac:cxnSpMk id="324" creationId="{8F604539-6351-414D-AEE3-AE5A3E48D8F7}"/>
          </ac:cxnSpMkLst>
        </pc:cxnChg>
      </pc:sldChg>
      <pc:sldChg chg="addSp delSp modSp add mod modTransition modNotesTx">
        <pc:chgData name="Amelia Veith" userId="15bdf0d5-432d-4157-83ae-63e3a7e1dc2c" providerId="ADAL" clId="{DF7D28F4-70C7-4F3B-B2F4-B7EA1C97406B}" dt="2022-01-25T18:33:40.158" v="5452" actId="20577"/>
        <pc:sldMkLst>
          <pc:docMk/>
          <pc:sldMk cId="575378418" sldId="411"/>
        </pc:sldMkLst>
        <pc:spChg chg="del">
          <ac:chgData name="Amelia Veith" userId="15bdf0d5-432d-4157-83ae-63e3a7e1dc2c" providerId="ADAL" clId="{DF7D28F4-70C7-4F3B-B2F4-B7EA1C97406B}" dt="2022-01-25T06:01:39.186" v="3290" actId="478"/>
          <ac:spMkLst>
            <pc:docMk/>
            <pc:sldMk cId="575378418" sldId="411"/>
            <ac:spMk id="3" creationId="{1B2C8728-C341-4684-B867-85D74B78563D}"/>
          </ac:spMkLst>
        </pc:spChg>
        <pc:spChg chg="add mod">
          <ac:chgData name="Amelia Veith" userId="15bdf0d5-432d-4157-83ae-63e3a7e1dc2c" providerId="ADAL" clId="{DF7D28F4-70C7-4F3B-B2F4-B7EA1C97406B}" dt="2022-01-25T04:33:31.273" v="2175" actId="14100"/>
          <ac:spMkLst>
            <pc:docMk/>
            <pc:sldMk cId="575378418" sldId="411"/>
            <ac:spMk id="188" creationId="{AC0A2D24-F306-4617-816F-F394FE7EEC1C}"/>
          </ac:spMkLst>
        </pc:spChg>
        <pc:spChg chg="mod">
          <ac:chgData name="Amelia Veith" userId="15bdf0d5-432d-4157-83ae-63e3a7e1dc2c" providerId="ADAL" clId="{DF7D28F4-70C7-4F3B-B2F4-B7EA1C97406B}" dt="2022-01-25T04:37:34.449" v="2198" actId="14100"/>
          <ac:spMkLst>
            <pc:docMk/>
            <pc:sldMk cId="575378418" sldId="411"/>
            <ac:spMk id="189" creationId="{6DF88F7D-4ED6-4EF8-A3BC-093434F8F0C4}"/>
          </ac:spMkLst>
        </pc:spChg>
        <pc:spChg chg="mod">
          <ac:chgData name="Amelia Veith" userId="15bdf0d5-432d-4157-83ae-63e3a7e1dc2c" providerId="ADAL" clId="{DF7D28F4-70C7-4F3B-B2F4-B7EA1C97406B}" dt="2022-01-25T04:37:16.227" v="2197" actId="20577"/>
          <ac:spMkLst>
            <pc:docMk/>
            <pc:sldMk cId="575378418" sldId="411"/>
            <ac:spMk id="190" creationId="{DE6203D7-FB7D-445F-800B-EEB0E93AEE7E}"/>
          </ac:spMkLst>
        </pc:spChg>
        <pc:spChg chg="mod">
          <ac:chgData name="Amelia Veith" userId="15bdf0d5-432d-4157-83ae-63e3a7e1dc2c" providerId="ADAL" clId="{DF7D28F4-70C7-4F3B-B2F4-B7EA1C97406B}" dt="2022-01-25T04:32:29.008" v="2120" actId="404"/>
          <ac:spMkLst>
            <pc:docMk/>
            <pc:sldMk cId="575378418" sldId="411"/>
            <ac:spMk id="365" creationId="{C87B1C63-52D0-4539-AF9A-C14355D26E7C}"/>
          </ac:spMkLst>
        </pc:spChg>
        <pc:spChg chg="mod">
          <ac:chgData name="Amelia Veith" userId="15bdf0d5-432d-4157-83ae-63e3a7e1dc2c" providerId="ADAL" clId="{DF7D28F4-70C7-4F3B-B2F4-B7EA1C97406B}" dt="2022-01-25T04:32:32.780" v="2122" actId="404"/>
          <ac:spMkLst>
            <pc:docMk/>
            <pc:sldMk cId="575378418" sldId="411"/>
            <ac:spMk id="366" creationId="{EF6BDA10-3912-4482-A83E-4D2A6C9083B9}"/>
          </ac:spMkLst>
        </pc:spChg>
        <pc:spChg chg="mod">
          <ac:chgData name="Amelia Veith" userId="15bdf0d5-432d-4157-83ae-63e3a7e1dc2c" providerId="ADAL" clId="{DF7D28F4-70C7-4F3B-B2F4-B7EA1C97406B}" dt="2022-01-25T04:32:35.175" v="2124" actId="404"/>
          <ac:spMkLst>
            <pc:docMk/>
            <pc:sldMk cId="575378418" sldId="411"/>
            <ac:spMk id="367" creationId="{14807AE2-BBBD-48E4-9614-FA431E7D988F}"/>
          </ac:spMkLst>
        </pc:spChg>
        <pc:spChg chg="add mod">
          <ac:chgData name="Amelia Veith" userId="15bdf0d5-432d-4157-83ae-63e3a7e1dc2c" providerId="ADAL" clId="{DF7D28F4-70C7-4F3B-B2F4-B7EA1C97406B}" dt="2022-01-25T07:23:23.712" v="4107" actId="1038"/>
          <ac:spMkLst>
            <pc:docMk/>
            <pc:sldMk cId="575378418" sldId="411"/>
            <ac:spMk id="370" creationId="{4909E52C-E415-4BEB-85B9-220D54B72D63}"/>
          </ac:spMkLst>
        </pc:spChg>
        <pc:spChg chg="add mod">
          <ac:chgData name="Amelia Veith" userId="15bdf0d5-432d-4157-83ae-63e3a7e1dc2c" providerId="ADAL" clId="{DF7D28F4-70C7-4F3B-B2F4-B7EA1C97406B}" dt="2022-01-25T04:32:53.735" v="2127" actId="1076"/>
          <ac:spMkLst>
            <pc:docMk/>
            <pc:sldMk cId="575378418" sldId="411"/>
            <ac:spMk id="371" creationId="{1E47F760-717A-4D4B-BCD9-514D83234789}"/>
          </ac:spMkLst>
        </pc:spChg>
        <pc:spChg chg="add mod">
          <ac:chgData name="Amelia Veith" userId="15bdf0d5-432d-4157-83ae-63e3a7e1dc2c" providerId="ADAL" clId="{DF7D28F4-70C7-4F3B-B2F4-B7EA1C97406B}" dt="2022-01-25T04:32:53.735" v="2127" actId="1076"/>
          <ac:spMkLst>
            <pc:docMk/>
            <pc:sldMk cId="575378418" sldId="411"/>
            <ac:spMk id="372" creationId="{C80F619A-36B1-44D2-987A-FB9D6B059894}"/>
          </ac:spMkLst>
        </pc:spChg>
        <pc:spChg chg="add mod">
          <ac:chgData name="Amelia Veith" userId="15bdf0d5-432d-4157-83ae-63e3a7e1dc2c" providerId="ADAL" clId="{DF7D28F4-70C7-4F3B-B2F4-B7EA1C97406B}" dt="2022-01-25T04:32:53.735" v="2127" actId="1076"/>
          <ac:spMkLst>
            <pc:docMk/>
            <pc:sldMk cId="575378418" sldId="411"/>
            <ac:spMk id="373" creationId="{F545F84B-9A2B-4DE2-B70B-9C86B41083DC}"/>
          </ac:spMkLst>
        </pc:spChg>
        <pc:spChg chg="add mod">
          <ac:chgData name="Amelia Veith" userId="15bdf0d5-432d-4157-83ae-63e3a7e1dc2c" providerId="ADAL" clId="{DF7D28F4-70C7-4F3B-B2F4-B7EA1C97406B}" dt="2022-01-25T04:32:53.735" v="2127" actId="1076"/>
          <ac:spMkLst>
            <pc:docMk/>
            <pc:sldMk cId="575378418" sldId="411"/>
            <ac:spMk id="374" creationId="{4D6B2077-2758-417D-926E-2291A2C11B85}"/>
          </ac:spMkLst>
        </pc:spChg>
        <pc:spChg chg="add mod">
          <ac:chgData name="Amelia Veith" userId="15bdf0d5-432d-4157-83ae-63e3a7e1dc2c" providerId="ADAL" clId="{DF7D28F4-70C7-4F3B-B2F4-B7EA1C97406B}" dt="2022-01-25T06:01:20.400" v="3287" actId="1076"/>
          <ac:spMkLst>
            <pc:docMk/>
            <pc:sldMk cId="575378418" sldId="411"/>
            <ac:spMk id="375" creationId="{19A76DE1-82A5-45BB-8F46-4B42D1130304}"/>
          </ac:spMkLst>
        </pc:spChg>
        <pc:spChg chg="add mod">
          <ac:chgData name="Amelia Veith" userId="15bdf0d5-432d-4157-83ae-63e3a7e1dc2c" providerId="ADAL" clId="{DF7D28F4-70C7-4F3B-B2F4-B7EA1C97406B}" dt="2022-01-25T04:32:53.735" v="2127" actId="1076"/>
          <ac:spMkLst>
            <pc:docMk/>
            <pc:sldMk cId="575378418" sldId="411"/>
            <ac:spMk id="376" creationId="{99529A98-54C9-4E4C-8C9E-E5012E6A086E}"/>
          </ac:spMkLst>
        </pc:spChg>
        <pc:spChg chg="add mod">
          <ac:chgData name="Amelia Veith" userId="15bdf0d5-432d-4157-83ae-63e3a7e1dc2c" providerId="ADAL" clId="{DF7D28F4-70C7-4F3B-B2F4-B7EA1C97406B}" dt="2022-01-25T04:32:53.735" v="2127" actId="1076"/>
          <ac:spMkLst>
            <pc:docMk/>
            <pc:sldMk cId="575378418" sldId="411"/>
            <ac:spMk id="377" creationId="{AAD94B14-AC0C-4F6F-9305-3A079010A9A4}"/>
          </ac:spMkLst>
        </pc:spChg>
        <pc:spChg chg="add mod">
          <ac:chgData name="Amelia Veith" userId="15bdf0d5-432d-4157-83ae-63e3a7e1dc2c" providerId="ADAL" clId="{DF7D28F4-70C7-4F3B-B2F4-B7EA1C97406B}" dt="2022-01-25T04:32:53.735" v="2127" actId="1076"/>
          <ac:spMkLst>
            <pc:docMk/>
            <pc:sldMk cId="575378418" sldId="411"/>
            <ac:spMk id="378" creationId="{8D3CA52A-0391-4C99-B097-25752B990B3C}"/>
          </ac:spMkLst>
        </pc:spChg>
        <pc:spChg chg="add mod">
          <ac:chgData name="Amelia Veith" userId="15bdf0d5-432d-4157-83ae-63e3a7e1dc2c" providerId="ADAL" clId="{DF7D28F4-70C7-4F3B-B2F4-B7EA1C97406B}" dt="2022-01-25T06:01:53.621" v="3304" actId="1076"/>
          <ac:spMkLst>
            <pc:docMk/>
            <pc:sldMk cId="575378418" sldId="411"/>
            <ac:spMk id="379" creationId="{7EDB9EA1-7F7B-46CA-BD8E-85E18BC7734B}"/>
          </ac:spMkLst>
        </pc:spChg>
        <pc:grpChg chg="mod">
          <ac:chgData name="Amelia Veith" userId="15bdf0d5-432d-4157-83ae-63e3a7e1dc2c" providerId="ADAL" clId="{DF7D28F4-70C7-4F3B-B2F4-B7EA1C97406B}" dt="2022-01-25T04:33:27.540" v="2174" actId="1076"/>
          <ac:grpSpMkLst>
            <pc:docMk/>
            <pc:sldMk cId="575378418" sldId="411"/>
            <ac:grpSpMk id="156" creationId="{2B2DFD4D-A3BC-4861-8308-D1EFFD8256F1}"/>
          </ac:grpSpMkLst>
        </pc:grpChg>
        <pc:grpChg chg="mod">
          <ac:chgData name="Amelia Veith" userId="15bdf0d5-432d-4157-83ae-63e3a7e1dc2c" providerId="ADAL" clId="{DF7D28F4-70C7-4F3B-B2F4-B7EA1C97406B}" dt="2022-01-25T04:33:34.768" v="2176" actId="1076"/>
          <ac:grpSpMkLst>
            <pc:docMk/>
            <pc:sldMk cId="575378418" sldId="411"/>
            <ac:grpSpMk id="368" creationId="{11510137-F51E-4FF3-B26F-C3546311590C}"/>
          </ac:grpSpMkLst>
        </pc:grpChg>
        <pc:grpChg chg="mod">
          <ac:chgData name="Amelia Veith" userId="15bdf0d5-432d-4157-83ae-63e3a7e1dc2c" providerId="ADAL" clId="{DF7D28F4-70C7-4F3B-B2F4-B7EA1C97406B}" dt="2022-01-25T04:33:20.295" v="2173" actId="14100"/>
          <ac:grpSpMkLst>
            <pc:docMk/>
            <pc:sldMk cId="575378418" sldId="411"/>
            <ac:grpSpMk id="369" creationId="{E43DECD4-03D7-4677-99B0-265D4895502C}"/>
          </ac:grpSpMkLst>
        </pc:grpChg>
      </pc:sldChg>
      <pc:sldChg chg="addSp delSp modSp add mod ord modNotesTx">
        <pc:chgData name="Amelia Veith" userId="15bdf0d5-432d-4157-83ae-63e3a7e1dc2c" providerId="ADAL" clId="{DF7D28F4-70C7-4F3B-B2F4-B7EA1C97406B}" dt="2022-01-25T18:41:07.052" v="6011" actId="20577"/>
        <pc:sldMkLst>
          <pc:docMk/>
          <pc:sldMk cId="3168731397" sldId="412"/>
        </pc:sldMkLst>
        <pc:spChg chg="mod">
          <ac:chgData name="Amelia Veith" userId="15bdf0d5-432d-4157-83ae-63e3a7e1dc2c" providerId="ADAL" clId="{DF7D28F4-70C7-4F3B-B2F4-B7EA1C97406B}" dt="2022-01-25T04:37:55.935" v="2204" actId="14100"/>
          <ac:spMkLst>
            <pc:docMk/>
            <pc:sldMk cId="3168731397" sldId="412"/>
            <ac:spMk id="189" creationId="{6DF88F7D-4ED6-4EF8-A3BC-093434F8F0C4}"/>
          </ac:spMkLst>
        </pc:spChg>
        <pc:spChg chg="mod">
          <ac:chgData name="Amelia Veith" userId="15bdf0d5-432d-4157-83ae-63e3a7e1dc2c" providerId="ADAL" clId="{DF7D28F4-70C7-4F3B-B2F4-B7EA1C97406B}" dt="2022-01-25T04:37:51.877" v="2203" actId="20577"/>
          <ac:spMkLst>
            <pc:docMk/>
            <pc:sldMk cId="3168731397" sldId="412"/>
            <ac:spMk id="190" creationId="{DE6203D7-FB7D-445F-800B-EEB0E93AEE7E}"/>
          </ac:spMkLst>
        </pc:spChg>
        <pc:spChg chg="mod topLvl">
          <ac:chgData name="Amelia Veith" userId="15bdf0d5-432d-4157-83ae-63e3a7e1dc2c" providerId="ADAL" clId="{DF7D28F4-70C7-4F3B-B2F4-B7EA1C97406B}" dt="2022-01-25T04:41:08.664" v="2256" actId="165"/>
          <ac:spMkLst>
            <pc:docMk/>
            <pc:sldMk cId="3168731397" sldId="412"/>
            <ac:spMk id="191" creationId="{0C166246-719E-4A45-8090-BA5431B9AF3C}"/>
          </ac:spMkLst>
        </pc:spChg>
        <pc:spChg chg="mod">
          <ac:chgData name="Amelia Veith" userId="15bdf0d5-432d-4157-83ae-63e3a7e1dc2c" providerId="ADAL" clId="{DF7D28F4-70C7-4F3B-B2F4-B7EA1C97406B}" dt="2022-01-25T04:38:52.535" v="2233" actId="165"/>
          <ac:spMkLst>
            <pc:docMk/>
            <pc:sldMk cId="3168731397" sldId="412"/>
            <ac:spMk id="230" creationId="{99F234D4-C44C-49E6-B5A5-7EC556559792}"/>
          </ac:spMkLst>
        </pc:spChg>
        <pc:spChg chg="mod">
          <ac:chgData name="Amelia Veith" userId="15bdf0d5-432d-4157-83ae-63e3a7e1dc2c" providerId="ADAL" clId="{DF7D28F4-70C7-4F3B-B2F4-B7EA1C97406B}" dt="2022-01-25T04:38:52.535" v="2233" actId="165"/>
          <ac:spMkLst>
            <pc:docMk/>
            <pc:sldMk cId="3168731397" sldId="412"/>
            <ac:spMk id="232" creationId="{66999EDC-2125-4DCB-BB45-1D16B467B96C}"/>
          </ac:spMkLst>
        </pc:spChg>
        <pc:spChg chg="mod">
          <ac:chgData name="Amelia Veith" userId="15bdf0d5-432d-4157-83ae-63e3a7e1dc2c" providerId="ADAL" clId="{DF7D28F4-70C7-4F3B-B2F4-B7EA1C97406B}" dt="2022-01-25T04:38:52.535" v="2233" actId="165"/>
          <ac:spMkLst>
            <pc:docMk/>
            <pc:sldMk cId="3168731397" sldId="412"/>
            <ac:spMk id="236" creationId="{D58CF18A-E22E-4F2A-93BB-095328CF6CE9}"/>
          </ac:spMkLst>
        </pc:spChg>
        <pc:spChg chg="mod">
          <ac:chgData name="Amelia Veith" userId="15bdf0d5-432d-4157-83ae-63e3a7e1dc2c" providerId="ADAL" clId="{DF7D28F4-70C7-4F3B-B2F4-B7EA1C97406B}" dt="2022-01-25T04:38:52.535" v="2233" actId="165"/>
          <ac:spMkLst>
            <pc:docMk/>
            <pc:sldMk cId="3168731397" sldId="412"/>
            <ac:spMk id="237" creationId="{66C84BDA-5309-4F39-BCE3-3C28ABF98D72}"/>
          </ac:spMkLst>
        </pc:spChg>
        <pc:spChg chg="mod">
          <ac:chgData name="Amelia Veith" userId="15bdf0d5-432d-4157-83ae-63e3a7e1dc2c" providerId="ADAL" clId="{DF7D28F4-70C7-4F3B-B2F4-B7EA1C97406B}" dt="2022-01-25T04:38:52.535" v="2233" actId="165"/>
          <ac:spMkLst>
            <pc:docMk/>
            <pc:sldMk cId="3168731397" sldId="412"/>
            <ac:spMk id="238" creationId="{2DADC2EF-0D58-4C96-B50B-252B4EFE0515}"/>
          </ac:spMkLst>
        </pc:spChg>
        <pc:spChg chg="mod">
          <ac:chgData name="Amelia Veith" userId="15bdf0d5-432d-4157-83ae-63e3a7e1dc2c" providerId="ADAL" clId="{DF7D28F4-70C7-4F3B-B2F4-B7EA1C97406B}" dt="2022-01-25T04:38:52.535" v="2233" actId="165"/>
          <ac:spMkLst>
            <pc:docMk/>
            <pc:sldMk cId="3168731397" sldId="412"/>
            <ac:spMk id="239" creationId="{3419C106-58B6-417B-9786-DEEAEA88A553}"/>
          </ac:spMkLst>
        </pc:spChg>
        <pc:spChg chg="mod">
          <ac:chgData name="Amelia Veith" userId="15bdf0d5-432d-4157-83ae-63e3a7e1dc2c" providerId="ADAL" clId="{DF7D28F4-70C7-4F3B-B2F4-B7EA1C97406B}" dt="2022-01-25T04:38:52.535" v="2233" actId="165"/>
          <ac:spMkLst>
            <pc:docMk/>
            <pc:sldMk cId="3168731397" sldId="412"/>
            <ac:spMk id="242" creationId="{81D18A89-041D-41E5-92FD-655E9E093203}"/>
          </ac:spMkLst>
        </pc:spChg>
        <pc:spChg chg="mod">
          <ac:chgData name="Amelia Veith" userId="15bdf0d5-432d-4157-83ae-63e3a7e1dc2c" providerId="ADAL" clId="{DF7D28F4-70C7-4F3B-B2F4-B7EA1C97406B}" dt="2022-01-25T04:38:52.535" v="2233" actId="165"/>
          <ac:spMkLst>
            <pc:docMk/>
            <pc:sldMk cId="3168731397" sldId="412"/>
            <ac:spMk id="243" creationId="{34E65AEA-891E-4B85-B9B8-46924C44D5AA}"/>
          </ac:spMkLst>
        </pc:spChg>
        <pc:spChg chg="mod">
          <ac:chgData name="Amelia Veith" userId="15bdf0d5-432d-4157-83ae-63e3a7e1dc2c" providerId="ADAL" clId="{DF7D28F4-70C7-4F3B-B2F4-B7EA1C97406B}" dt="2022-01-25T04:38:52.535" v="2233" actId="165"/>
          <ac:spMkLst>
            <pc:docMk/>
            <pc:sldMk cId="3168731397" sldId="412"/>
            <ac:spMk id="245" creationId="{85B1934E-782B-44B2-B582-0A0E97C7DBF2}"/>
          </ac:spMkLst>
        </pc:spChg>
        <pc:spChg chg="mod">
          <ac:chgData name="Amelia Veith" userId="15bdf0d5-432d-4157-83ae-63e3a7e1dc2c" providerId="ADAL" clId="{DF7D28F4-70C7-4F3B-B2F4-B7EA1C97406B}" dt="2022-01-25T04:38:52.535" v="2233" actId="165"/>
          <ac:spMkLst>
            <pc:docMk/>
            <pc:sldMk cId="3168731397" sldId="412"/>
            <ac:spMk id="246" creationId="{9C2B353C-1841-4149-B132-7C2FDF4F0EDC}"/>
          </ac:spMkLst>
        </pc:spChg>
        <pc:spChg chg="mod">
          <ac:chgData name="Amelia Veith" userId="15bdf0d5-432d-4157-83ae-63e3a7e1dc2c" providerId="ADAL" clId="{DF7D28F4-70C7-4F3B-B2F4-B7EA1C97406B}" dt="2022-01-25T04:38:52.535" v="2233" actId="165"/>
          <ac:spMkLst>
            <pc:docMk/>
            <pc:sldMk cId="3168731397" sldId="412"/>
            <ac:spMk id="247" creationId="{E511EEF4-781D-434C-9151-4C33EF620B7E}"/>
          </ac:spMkLst>
        </pc:spChg>
        <pc:spChg chg="mod">
          <ac:chgData name="Amelia Veith" userId="15bdf0d5-432d-4157-83ae-63e3a7e1dc2c" providerId="ADAL" clId="{DF7D28F4-70C7-4F3B-B2F4-B7EA1C97406B}" dt="2022-01-25T04:38:52.535" v="2233" actId="165"/>
          <ac:spMkLst>
            <pc:docMk/>
            <pc:sldMk cId="3168731397" sldId="412"/>
            <ac:spMk id="248" creationId="{844E55B0-84D3-4F7C-9D28-FB5623286FEB}"/>
          </ac:spMkLst>
        </pc:spChg>
        <pc:spChg chg="mod">
          <ac:chgData name="Amelia Veith" userId="15bdf0d5-432d-4157-83ae-63e3a7e1dc2c" providerId="ADAL" clId="{DF7D28F4-70C7-4F3B-B2F4-B7EA1C97406B}" dt="2022-01-25T04:38:52.535" v="2233" actId="165"/>
          <ac:spMkLst>
            <pc:docMk/>
            <pc:sldMk cId="3168731397" sldId="412"/>
            <ac:spMk id="251" creationId="{D0586416-7DD3-4089-9CA7-5CA18B216E41}"/>
          </ac:spMkLst>
        </pc:spChg>
        <pc:spChg chg="mod">
          <ac:chgData name="Amelia Veith" userId="15bdf0d5-432d-4157-83ae-63e3a7e1dc2c" providerId="ADAL" clId="{DF7D28F4-70C7-4F3B-B2F4-B7EA1C97406B}" dt="2022-01-25T04:38:52.535" v="2233" actId="165"/>
          <ac:spMkLst>
            <pc:docMk/>
            <pc:sldMk cId="3168731397" sldId="412"/>
            <ac:spMk id="252" creationId="{91B09BB7-CD64-4E91-916E-45B0DBA133F4}"/>
          </ac:spMkLst>
        </pc:spChg>
        <pc:spChg chg="mod">
          <ac:chgData name="Amelia Veith" userId="15bdf0d5-432d-4157-83ae-63e3a7e1dc2c" providerId="ADAL" clId="{DF7D28F4-70C7-4F3B-B2F4-B7EA1C97406B}" dt="2022-01-25T04:38:52.535" v="2233" actId="165"/>
          <ac:spMkLst>
            <pc:docMk/>
            <pc:sldMk cId="3168731397" sldId="412"/>
            <ac:spMk id="253" creationId="{EA3899A2-F9F5-43F1-AEB3-AD113EAAECDB}"/>
          </ac:spMkLst>
        </pc:spChg>
        <pc:spChg chg="mod">
          <ac:chgData name="Amelia Veith" userId="15bdf0d5-432d-4157-83ae-63e3a7e1dc2c" providerId="ADAL" clId="{DF7D28F4-70C7-4F3B-B2F4-B7EA1C97406B}" dt="2022-01-25T04:38:52.535" v="2233" actId="165"/>
          <ac:spMkLst>
            <pc:docMk/>
            <pc:sldMk cId="3168731397" sldId="412"/>
            <ac:spMk id="254" creationId="{A6D2CE3A-39E8-4B87-8FCE-5BFAFE6FBC84}"/>
          </ac:spMkLst>
        </pc:spChg>
        <pc:spChg chg="mod">
          <ac:chgData name="Amelia Veith" userId="15bdf0d5-432d-4157-83ae-63e3a7e1dc2c" providerId="ADAL" clId="{DF7D28F4-70C7-4F3B-B2F4-B7EA1C97406B}" dt="2022-01-25T04:38:52.535" v="2233" actId="165"/>
          <ac:spMkLst>
            <pc:docMk/>
            <pc:sldMk cId="3168731397" sldId="412"/>
            <ac:spMk id="255" creationId="{10A3AE4D-14FF-43D3-ACB8-DAF334C25D94}"/>
          </ac:spMkLst>
        </pc:spChg>
        <pc:spChg chg="mod">
          <ac:chgData name="Amelia Veith" userId="15bdf0d5-432d-4157-83ae-63e3a7e1dc2c" providerId="ADAL" clId="{DF7D28F4-70C7-4F3B-B2F4-B7EA1C97406B}" dt="2022-01-25T04:38:52.535" v="2233" actId="165"/>
          <ac:spMkLst>
            <pc:docMk/>
            <pc:sldMk cId="3168731397" sldId="412"/>
            <ac:spMk id="259" creationId="{2762DC8E-E3AD-4878-9A87-9070BBFC6F58}"/>
          </ac:spMkLst>
        </pc:spChg>
        <pc:spChg chg="mod">
          <ac:chgData name="Amelia Veith" userId="15bdf0d5-432d-4157-83ae-63e3a7e1dc2c" providerId="ADAL" clId="{DF7D28F4-70C7-4F3B-B2F4-B7EA1C97406B}" dt="2022-01-25T04:38:52.535" v="2233" actId="165"/>
          <ac:spMkLst>
            <pc:docMk/>
            <pc:sldMk cId="3168731397" sldId="412"/>
            <ac:spMk id="261" creationId="{0855EACC-94C3-4559-999D-84DDC0D8DD8F}"/>
          </ac:spMkLst>
        </pc:spChg>
        <pc:spChg chg="mod">
          <ac:chgData name="Amelia Veith" userId="15bdf0d5-432d-4157-83ae-63e3a7e1dc2c" providerId="ADAL" clId="{DF7D28F4-70C7-4F3B-B2F4-B7EA1C97406B}" dt="2022-01-25T04:38:52.535" v="2233" actId="165"/>
          <ac:spMkLst>
            <pc:docMk/>
            <pc:sldMk cId="3168731397" sldId="412"/>
            <ac:spMk id="266" creationId="{8DB03D1A-2FFA-4839-A47C-49790CCBAF0B}"/>
          </ac:spMkLst>
        </pc:spChg>
        <pc:spChg chg="mod">
          <ac:chgData name="Amelia Veith" userId="15bdf0d5-432d-4157-83ae-63e3a7e1dc2c" providerId="ADAL" clId="{DF7D28F4-70C7-4F3B-B2F4-B7EA1C97406B}" dt="2022-01-25T04:38:52.535" v="2233" actId="165"/>
          <ac:spMkLst>
            <pc:docMk/>
            <pc:sldMk cId="3168731397" sldId="412"/>
            <ac:spMk id="267" creationId="{33147CBF-213A-4B6E-8632-C33E8BCC3DFB}"/>
          </ac:spMkLst>
        </pc:spChg>
        <pc:spChg chg="mod">
          <ac:chgData name="Amelia Veith" userId="15bdf0d5-432d-4157-83ae-63e3a7e1dc2c" providerId="ADAL" clId="{DF7D28F4-70C7-4F3B-B2F4-B7EA1C97406B}" dt="2022-01-25T04:38:52.535" v="2233" actId="165"/>
          <ac:spMkLst>
            <pc:docMk/>
            <pc:sldMk cId="3168731397" sldId="412"/>
            <ac:spMk id="268" creationId="{D4C6020E-0B38-4786-BE9A-D6DD21259D41}"/>
          </ac:spMkLst>
        </pc:spChg>
        <pc:spChg chg="mod">
          <ac:chgData name="Amelia Veith" userId="15bdf0d5-432d-4157-83ae-63e3a7e1dc2c" providerId="ADAL" clId="{DF7D28F4-70C7-4F3B-B2F4-B7EA1C97406B}" dt="2022-01-25T04:38:52.535" v="2233" actId="165"/>
          <ac:spMkLst>
            <pc:docMk/>
            <pc:sldMk cId="3168731397" sldId="412"/>
            <ac:spMk id="269" creationId="{BCA8B2DF-CE28-4A1F-B4F4-CD1C66674DDE}"/>
          </ac:spMkLst>
        </pc:spChg>
        <pc:spChg chg="mod">
          <ac:chgData name="Amelia Veith" userId="15bdf0d5-432d-4157-83ae-63e3a7e1dc2c" providerId="ADAL" clId="{DF7D28F4-70C7-4F3B-B2F4-B7EA1C97406B}" dt="2022-01-25T04:38:52.535" v="2233" actId="165"/>
          <ac:spMkLst>
            <pc:docMk/>
            <pc:sldMk cId="3168731397" sldId="412"/>
            <ac:spMk id="273" creationId="{A50A7D68-9270-43D0-BF8A-1B5B0EA99C31}"/>
          </ac:spMkLst>
        </pc:spChg>
        <pc:spChg chg="mod">
          <ac:chgData name="Amelia Veith" userId="15bdf0d5-432d-4157-83ae-63e3a7e1dc2c" providerId="ADAL" clId="{DF7D28F4-70C7-4F3B-B2F4-B7EA1C97406B}" dt="2022-01-25T04:38:52.535" v="2233" actId="165"/>
          <ac:spMkLst>
            <pc:docMk/>
            <pc:sldMk cId="3168731397" sldId="412"/>
            <ac:spMk id="276" creationId="{2F3AB09B-6A4E-48D9-9169-0221EC9123EB}"/>
          </ac:spMkLst>
        </pc:spChg>
        <pc:spChg chg="mod">
          <ac:chgData name="Amelia Veith" userId="15bdf0d5-432d-4157-83ae-63e3a7e1dc2c" providerId="ADAL" clId="{DF7D28F4-70C7-4F3B-B2F4-B7EA1C97406B}" dt="2022-01-25T04:38:52.535" v="2233" actId="165"/>
          <ac:spMkLst>
            <pc:docMk/>
            <pc:sldMk cId="3168731397" sldId="412"/>
            <ac:spMk id="277" creationId="{D7A6BFEE-A21F-41AD-95FF-78365E915BE3}"/>
          </ac:spMkLst>
        </pc:spChg>
        <pc:spChg chg="mod">
          <ac:chgData name="Amelia Veith" userId="15bdf0d5-432d-4157-83ae-63e3a7e1dc2c" providerId="ADAL" clId="{DF7D28F4-70C7-4F3B-B2F4-B7EA1C97406B}" dt="2022-01-25T04:38:52.535" v="2233" actId="165"/>
          <ac:spMkLst>
            <pc:docMk/>
            <pc:sldMk cId="3168731397" sldId="412"/>
            <ac:spMk id="278" creationId="{348DAA9C-B505-4689-A9C9-F044D89254D0}"/>
          </ac:spMkLst>
        </pc:spChg>
        <pc:spChg chg="mod">
          <ac:chgData name="Amelia Veith" userId="15bdf0d5-432d-4157-83ae-63e3a7e1dc2c" providerId="ADAL" clId="{DF7D28F4-70C7-4F3B-B2F4-B7EA1C97406B}" dt="2022-01-25T04:38:52.535" v="2233" actId="165"/>
          <ac:spMkLst>
            <pc:docMk/>
            <pc:sldMk cId="3168731397" sldId="412"/>
            <ac:spMk id="281" creationId="{142F15F7-EE28-4555-B720-9BF41C468E8E}"/>
          </ac:spMkLst>
        </pc:spChg>
        <pc:spChg chg="mod">
          <ac:chgData name="Amelia Veith" userId="15bdf0d5-432d-4157-83ae-63e3a7e1dc2c" providerId="ADAL" clId="{DF7D28F4-70C7-4F3B-B2F4-B7EA1C97406B}" dt="2022-01-25T04:38:52.535" v="2233" actId="165"/>
          <ac:spMkLst>
            <pc:docMk/>
            <pc:sldMk cId="3168731397" sldId="412"/>
            <ac:spMk id="282" creationId="{38A5655B-92C2-41BE-9FBE-694C5B30C801}"/>
          </ac:spMkLst>
        </pc:spChg>
        <pc:spChg chg="mod">
          <ac:chgData name="Amelia Veith" userId="15bdf0d5-432d-4157-83ae-63e3a7e1dc2c" providerId="ADAL" clId="{DF7D28F4-70C7-4F3B-B2F4-B7EA1C97406B}" dt="2022-01-25T04:38:52.535" v="2233" actId="165"/>
          <ac:spMkLst>
            <pc:docMk/>
            <pc:sldMk cId="3168731397" sldId="412"/>
            <ac:spMk id="283" creationId="{606E9755-632F-47BB-A321-157B1416EFB2}"/>
          </ac:spMkLst>
        </pc:spChg>
        <pc:spChg chg="mod">
          <ac:chgData name="Amelia Veith" userId="15bdf0d5-432d-4157-83ae-63e3a7e1dc2c" providerId="ADAL" clId="{DF7D28F4-70C7-4F3B-B2F4-B7EA1C97406B}" dt="2022-01-25T04:38:52.535" v="2233" actId="165"/>
          <ac:spMkLst>
            <pc:docMk/>
            <pc:sldMk cId="3168731397" sldId="412"/>
            <ac:spMk id="286" creationId="{CFB7F6CC-694C-4093-927B-AFFB8B5A2521}"/>
          </ac:spMkLst>
        </pc:spChg>
        <pc:spChg chg="mod">
          <ac:chgData name="Amelia Veith" userId="15bdf0d5-432d-4157-83ae-63e3a7e1dc2c" providerId="ADAL" clId="{DF7D28F4-70C7-4F3B-B2F4-B7EA1C97406B}" dt="2022-01-25T04:38:52.535" v="2233" actId="165"/>
          <ac:spMkLst>
            <pc:docMk/>
            <pc:sldMk cId="3168731397" sldId="412"/>
            <ac:spMk id="287" creationId="{FFAF7150-23F4-4BB7-9137-ADD2FCFB7E46}"/>
          </ac:spMkLst>
        </pc:spChg>
        <pc:spChg chg="mod">
          <ac:chgData name="Amelia Veith" userId="15bdf0d5-432d-4157-83ae-63e3a7e1dc2c" providerId="ADAL" clId="{DF7D28F4-70C7-4F3B-B2F4-B7EA1C97406B}" dt="2022-01-25T04:38:52.535" v="2233" actId="165"/>
          <ac:spMkLst>
            <pc:docMk/>
            <pc:sldMk cId="3168731397" sldId="412"/>
            <ac:spMk id="288" creationId="{45F1E737-FC63-4C55-9382-B40F83447548}"/>
          </ac:spMkLst>
        </pc:spChg>
        <pc:spChg chg="mod">
          <ac:chgData name="Amelia Veith" userId="15bdf0d5-432d-4157-83ae-63e3a7e1dc2c" providerId="ADAL" clId="{DF7D28F4-70C7-4F3B-B2F4-B7EA1C97406B}" dt="2022-01-25T04:38:52.535" v="2233" actId="165"/>
          <ac:spMkLst>
            <pc:docMk/>
            <pc:sldMk cId="3168731397" sldId="412"/>
            <ac:spMk id="291" creationId="{E86CC04D-110E-4154-80E4-137D667CED53}"/>
          </ac:spMkLst>
        </pc:spChg>
        <pc:spChg chg="mod">
          <ac:chgData name="Amelia Veith" userId="15bdf0d5-432d-4157-83ae-63e3a7e1dc2c" providerId="ADAL" clId="{DF7D28F4-70C7-4F3B-B2F4-B7EA1C97406B}" dt="2022-01-25T04:38:52.535" v="2233" actId="165"/>
          <ac:spMkLst>
            <pc:docMk/>
            <pc:sldMk cId="3168731397" sldId="412"/>
            <ac:spMk id="292" creationId="{A0ABC416-65AA-414A-89E7-969DF1152A63}"/>
          </ac:spMkLst>
        </pc:spChg>
        <pc:spChg chg="mod">
          <ac:chgData name="Amelia Veith" userId="15bdf0d5-432d-4157-83ae-63e3a7e1dc2c" providerId="ADAL" clId="{DF7D28F4-70C7-4F3B-B2F4-B7EA1C97406B}" dt="2022-01-25T04:38:52.535" v="2233" actId="165"/>
          <ac:spMkLst>
            <pc:docMk/>
            <pc:sldMk cId="3168731397" sldId="412"/>
            <ac:spMk id="294" creationId="{BC16515E-14CF-4001-BE30-7BAC70C6C21B}"/>
          </ac:spMkLst>
        </pc:spChg>
        <pc:spChg chg="mod">
          <ac:chgData name="Amelia Veith" userId="15bdf0d5-432d-4157-83ae-63e3a7e1dc2c" providerId="ADAL" clId="{DF7D28F4-70C7-4F3B-B2F4-B7EA1C97406B}" dt="2022-01-25T04:38:52.535" v="2233" actId="165"/>
          <ac:spMkLst>
            <pc:docMk/>
            <pc:sldMk cId="3168731397" sldId="412"/>
            <ac:spMk id="299" creationId="{5073FA9F-436F-47A1-B22C-797F3FF15C90}"/>
          </ac:spMkLst>
        </pc:spChg>
        <pc:spChg chg="mod">
          <ac:chgData name="Amelia Veith" userId="15bdf0d5-432d-4157-83ae-63e3a7e1dc2c" providerId="ADAL" clId="{DF7D28F4-70C7-4F3B-B2F4-B7EA1C97406B}" dt="2022-01-25T04:38:52.535" v="2233" actId="165"/>
          <ac:spMkLst>
            <pc:docMk/>
            <pc:sldMk cId="3168731397" sldId="412"/>
            <ac:spMk id="300" creationId="{64D140C3-0AFC-4568-8BE2-E44D8A69C2BE}"/>
          </ac:spMkLst>
        </pc:spChg>
        <pc:spChg chg="mod">
          <ac:chgData name="Amelia Veith" userId="15bdf0d5-432d-4157-83ae-63e3a7e1dc2c" providerId="ADAL" clId="{DF7D28F4-70C7-4F3B-B2F4-B7EA1C97406B}" dt="2022-01-25T04:38:52.535" v="2233" actId="165"/>
          <ac:spMkLst>
            <pc:docMk/>
            <pc:sldMk cId="3168731397" sldId="412"/>
            <ac:spMk id="301" creationId="{65FA9903-20CA-47D1-A03C-0A0B827E935B}"/>
          </ac:spMkLst>
        </pc:spChg>
        <pc:spChg chg="mod">
          <ac:chgData name="Amelia Veith" userId="15bdf0d5-432d-4157-83ae-63e3a7e1dc2c" providerId="ADAL" clId="{DF7D28F4-70C7-4F3B-B2F4-B7EA1C97406B}" dt="2022-01-25T04:38:52.535" v="2233" actId="165"/>
          <ac:spMkLst>
            <pc:docMk/>
            <pc:sldMk cId="3168731397" sldId="412"/>
            <ac:spMk id="302" creationId="{E3EAE57C-E0FD-4920-856E-D3CB9A897C41}"/>
          </ac:spMkLst>
        </pc:spChg>
        <pc:spChg chg="mod">
          <ac:chgData name="Amelia Veith" userId="15bdf0d5-432d-4157-83ae-63e3a7e1dc2c" providerId="ADAL" clId="{DF7D28F4-70C7-4F3B-B2F4-B7EA1C97406B}" dt="2022-01-25T04:38:52.535" v="2233" actId="165"/>
          <ac:spMkLst>
            <pc:docMk/>
            <pc:sldMk cId="3168731397" sldId="412"/>
            <ac:spMk id="303" creationId="{AC0560C0-AE3C-43F5-A252-7DB84D82FC5D}"/>
          </ac:spMkLst>
        </pc:spChg>
        <pc:spChg chg="mod">
          <ac:chgData name="Amelia Veith" userId="15bdf0d5-432d-4157-83ae-63e3a7e1dc2c" providerId="ADAL" clId="{DF7D28F4-70C7-4F3B-B2F4-B7EA1C97406B}" dt="2022-01-25T04:38:52.535" v="2233" actId="165"/>
          <ac:spMkLst>
            <pc:docMk/>
            <pc:sldMk cId="3168731397" sldId="412"/>
            <ac:spMk id="307" creationId="{9E6AD61D-9194-4FF4-8341-0B1F487FE721}"/>
          </ac:spMkLst>
        </pc:spChg>
        <pc:spChg chg="mod">
          <ac:chgData name="Amelia Veith" userId="15bdf0d5-432d-4157-83ae-63e3a7e1dc2c" providerId="ADAL" clId="{DF7D28F4-70C7-4F3B-B2F4-B7EA1C97406B}" dt="2022-01-25T04:38:52.535" v="2233" actId="165"/>
          <ac:spMkLst>
            <pc:docMk/>
            <pc:sldMk cId="3168731397" sldId="412"/>
            <ac:spMk id="310" creationId="{A69EB1EF-7180-4CFC-AF6F-8EB46FCE0712}"/>
          </ac:spMkLst>
        </pc:spChg>
        <pc:spChg chg="mod">
          <ac:chgData name="Amelia Veith" userId="15bdf0d5-432d-4157-83ae-63e3a7e1dc2c" providerId="ADAL" clId="{DF7D28F4-70C7-4F3B-B2F4-B7EA1C97406B}" dt="2022-01-25T04:38:52.535" v="2233" actId="165"/>
          <ac:spMkLst>
            <pc:docMk/>
            <pc:sldMk cId="3168731397" sldId="412"/>
            <ac:spMk id="311" creationId="{B86E087E-6E70-4919-8513-226F6FE88526}"/>
          </ac:spMkLst>
        </pc:spChg>
        <pc:spChg chg="mod">
          <ac:chgData name="Amelia Veith" userId="15bdf0d5-432d-4157-83ae-63e3a7e1dc2c" providerId="ADAL" clId="{DF7D28F4-70C7-4F3B-B2F4-B7EA1C97406B}" dt="2022-01-25T04:38:52.535" v="2233" actId="165"/>
          <ac:spMkLst>
            <pc:docMk/>
            <pc:sldMk cId="3168731397" sldId="412"/>
            <ac:spMk id="312" creationId="{CA322B23-D092-46FA-A2CB-C40A7EC4B437}"/>
          </ac:spMkLst>
        </pc:spChg>
        <pc:spChg chg="mod">
          <ac:chgData name="Amelia Veith" userId="15bdf0d5-432d-4157-83ae-63e3a7e1dc2c" providerId="ADAL" clId="{DF7D28F4-70C7-4F3B-B2F4-B7EA1C97406B}" dt="2022-01-25T04:38:52.535" v="2233" actId="165"/>
          <ac:spMkLst>
            <pc:docMk/>
            <pc:sldMk cId="3168731397" sldId="412"/>
            <ac:spMk id="315" creationId="{E48CE3D9-33B6-46B3-A0E2-FA9AA8A607D4}"/>
          </ac:spMkLst>
        </pc:spChg>
        <pc:spChg chg="mod">
          <ac:chgData name="Amelia Veith" userId="15bdf0d5-432d-4157-83ae-63e3a7e1dc2c" providerId="ADAL" clId="{DF7D28F4-70C7-4F3B-B2F4-B7EA1C97406B}" dt="2022-01-25T04:38:52.535" v="2233" actId="165"/>
          <ac:spMkLst>
            <pc:docMk/>
            <pc:sldMk cId="3168731397" sldId="412"/>
            <ac:spMk id="316" creationId="{8B1B1B36-9C56-48E4-A6F9-B620BFF5C5F8}"/>
          </ac:spMkLst>
        </pc:spChg>
        <pc:spChg chg="mod">
          <ac:chgData name="Amelia Veith" userId="15bdf0d5-432d-4157-83ae-63e3a7e1dc2c" providerId="ADAL" clId="{DF7D28F4-70C7-4F3B-B2F4-B7EA1C97406B}" dt="2022-01-25T04:38:52.535" v="2233" actId="165"/>
          <ac:spMkLst>
            <pc:docMk/>
            <pc:sldMk cId="3168731397" sldId="412"/>
            <ac:spMk id="317" creationId="{7E5841C6-2A5A-41D0-AC2F-D8A72F081F97}"/>
          </ac:spMkLst>
        </pc:spChg>
        <pc:spChg chg="mod">
          <ac:chgData name="Amelia Veith" userId="15bdf0d5-432d-4157-83ae-63e3a7e1dc2c" providerId="ADAL" clId="{DF7D28F4-70C7-4F3B-B2F4-B7EA1C97406B}" dt="2022-01-25T04:38:52.535" v="2233" actId="165"/>
          <ac:spMkLst>
            <pc:docMk/>
            <pc:sldMk cId="3168731397" sldId="412"/>
            <ac:spMk id="320" creationId="{D92C1734-3812-4526-8D18-25398B181FD2}"/>
          </ac:spMkLst>
        </pc:spChg>
        <pc:spChg chg="mod">
          <ac:chgData name="Amelia Veith" userId="15bdf0d5-432d-4157-83ae-63e3a7e1dc2c" providerId="ADAL" clId="{DF7D28F4-70C7-4F3B-B2F4-B7EA1C97406B}" dt="2022-01-25T04:38:52.535" v="2233" actId="165"/>
          <ac:spMkLst>
            <pc:docMk/>
            <pc:sldMk cId="3168731397" sldId="412"/>
            <ac:spMk id="321" creationId="{5FE0ECD6-A893-4987-8A9A-B104EC3A97CD}"/>
          </ac:spMkLst>
        </pc:spChg>
        <pc:spChg chg="mod">
          <ac:chgData name="Amelia Veith" userId="15bdf0d5-432d-4157-83ae-63e3a7e1dc2c" providerId="ADAL" clId="{DF7D28F4-70C7-4F3B-B2F4-B7EA1C97406B}" dt="2022-01-25T04:38:52.535" v="2233" actId="165"/>
          <ac:spMkLst>
            <pc:docMk/>
            <pc:sldMk cId="3168731397" sldId="412"/>
            <ac:spMk id="322" creationId="{9798F714-4101-48E7-BA3D-EE885077045B}"/>
          </ac:spMkLst>
        </pc:spChg>
        <pc:spChg chg="mod">
          <ac:chgData name="Amelia Veith" userId="15bdf0d5-432d-4157-83ae-63e3a7e1dc2c" providerId="ADAL" clId="{DF7D28F4-70C7-4F3B-B2F4-B7EA1C97406B}" dt="2022-01-25T04:38:52.535" v="2233" actId="165"/>
          <ac:spMkLst>
            <pc:docMk/>
            <pc:sldMk cId="3168731397" sldId="412"/>
            <ac:spMk id="325" creationId="{0261C61E-DBDD-4249-B131-9CE2552BFB30}"/>
          </ac:spMkLst>
        </pc:spChg>
        <pc:spChg chg="mod">
          <ac:chgData name="Amelia Veith" userId="15bdf0d5-432d-4157-83ae-63e3a7e1dc2c" providerId="ADAL" clId="{DF7D28F4-70C7-4F3B-B2F4-B7EA1C97406B}" dt="2022-01-25T04:38:52.535" v="2233" actId="165"/>
          <ac:spMkLst>
            <pc:docMk/>
            <pc:sldMk cId="3168731397" sldId="412"/>
            <ac:spMk id="326" creationId="{11C540E4-6434-47E4-8E7D-410949C5EE2F}"/>
          </ac:spMkLst>
        </pc:spChg>
        <pc:spChg chg="mod">
          <ac:chgData name="Amelia Veith" userId="15bdf0d5-432d-4157-83ae-63e3a7e1dc2c" providerId="ADAL" clId="{DF7D28F4-70C7-4F3B-B2F4-B7EA1C97406B}" dt="2022-01-25T04:38:52.535" v="2233" actId="165"/>
          <ac:spMkLst>
            <pc:docMk/>
            <pc:sldMk cId="3168731397" sldId="412"/>
            <ac:spMk id="327" creationId="{10C3A371-004A-4BBF-B915-93C945F0C7F2}"/>
          </ac:spMkLst>
        </pc:spChg>
        <pc:spChg chg="mod">
          <ac:chgData name="Amelia Veith" userId="15bdf0d5-432d-4157-83ae-63e3a7e1dc2c" providerId="ADAL" clId="{DF7D28F4-70C7-4F3B-B2F4-B7EA1C97406B}" dt="2022-01-25T04:38:52.535" v="2233" actId="165"/>
          <ac:spMkLst>
            <pc:docMk/>
            <pc:sldMk cId="3168731397" sldId="412"/>
            <ac:spMk id="328" creationId="{C48AE0F0-0D0C-4C7D-B2CA-CB9D83237DCB}"/>
          </ac:spMkLst>
        </pc:spChg>
        <pc:spChg chg="mod">
          <ac:chgData name="Amelia Veith" userId="15bdf0d5-432d-4157-83ae-63e3a7e1dc2c" providerId="ADAL" clId="{DF7D28F4-70C7-4F3B-B2F4-B7EA1C97406B}" dt="2022-01-25T04:38:52.535" v="2233" actId="165"/>
          <ac:spMkLst>
            <pc:docMk/>
            <pc:sldMk cId="3168731397" sldId="412"/>
            <ac:spMk id="329" creationId="{F71ABA0A-30F0-4276-8934-27E7AB994DB3}"/>
          </ac:spMkLst>
        </pc:spChg>
        <pc:spChg chg="mod topLvl">
          <ac:chgData name="Amelia Veith" userId="15bdf0d5-432d-4157-83ae-63e3a7e1dc2c" providerId="ADAL" clId="{DF7D28F4-70C7-4F3B-B2F4-B7EA1C97406B}" dt="2022-01-25T04:41:08.664" v="2256" actId="165"/>
          <ac:spMkLst>
            <pc:docMk/>
            <pc:sldMk cId="3168731397" sldId="412"/>
            <ac:spMk id="365" creationId="{C87B1C63-52D0-4539-AF9A-C14355D26E7C}"/>
          </ac:spMkLst>
        </pc:spChg>
        <pc:spChg chg="mod">
          <ac:chgData name="Amelia Veith" userId="15bdf0d5-432d-4157-83ae-63e3a7e1dc2c" providerId="ADAL" clId="{DF7D28F4-70C7-4F3B-B2F4-B7EA1C97406B}" dt="2022-01-25T04:41:08.664" v="2256" actId="165"/>
          <ac:spMkLst>
            <pc:docMk/>
            <pc:sldMk cId="3168731397" sldId="412"/>
            <ac:spMk id="370" creationId="{09D60890-2A85-4660-8CEE-F609B4A0C01B}"/>
          </ac:spMkLst>
        </pc:spChg>
        <pc:spChg chg="mod">
          <ac:chgData name="Amelia Veith" userId="15bdf0d5-432d-4157-83ae-63e3a7e1dc2c" providerId="ADAL" clId="{DF7D28F4-70C7-4F3B-B2F4-B7EA1C97406B}" dt="2022-01-25T04:41:08.664" v="2256" actId="165"/>
          <ac:spMkLst>
            <pc:docMk/>
            <pc:sldMk cId="3168731397" sldId="412"/>
            <ac:spMk id="371" creationId="{5B7B3B40-93F2-4A2C-A93C-3500D97C5453}"/>
          </ac:spMkLst>
        </pc:spChg>
        <pc:spChg chg="mod">
          <ac:chgData name="Amelia Veith" userId="15bdf0d5-432d-4157-83ae-63e3a7e1dc2c" providerId="ADAL" clId="{DF7D28F4-70C7-4F3B-B2F4-B7EA1C97406B}" dt="2022-01-25T04:41:08.664" v="2256" actId="165"/>
          <ac:spMkLst>
            <pc:docMk/>
            <pc:sldMk cId="3168731397" sldId="412"/>
            <ac:spMk id="372" creationId="{59DBA825-8880-4F13-8B9F-D5746A7880F9}"/>
          </ac:spMkLst>
        </pc:spChg>
        <pc:spChg chg="mod">
          <ac:chgData name="Amelia Veith" userId="15bdf0d5-432d-4157-83ae-63e3a7e1dc2c" providerId="ADAL" clId="{DF7D28F4-70C7-4F3B-B2F4-B7EA1C97406B}" dt="2022-01-25T04:41:08.664" v="2256" actId="165"/>
          <ac:spMkLst>
            <pc:docMk/>
            <pc:sldMk cId="3168731397" sldId="412"/>
            <ac:spMk id="373" creationId="{9D22BB6A-6AB6-489F-81B1-3F9F483F941A}"/>
          </ac:spMkLst>
        </pc:spChg>
        <pc:spChg chg="mod">
          <ac:chgData name="Amelia Veith" userId="15bdf0d5-432d-4157-83ae-63e3a7e1dc2c" providerId="ADAL" clId="{DF7D28F4-70C7-4F3B-B2F4-B7EA1C97406B}" dt="2022-01-25T04:41:08.664" v="2256" actId="165"/>
          <ac:spMkLst>
            <pc:docMk/>
            <pc:sldMk cId="3168731397" sldId="412"/>
            <ac:spMk id="376" creationId="{CD52E6EE-8894-44F8-927E-5CBEBA69B677}"/>
          </ac:spMkLst>
        </pc:spChg>
        <pc:spChg chg="mod">
          <ac:chgData name="Amelia Veith" userId="15bdf0d5-432d-4157-83ae-63e3a7e1dc2c" providerId="ADAL" clId="{DF7D28F4-70C7-4F3B-B2F4-B7EA1C97406B}" dt="2022-01-25T04:41:08.664" v="2256" actId="165"/>
          <ac:spMkLst>
            <pc:docMk/>
            <pc:sldMk cId="3168731397" sldId="412"/>
            <ac:spMk id="377" creationId="{0B19F1E1-95AF-4601-B4C7-497A1A69F574}"/>
          </ac:spMkLst>
        </pc:spChg>
        <pc:spChg chg="mod">
          <ac:chgData name="Amelia Veith" userId="15bdf0d5-432d-4157-83ae-63e3a7e1dc2c" providerId="ADAL" clId="{DF7D28F4-70C7-4F3B-B2F4-B7EA1C97406B}" dt="2022-01-25T04:41:08.664" v="2256" actId="165"/>
          <ac:spMkLst>
            <pc:docMk/>
            <pc:sldMk cId="3168731397" sldId="412"/>
            <ac:spMk id="381" creationId="{BED426F1-7066-4FE4-AED9-34A62426021C}"/>
          </ac:spMkLst>
        </pc:spChg>
        <pc:spChg chg="mod">
          <ac:chgData name="Amelia Veith" userId="15bdf0d5-432d-4157-83ae-63e3a7e1dc2c" providerId="ADAL" clId="{DF7D28F4-70C7-4F3B-B2F4-B7EA1C97406B}" dt="2022-01-25T04:41:08.664" v="2256" actId="165"/>
          <ac:spMkLst>
            <pc:docMk/>
            <pc:sldMk cId="3168731397" sldId="412"/>
            <ac:spMk id="382" creationId="{ED3B3C79-FC3E-493B-AD42-3B442980F2FD}"/>
          </ac:spMkLst>
        </pc:spChg>
        <pc:spChg chg="mod">
          <ac:chgData name="Amelia Veith" userId="15bdf0d5-432d-4157-83ae-63e3a7e1dc2c" providerId="ADAL" clId="{DF7D28F4-70C7-4F3B-B2F4-B7EA1C97406B}" dt="2022-01-25T04:41:08.664" v="2256" actId="165"/>
          <ac:spMkLst>
            <pc:docMk/>
            <pc:sldMk cId="3168731397" sldId="412"/>
            <ac:spMk id="383" creationId="{F504EA05-5A86-4504-AE6F-ACDC438F7C38}"/>
          </ac:spMkLst>
        </pc:spChg>
        <pc:spChg chg="mod">
          <ac:chgData name="Amelia Veith" userId="15bdf0d5-432d-4157-83ae-63e3a7e1dc2c" providerId="ADAL" clId="{DF7D28F4-70C7-4F3B-B2F4-B7EA1C97406B}" dt="2022-01-25T04:41:08.664" v="2256" actId="165"/>
          <ac:spMkLst>
            <pc:docMk/>
            <pc:sldMk cId="3168731397" sldId="412"/>
            <ac:spMk id="384" creationId="{BF3CCF9C-466A-411F-B8C9-9507034BABC5}"/>
          </ac:spMkLst>
        </pc:spChg>
        <pc:spChg chg="mod">
          <ac:chgData name="Amelia Veith" userId="15bdf0d5-432d-4157-83ae-63e3a7e1dc2c" providerId="ADAL" clId="{DF7D28F4-70C7-4F3B-B2F4-B7EA1C97406B}" dt="2022-01-25T04:41:08.664" v="2256" actId="165"/>
          <ac:spMkLst>
            <pc:docMk/>
            <pc:sldMk cId="3168731397" sldId="412"/>
            <ac:spMk id="385" creationId="{8B7C5531-A434-4F20-9840-02834437C898}"/>
          </ac:spMkLst>
        </pc:spChg>
        <pc:spChg chg="mod">
          <ac:chgData name="Amelia Veith" userId="15bdf0d5-432d-4157-83ae-63e3a7e1dc2c" providerId="ADAL" clId="{DF7D28F4-70C7-4F3B-B2F4-B7EA1C97406B}" dt="2022-01-25T04:41:08.664" v="2256" actId="165"/>
          <ac:spMkLst>
            <pc:docMk/>
            <pc:sldMk cId="3168731397" sldId="412"/>
            <ac:spMk id="386" creationId="{C68BD674-57DE-4F58-88A2-E2CD789AF518}"/>
          </ac:spMkLst>
        </pc:spChg>
        <pc:spChg chg="mod">
          <ac:chgData name="Amelia Veith" userId="15bdf0d5-432d-4157-83ae-63e3a7e1dc2c" providerId="ADAL" clId="{DF7D28F4-70C7-4F3B-B2F4-B7EA1C97406B}" dt="2022-01-25T04:41:08.664" v="2256" actId="165"/>
          <ac:spMkLst>
            <pc:docMk/>
            <pc:sldMk cId="3168731397" sldId="412"/>
            <ac:spMk id="387" creationId="{0ECF0B33-6AFD-4917-A2BE-6176A34C031C}"/>
          </ac:spMkLst>
        </pc:spChg>
        <pc:spChg chg="mod">
          <ac:chgData name="Amelia Veith" userId="15bdf0d5-432d-4157-83ae-63e3a7e1dc2c" providerId="ADAL" clId="{DF7D28F4-70C7-4F3B-B2F4-B7EA1C97406B}" dt="2022-01-25T04:41:08.664" v="2256" actId="165"/>
          <ac:spMkLst>
            <pc:docMk/>
            <pc:sldMk cId="3168731397" sldId="412"/>
            <ac:spMk id="388" creationId="{E3C27473-7A3A-4FA1-BD09-2849399EF27B}"/>
          </ac:spMkLst>
        </pc:spChg>
        <pc:spChg chg="mod">
          <ac:chgData name="Amelia Veith" userId="15bdf0d5-432d-4157-83ae-63e3a7e1dc2c" providerId="ADAL" clId="{DF7D28F4-70C7-4F3B-B2F4-B7EA1C97406B}" dt="2022-01-25T04:41:08.664" v="2256" actId="165"/>
          <ac:spMkLst>
            <pc:docMk/>
            <pc:sldMk cId="3168731397" sldId="412"/>
            <ac:spMk id="389" creationId="{3C8F2865-733B-461F-8FDB-59C8C147A1AA}"/>
          </ac:spMkLst>
        </pc:spChg>
        <pc:spChg chg="mod">
          <ac:chgData name="Amelia Veith" userId="15bdf0d5-432d-4157-83ae-63e3a7e1dc2c" providerId="ADAL" clId="{DF7D28F4-70C7-4F3B-B2F4-B7EA1C97406B}" dt="2022-01-25T04:41:08.664" v="2256" actId="165"/>
          <ac:spMkLst>
            <pc:docMk/>
            <pc:sldMk cId="3168731397" sldId="412"/>
            <ac:spMk id="393" creationId="{5E905078-1CB2-4D80-924C-70B75D68FB94}"/>
          </ac:spMkLst>
        </pc:spChg>
        <pc:spChg chg="mod">
          <ac:chgData name="Amelia Veith" userId="15bdf0d5-432d-4157-83ae-63e3a7e1dc2c" providerId="ADAL" clId="{DF7D28F4-70C7-4F3B-B2F4-B7EA1C97406B}" dt="2022-01-25T04:41:08.664" v="2256" actId="165"/>
          <ac:spMkLst>
            <pc:docMk/>
            <pc:sldMk cId="3168731397" sldId="412"/>
            <ac:spMk id="394" creationId="{B67426E3-D6CA-4154-8076-35A67BC1AD9D}"/>
          </ac:spMkLst>
        </pc:spChg>
        <pc:spChg chg="mod">
          <ac:chgData name="Amelia Veith" userId="15bdf0d5-432d-4157-83ae-63e3a7e1dc2c" providerId="ADAL" clId="{DF7D28F4-70C7-4F3B-B2F4-B7EA1C97406B}" dt="2022-01-25T04:41:08.664" v="2256" actId="165"/>
          <ac:spMkLst>
            <pc:docMk/>
            <pc:sldMk cId="3168731397" sldId="412"/>
            <ac:spMk id="395" creationId="{957CFF2B-9735-4136-AD3F-4F83BF485F40}"/>
          </ac:spMkLst>
        </pc:spChg>
        <pc:spChg chg="mod">
          <ac:chgData name="Amelia Veith" userId="15bdf0d5-432d-4157-83ae-63e3a7e1dc2c" providerId="ADAL" clId="{DF7D28F4-70C7-4F3B-B2F4-B7EA1C97406B}" dt="2022-01-25T04:41:08.664" v="2256" actId="165"/>
          <ac:spMkLst>
            <pc:docMk/>
            <pc:sldMk cId="3168731397" sldId="412"/>
            <ac:spMk id="396" creationId="{A2022BE4-46AC-4068-8804-EB6B9302ACB8}"/>
          </ac:spMkLst>
        </pc:spChg>
        <pc:spChg chg="mod">
          <ac:chgData name="Amelia Veith" userId="15bdf0d5-432d-4157-83ae-63e3a7e1dc2c" providerId="ADAL" clId="{DF7D28F4-70C7-4F3B-B2F4-B7EA1C97406B}" dt="2022-01-25T04:41:08.664" v="2256" actId="165"/>
          <ac:spMkLst>
            <pc:docMk/>
            <pc:sldMk cId="3168731397" sldId="412"/>
            <ac:spMk id="397" creationId="{40BC3952-82E4-4B92-B345-B8715B7B347A}"/>
          </ac:spMkLst>
        </pc:spChg>
        <pc:spChg chg="mod">
          <ac:chgData name="Amelia Veith" userId="15bdf0d5-432d-4157-83ae-63e3a7e1dc2c" providerId="ADAL" clId="{DF7D28F4-70C7-4F3B-B2F4-B7EA1C97406B}" dt="2022-01-25T04:41:08.664" v="2256" actId="165"/>
          <ac:spMkLst>
            <pc:docMk/>
            <pc:sldMk cId="3168731397" sldId="412"/>
            <ac:spMk id="398" creationId="{B819A84A-7E4C-4782-B14B-FABA016975A9}"/>
          </ac:spMkLst>
        </pc:spChg>
        <pc:spChg chg="mod">
          <ac:chgData name="Amelia Veith" userId="15bdf0d5-432d-4157-83ae-63e3a7e1dc2c" providerId="ADAL" clId="{DF7D28F4-70C7-4F3B-B2F4-B7EA1C97406B}" dt="2022-01-25T04:41:08.664" v="2256" actId="165"/>
          <ac:spMkLst>
            <pc:docMk/>
            <pc:sldMk cId="3168731397" sldId="412"/>
            <ac:spMk id="399" creationId="{A6EF3FDB-DA61-4B66-9525-7DE111829E13}"/>
          </ac:spMkLst>
        </pc:spChg>
        <pc:spChg chg="mod">
          <ac:chgData name="Amelia Veith" userId="15bdf0d5-432d-4157-83ae-63e3a7e1dc2c" providerId="ADAL" clId="{DF7D28F4-70C7-4F3B-B2F4-B7EA1C97406B}" dt="2022-01-25T04:41:08.664" v="2256" actId="165"/>
          <ac:spMkLst>
            <pc:docMk/>
            <pc:sldMk cId="3168731397" sldId="412"/>
            <ac:spMk id="400" creationId="{C1E50EBF-599D-45F4-BA79-59B584ACAF32}"/>
          </ac:spMkLst>
        </pc:spChg>
        <pc:spChg chg="mod">
          <ac:chgData name="Amelia Veith" userId="15bdf0d5-432d-4157-83ae-63e3a7e1dc2c" providerId="ADAL" clId="{DF7D28F4-70C7-4F3B-B2F4-B7EA1C97406B}" dt="2022-01-25T04:41:08.664" v="2256" actId="165"/>
          <ac:spMkLst>
            <pc:docMk/>
            <pc:sldMk cId="3168731397" sldId="412"/>
            <ac:spMk id="401" creationId="{364229E1-5737-4FFD-9F7D-EDF5A57A8D4B}"/>
          </ac:spMkLst>
        </pc:spChg>
        <pc:spChg chg="mod topLvl">
          <ac:chgData name="Amelia Veith" userId="15bdf0d5-432d-4157-83ae-63e3a7e1dc2c" providerId="ADAL" clId="{DF7D28F4-70C7-4F3B-B2F4-B7EA1C97406B}" dt="2022-01-25T04:41:17.043" v="2257" actId="165"/>
          <ac:spMkLst>
            <pc:docMk/>
            <pc:sldMk cId="3168731397" sldId="412"/>
            <ac:spMk id="403" creationId="{7576A984-84B9-4315-80EA-1EB0662DDE7A}"/>
          </ac:spMkLst>
        </pc:spChg>
        <pc:spChg chg="mod topLvl">
          <ac:chgData name="Amelia Veith" userId="15bdf0d5-432d-4157-83ae-63e3a7e1dc2c" providerId="ADAL" clId="{DF7D28F4-70C7-4F3B-B2F4-B7EA1C97406B}" dt="2022-01-25T18:41:07.052" v="6011" actId="20577"/>
          <ac:spMkLst>
            <pc:docMk/>
            <pc:sldMk cId="3168731397" sldId="412"/>
            <ac:spMk id="404" creationId="{BD499C87-A0E8-40D0-A36C-5B53633FCDD4}"/>
          </ac:spMkLst>
        </pc:spChg>
        <pc:spChg chg="mod">
          <ac:chgData name="Amelia Veith" userId="15bdf0d5-432d-4157-83ae-63e3a7e1dc2c" providerId="ADAL" clId="{DF7D28F4-70C7-4F3B-B2F4-B7EA1C97406B}" dt="2022-01-25T04:41:17.043" v="2257" actId="165"/>
          <ac:spMkLst>
            <pc:docMk/>
            <pc:sldMk cId="3168731397" sldId="412"/>
            <ac:spMk id="406" creationId="{3E52D24B-D2C5-427E-9DC2-09F03BD654B5}"/>
          </ac:spMkLst>
        </pc:spChg>
        <pc:spChg chg="mod">
          <ac:chgData name="Amelia Veith" userId="15bdf0d5-432d-4157-83ae-63e3a7e1dc2c" providerId="ADAL" clId="{DF7D28F4-70C7-4F3B-B2F4-B7EA1C97406B}" dt="2022-01-25T04:41:17.043" v="2257" actId="165"/>
          <ac:spMkLst>
            <pc:docMk/>
            <pc:sldMk cId="3168731397" sldId="412"/>
            <ac:spMk id="407" creationId="{E6519B70-B177-464A-984D-225EA77F73C1}"/>
          </ac:spMkLst>
        </pc:spChg>
        <pc:spChg chg="mod">
          <ac:chgData name="Amelia Veith" userId="15bdf0d5-432d-4157-83ae-63e3a7e1dc2c" providerId="ADAL" clId="{DF7D28F4-70C7-4F3B-B2F4-B7EA1C97406B}" dt="2022-01-25T04:41:17.043" v="2257" actId="165"/>
          <ac:spMkLst>
            <pc:docMk/>
            <pc:sldMk cId="3168731397" sldId="412"/>
            <ac:spMk id="408" creationId="{B2681341-E624-4BB0-A919-3EA3A0C60F81}"/>
          </ac:spMkLst>
        </pc:spChg>
        <pc:spChg chg="mod">
          <ac:chgData name="Amelia Veith" userId="15bdf0d5-432d-4157-83ae-63e3a7e1dc2c" providerId="ADAL" clId="{DF7D28F4-70C7-4F3B-B2F4-B7EA1C97406B}" dt="2022-01-25T04:41:17.043" v="2257" actId="165"/>
          <ac:spMkLst>
            <pc:docMk/>
            <pc:sldMk cId="3168731397" sldId="412"/>
            <ac:spMk id="409" creationId="{5E2B84E2-BDCF-4386-9CBA-62E71924E6BB}"/>
          </ac:spMkLst>
        </pc:spChg>
        <pc:spChg chg="mod">
          <ac:chgData name="Amelia Veith" userId="15bdf0d5-432d-4157-83ae-63e3a7e1dc2c" providerId="ADAL" clId="{DF7D28F4-70C7-4F3B-B2F4-B7EA1C97406B}" dt="2022-01-25T04:41:17.043" v="2257" actId="165"/>
          <ac:spMkLst>
            <pc:docMk/>
            <pc:sldMk cId="3168731397" sldId="412"/>
            <ac:spMk id="412" creationId="{930FDFDE-33BE-4CD6-B015-BD71757F8F08}"/>
          </ac:spMkLst>
        </pc:spChg>
        <pc:spChg chg="mod">
          <ac:chgData name="Amelia Veith" userId="15bdf0d5-432d-4157-83ae-63e3a7e1dc2c" providerId="ADAL" clId="{DF7D28F4-70C7-4F3B-B2F4-B7EA1C97406B}" dt="2022-01-25T04:41:17.043" v="2257" actId="165"/>
          <ac:spMkLst>
            <pc:docMk/>
            <pc:sldMk cId="3168731397" sldId="412"/>
            <ac:spMk id="413" creationId="{D7A8BBE8-9476-4697-88A2-FEFB03A29D39}"/>
          </ac:spMkLst>
        </pc:spChg>
        <pc:spChg chg="mod">
          <ac:chgData name="Amelia Veith" userId="15bdf0d5-432d-4157-83ae-63e3a7e1dc2c" providerId="ADAL" clId="{DF7D28F4-70C7-4F3B-B2F4-B7EA1C97406B}" dt="2022-01-25T04:41:17.043" v="2257" actId="165"/>
          <ac:spMkLst>
            <pc:docMk/>
            <pc:sldMk cId="3168731397" sldId="412"/>
            <ac:spMk id="417" creationId="{09FE3FF4-4F8E-4CB8-B095-75C91311D349}"/>
          </ac:spMkLst>
        </pc:spChg>
        <pc:spChg chg="mod">
          <ac:chgData name="Amelia Veith" userId="15bdf0d5-432d-4157-83ae-63e3a7e1dc2c" providerId="ADAL" clId="{DF7D28F4-70C7-4F3B-B2F4-B7EA1C97406B}" dt="2022-01-25T04:41:17.043" v="2257" actId="165"/>
          <ac:spMkLst>
            <pc:docMk/>
            <pc:sldMk cId="3168731397" sldId="412"/>
            <ac:spMk id="418" creationId="{79F4DFFC-CB56-4A71-AF03-217BA580A6C3}"/>
          </ac:spMkLst>
        </pc:spChg>
        <pc:spChg chg="mod">
          <ac:chgData name="Amelia Veith" userId="15bdf0d5-432d-4157-83ae-63e3a7e1dc2c" providerId="ADAL" clId="{DF7D28F4-70C7-4F3B-B2F4-B7EA1C97406B}" dt="2022-01-25T04:41:17.043" v="2257" actId="165"/>
          <ac:spMkLst>
            <pc:docMk/>
            <pc:sldMk cId="3168731397" sldId="412"/>
            <ac:spMk id="419" creationId="{FD9D4D01-638A-4D74-A849-5327194C3150}"/>
          </ac:spMkLst>
        </pc:spChg>
        <pc:spChg chg="mod">
          <ac:chgData name="Amelia Veith" userId="15bdf0d5-432d-4157-83ae-63e3a7e1dc2c" providerId="ADAL" clId="{DF7D28F4-70C7-4F3B-B2F4-B7EA1C97406B}" dt="2022-01-25T04:41:17.043" v="2257" actId="165"/>
          <ac:spMkLst>
            <pc:docMk/>
            <pc:sldMk cId="3168731397" sldId="412"/>
            <ac:spMk id="420" creationId="{36D844E6-23B7-47FC-8EB3-B8FBA6A59058}"/>
          </ac:spMkLst>
        </pc:spChg>
        <pc:spChg chg="mod">
          <ac:chgData name="Amelia Veith" userId="15bdf0d5-432d-4157-83ae-63e3a7e1dc2c" providerId="ADAL" clId="{DF7D28F4-70C7-4F3B-B2F4-B7EA1C97406B}" dt="2022-01-25T04:41:17.043" v="2257" actId="165"/>
          <ac:spMkLst>
            <pc:docMk/>
            <pc:sldMk cId="3168731397" sldId="412"/>
            <ac:spMk id="421" creationId="{8CE4A8EE-5070-40D1-AC9E-6192C3CD6021}"/>
          </ac:spMkLst>
        </pc:spChg>
        <pc:spChg chg="mod">
          <ac:chgData name="Amelia Veith" userId="15bdf0d5-432d-4157-83ae-63e3a7e1dc2c" providerId="ADAL" clId="{DF7D28F4-70C7-4F3B-B2F4-B7EA1C97406B}" dt="2022-01-25T04:41:17.043" v="2257" actId="165"/>
          <ac:spMkLst>
            <pc:docMk/>
            <pc:sldMk cId="3168731397" sldId="412"/>
            <ac:spMk id="422" creationId="{285102AB-B85C-4ECA-82D9-6DE355B14DC2}"/>
          </ac:spMkLst>
        </pc:spChg>
        <pc:spChg chg="mod">
          <ac:chgData name="Amelia Veith" userId="15bdf0d5-432d-4157-83ae-63e3a7e1dc2c" providerId="ADAL" clId="{DF7D28F4-70C7-4F3B-B2F4-B7EA1C97406B}" dt="2022-01-25T04:41:17.043" v="2257" actId="165"/>
          <ac:spMkLst>
            <pc:docMk/>
            <pc:sldMk cId="3168731397" sldId="412"/>
            <ac:spMk id="423" creationId="{AF199F20-111F-45C8-86A6-95BD3C2BE1CD}"/>
          </ac:spMkLst>
        </pc:spChg>
        <pc:spChg chg="mod">
          <ac:chgData name="Amelia Veith" userId="15bdf0d5-432d-4157-83ae-63e3a7e1dc2c" providerId="ADAL" clId="{DF7D28F4-70C7-4F3B-B2F4-B7EA1C97406B}" dt="2022-01-25T04:41:17.043" v="2257" actId="165"/>
          <ac:spMkLst>
            <pc:docMk/>
            <pc:sldMk cId="3168731397" sldId="412"/>
            <ac:spMk id="424" creationId="{8B2D8A76-A4AB-4DA1-8B66-17BBC6CFE371}"/>
          </ac:spMkLst>
        </pc:spChg>
        <pc:spChg chg="mod">
          <ac:chgData name="Amelia Veith" userId="15bdf0d5-432d-4157-83ae-63e3a7e1dc2c" providerId="ADAL" clId="{DF7D28F4-70C7-4F3B-B2F4-B7EA1C97406B}" dt="2022-01-25T04:41:17.043" v="2257" actId="165"/>
          <ac:spMkLst>
            <pc:docMk/>
            <pc:sldMk cId="3168731397" sldId="412"/>
            <ac:spMk id="425" creationId="{472ED2AF-299E-4773-A798-2433E9D39168}"/>
          </ac:spMkLst>
        </pc:spChg>
        <pc:spChg chg="mod">
          <ac:chgData name="Amelia Veith" userId="15bdf0d5-432d-4157-83ae-63e3a7e1dc2c" providerId="ADAL" clId="{DF7D28F4-70C7-4F3B-B2F4-B7EA1C97406B}" dt="2022-01-25T04:41:17.043" v="2257" actId="165"/>
          <ac:spMkLst>
            <pc:docMk/>
            <pc:sldMk cId="3168731397" sldId="412"/>
            <ac:spMk id="429" creationId="{90BC8876-92EE-4469-9291-EC221604930F}"/>
          </ac:spMkLst>
        </pc:spChg>
        <pc:spChg chg="mod">
          <ac:chgData name="Amelia Veith" userId="15bdf0d5-432d-4157-83ae-63e3a7e1dc2c" providerId="ADAL" clId="{DF7D28F4-70C7-4F3B-B2F4-B7EA1C97406B}" dt="2022-01-25T04:41:17.043" v="2257" actId="165"/>
          <ac:spMkLst>
            <pc:docMk/>
            <pc:sldMk cId="3168731397" sldId="412"/>
            <ac:spMk id="430" creationId="{6C6FCED6-7836-4E1A-9B14-FA8162E95EDC}"/>
          </ac:spMkLst>
        </pc:spChg>
        <pc:spChg chg="mod">
          <ac:chgData name="Amelia Veith" userId="15bdf0d5-432d-4157-83ae-63e3a7e1dc2c" providerId="ADAL" clId="{DF7D28F4-70C7-4F3B-B2F4-B7EA1C97406B}" dt="2022-01-25T04:41:17.043" v="2257" actId="165"/>
          <ac:spMkLst>
            <pc:docMk/>
            <pc:sldMk cId="3168731397" sldId="412"/>
            <ac:spMk id="431" creationId="{F0B67209-6694-48A3-9908-4EDDD30C1374}"/>
          </ac:spMkLst>
        </pc:spChg>
        <pc:spChg chg="mod">
          <ac:chgData name="Amelia Veith" userId="15bdf0d5-432d-4157-83ae-63e3a7e1dc2c" providerId="ADAL" clId="{DF7D28F4-70C7-4F3B-B2F4-B7EA1C97406B}" dt="2022-01-25T04:41:17.043" v="2257" actId="165"/>
          <ac:spMkLst>
            <pc:docMk/>
            <pc:sldMk cId="3168731397" sldId="412"/>
            <ac:spMk id="432" creationId="{AD3725B4-78E7-4452-8841-474057B3BFF6}"/>
          </ac:spMkLst>
        </pc:spChg>
        <pc:spChg chg="mod">
          <ac:chgData name="Amelia Veith" userId="15bdf0d5-432d-4157-83ae-63e3a7e1dc2c" providerId="ADAL" clId="{DF7D28F4-70C7-4F3B-B2F4-B7EA1C97406B}" dt="2022-01-25T04:41:17.043" v="2257" actId="165"/>
          <ac:spMkLst>
            <pc:docMk/>
            <pc:sldMk cId="3168731397" sldId="412"/>
            <ac:spMk id="433" creationId="{91DDA62A-C300-4DB1-9725-FBBD945177EC}"/>
          </ac:spMkLst>
        </pc:spChg>
        <pc:spChg chg="mod">
          <ac:chgData name="Amelia Veith" userId="15bdf0d5-432d-4157-83ae-63e3a7e1dc2c" providerId="ADAL" clId="{DF7D28F4-70C7-4F3B-B2F4-B7EA1C97406B}" dt="2022-01-25T04:41:17.043" v="2257" actId="165"/>
          <ac:spMkLst>
            <pc:docMk/>
            <pc:sldMk cId="3168731397" sldId="412"/>
            <ac:spMk id="434" creationId="{CAE78891-86FB-4B05-AA29-DF71835A20DE}"/>
          </ac:spMkLst>
        </pc:spChg>
        <pc:spChg chg="mod">
          <ac:chgData name="Amelia Veith" userId="15bdf0d5-432d-4157-83ae-63e3a7e1dc2c" providerId="ADAL" clId="{DF7D28F4-70C7-4F3B-B2F4-B7EA1C97406B}" dt="2022-01-25T04:41:17.043" v="2257" actId="165"/>
          <ac:spMkLst>
            <pc:docMk/>
            <pc:sldMk cId="3168731397" sldId="412"/>
            <ac:spMk id="435" creationId="{491BC16A-4955-4B78-BCED-1A283CF305BF}"/>
          </ac:spMkLst>
        </pc:spChg>
        <pc:spChg chg="mod">
          <ac:chgData name="Amelia Veith" userId="15bdf0d5-432d-4157-83ae-63e3a7e1dc2c" providerId="ADAL" clId="{DF7D28F4-70C7-4F3B-B2F4-B7EA1C97406B}" dt="2022-01-25T04:41:17.043" v="2257" actId="165"/>
          <ac:spMkLst>
            <pc:docMk/>
            <pc:sldMk cId="3168731397" sldId="412"/>
            <ac:spMk id="436" creationId="{831B1AA2-A445-4B6C-B4A8-425AE7967972}"/>
          </ac:spMkLst>
        </pc:spChg>
        <pc:spChg chg="mod">
          <ac:chgData name="Amelia Veith" userId="15bdf0d5-432d-4157-83ae-63e3a7e1dc2c" providerId="ADAL" clId="{DF7D28F4-70C7-4F3B-B2F4-B7EA1C97406B}" dt="2022-01-25T04:41:17.043" v="2257" actId="165"/>
          <ac:spMkLst>
            <pc:docMk/>
            <pc:sldMk cId="3168731397" sldId="412"/>
            <ac:spMk id="437" creationId="{D40C85CA-3A1A-4E90-BB8D-F0E71F3DC70D}"/>
          </ac:spMkLst>
        </pc:spChg>
        <pc:spChg chg="mod topLvl">
          <ac:chgData name="Amelia Veith" userId="15bdf0d5-432d-4157-83ae-63e3a7e1dc2c" providerId="ADAL" clId="{DF7D28F4-70C7-4F3B-B2F4-B7EA1C97406B}" dt="2022-01-25T04:43:04.454" v="2297" actId="165"/>
          <ac:spMkLst>
            <pc:docMk/>
            <pc:sldMk cId="3168731397" sldId="412"/>
            <ac:spMk id="439" creationId="{D10AC1A3-A482-41AD-8338-9A75D423A8D5}"/>
          </ac:spMkLst>
        </pc:spChg>
        <pc:spChg chg="mod topLvl">
          <ac:chgData name="Amelia Veith" userId="15bdf0d5-432d-4157-83ae-63e3a7e1dc2c" providerId="ADAL" clId="{DF7D28F4-70C7-4F3B-B2F4-B7EA1C97406B}" dt="2022-01-25T04:43:39.931" v="2329" actId="20577"/>
          <ac:spMkLst>
            <pc:docMk/>
            <pc:sldMk cId="3168731397" sldId="412"/>
            <ac:spMk id="440" creationId="{34EA59CC-E801-485A-8AF1-C20ED9346E61}"/>
          </ac:spMkLst>
        </pc:spChg>
        <pc:spChg chg="mod">
          <ac:chgData name="Amelia Veith" userId="15bdf0d5-432d-4157-83ae-63e3a7e1dc2c" providerId="ADAL" clId="{DF7D28F4-70C7-4F3B-B2F4-B7EA1C97406B}" dt="2022-01-25T04:43:04.454" v="2297" actId="165"/>
          <ac:spMkLst>
            <pc:docMk/>
            <pc:sldMk cId="3168731397" sldId="412"/>
            <ac:spMk id="442" creationId="{3D06282F-A0E1-4696-AB4B-859EFE4A3C4A}"/>
          </ac:spMkLst>
        </pc:spChg>
        <pc:spChg chg="mod">
          <ac:chgData name="Amelia Veith" userId="15bdf0d5-432d-4157-83ae-63e3a7e1dc2c" providerId="ADAL" clId="{DF7D28F4-70C7-4F3B-B2F4-B7EA1C97406B}" dt="2022-01-25T04:43:04.454" v="2297" actId="165"/>
          <ac:spMkLst>
            <pc:docMk/>
            <pc:sldMk cId="3168731397" sldId="412"/>
            <ac:spMk id="443" creationId="{20652340-4C32-47FB-9722-B8211285F7BD}"/>
          </ac:spMkLst>
        </pc:spChg>
        <pc:spChg chg="mod">
          <ac:chgData name="Amelia Veith" userId="15bdf0d5-432d-4157-83ae-63e3a7e1dc2c" providerId="ADAL" clId="{DF7D28F4-70C7-4F3B-B2F4-B7EA1C97406B}" dt="2022-01-25T04:43:04.454" v="2297" actId="165"/>
          <ac:spMkLst>
            <pc:docMk/>
            <pc:sldMk cId="3168731397" sldId="412"/>
            <ac:spMk id="444" creationId="{73E42488-116F-4CF2-B323-4DE94E86980C}"/>
          </ac:spMkLst>
        </pc:spChg>
        <pc:spChg chg="mod">
          <ac:chgData name="Amelia Veith" userId="15bdf0d5-432d-4157-83ae-63e3a7e1dc2c" providerId="ADAL" clId="{DF7D28F4-70C7-4F3B-B2F4-B7EA1C97406B}" dt="2022-01-25T04:43:04.454" v="2297" actId="165"/>
          <ac:spMkLst>
            <pc:docMk/>
            <pc:sldMk cId="3168731397" sldId="412"/>
            <ac:spMk id="445" creationId="{F6FD6E9F-495F-4FA0-8463-D249BF889C84}"/>
          </ac:spMkLst>
        </pc:spChg>
        <pc:spChg chg="mod">
          <ac:chgData name="Amelia Veith" userId="15bdf0d5-432d-4157-83ae-63e3a7e1dc2c" providerId="ADAL" clId="{DF7D28F4-70C7-4F3B-B2F4-B7EA1C97406B}" dt="2022-01-25T04:43:04.454" v="2297" actId="165"/>
          <ac:spMkLst>
            <pc:docMk/>
            <pc:sldMk cId="3168731397" sldId="412"/>
            <ac:spMk id="448" creationId="{E02C7BC7-BE15-420E-855F-10B3E51D1CDC}"/>
          </ac:spMkLst>
        </pc:spChg>
        <pc:spChg chg="mod">
          <ac:chgData name="Amelia Veith" userId="15bdf0d5-432d-4157-83ae-63e3a7e1dc2c" providerId="ADAL" clId="{DF7D28F4-70C7-4F3B-B2F4-B7EA1C97406B}" dt="2022-01-25T04:43:04.454" v="2297" actId="165"/>
          <ac:spMkLst>
            <pc:docMk/>
            <pc:sldMk cId="3168731397" sldId="412"/>
            <ac:spMk id="449" creationId="{B252269B-F85B-4A00-9B53-9C1A256DBA40}"/>
          </ac:spMkLst>
        </pc:spChg>
        <pc:spChg chg="mod">
          <ac:chgData name="Amelia Veith" userId="15bdf0d5-432d-4157-83ae-63e3a7e1dc2c" providerId="ADAL" clId="{DF7D28F4-70C7-4F3B-B2F4-B7EA1C97406B}" dt="2022-01-25T04:43:04.454" v="2297" actId="165"/>
          <ac:spMkLst>
            <pc:docMk/>
            <pc:sldMk cId="3168731397" sldId="412"/>
            <ac:spMk id="453" creationId="{C21674D5-08CC-4669-A979-8292C9AAAC1E}"/>
          </ac:spMkLst>
        </pc:spChg>
        <pc:spChg chg="mod">
          <ac:chgData name="Amelia Veith" userId="15bdf0d5-432d-4157-83ae-63e3a7e1dc2c" providerId="ADAL" clId="{DF7D28F4-70C7-4F3B-B2F4-B7EA1C97406B}" dt="2022-01-25T04:43:04.454" v="2297" actId="165"/>
          <ac:spMkLst>
            <pc:docMk/>
            <pc:sldMk cId="3168731397" sldId="412"/>
            <ac:spMk id="454" creationId="{A2C32887-D6CE-44CF-8F14-A75BE500291F}"/>
          </ac:spMkLst>
        </pc:spChg>
        <pc:spChg chg="mod">
          <ac:chgData name="Amelia Veith" userId="15bdf0d5-432d-4157-83ae-63e3a7e1dc2c" providerId="ADAL" clId="{DF7D28F4-70C7-4F3B-B2F4-B7EA1C97406B}" dt="2022-01-25T04:43:04.454" v="2297" actId="165"/>
          <ac:spMkLst>
            <pc:docMk/>
            <pc:sldMk cId="3168731397" sldId="412"/>
            <ac:spMk id="455" creationId="{02005EC2-6F0D-4872-8FF0-9A49D88332D3}"/>
          </ac:spMkLst>
        </pc:spChg>
        <pc:spChg chg="mod">
          <ac:chgData name="Amelia Veith" userId="15bdf0d5-432d-4157-83ae-63e3a7e1dc2c" providerId="ADAL" clId="{DF7D28F4-70C7-4F3B-B2F4-B7EA1C97406B}" dt="2022-01-25T04:43:04.454" v="2297" actId="165"/>
          <ac:spMkLst>
            <pc:docMk/>
            <pc:sldMk cId="3168731397" sldId="412"/>
            <ac:spMk id="456" creationId="{5A0B3061-6B8B-467B-9E76-CF239AD9EC21}"/>
          </ac:spMkLst>
        </pc:spChg>
        <pc:spChg chg="mod">
          <ac:chgData name="Amelia Veith" userId="15bdf0d5-432d-4157-83ae-63e3a7e1dc2c" providerId="ADAL" clId="{DF7D28F4-70C7-4F3B-B2F4-B7EA1C97406B}" dt="2022-01-25T04:43:04.454" v="2297" actId="165"/>
          <ac:spMkLst>
            <pc:docMk/>
            <pc:sldMk cId="3168731397" sldId="412"/>
            <ac:spMk id="457" creationId="{9B103E26-CD62-43A7-9B73-0E329314F90E}"/>
          </ac:spMkLst>
        </pc:spChg>
        <pc:spChg chg="mod">
          <ac:chgData name="Amelia Veith" userId="15bdf0d5-432d-4157-83ae-63e3a7e1dc2c" providerId="ADAL" clId="{DF7D28F4-70C7-4F3B-B2F4-B7EA1C97406B}" dt="2022-01-25T04:43:04.454" v="2297" actId="165"/>
          <ac:spMkLst>
            <pc:docMk/>
            <pc:sldMk cId="3168731397" sldId="412"/>
            <ac:spMk id="458" creationId="{D265641D-BC42-43D3-BC8B-6B4BDE05CFB5}"/>
          </ac:spMkLst>
        </pc:spChg>
        <pc:spChg chg="mod">
          <ac:chgData name="Amelia Veith" userId="15bdf0d5-432d-4157-83ae-63e3a7e1dc2c" providerId="ADAL" clId="{DF7D28F4-70C7-4F3B-B2F4-B7EA1C97406B}" dt="2022-01-25T04:43:04.454" v="2297" actId="165"/>
          <ac:spMkLst>
            <pc:docMk/>
            <pc:sldMk cId="3168731397" sldId="412"/>
            <ac:spMk id="459" creationId="{A33F7133-1D43-4D75-A5C3-4375B8036B68}"/>
          </ac:spMkLst>
        </pc:spChg>
        <pc:spChg chg="mod">
          <ac:chgData name="Amelia Veith" userId="15bdf0d5-432d-4157-83ae-63e3a7e1dc2c" providerId="ADAL" clId="{DF7D28F4-70C7-4F3B-B2F4-B7EA1C97406B}" dt="2022-01-25T04:43:04.454" v="2297" actId="165"/>
          <ac:spMkLst>
            <pc:docMk/>
            <pc:sldMk cId="3168731397" sldId="412"/>
            <ac:spMk id="460" creationId="{E235C447-8E62-48FC-9784-DDE79DB637E6}"/>
          </ac:spMkLst>
        </pc:spChg>
        <pc:spChg chg="mod">
          <ac:chgData name="Amelia Veith" userId="15bdf0d5-432d-4157-83ae-63e3a7e1dc2c" providerId="ADAL" clId="{DF7D28F4-70C7-4F3B-B2F4-B7EA1C97406B}" dt="2022-01-25T04:43:04.454" v="2297" actId="165"/>
          <ac:spMkLst>
            <pc:docMk/>
            <pc:sldMk cId="3168731397" sldId="412"/>
            <ac:spMk id="461" creationId="{42BB4D7D-4A71-4E3E-A16D-F4B9762E21E4}"/>
          </ac:spMkLst>
        </pc:spChg>
        <pc:spChg chg="mod">
          <ac:chgData name="Amelia Veith" userId="15bdf0d5-432d-4157-83ae-63e3a7e1dc2c" providerId="ADAL" clId="{DF7D28F4-70C7-4F3B-B2F4-B7EA1C97406B}" dt="2022-01-25T04:43:04.454" v="2297" actId="165"/>
          <ac:spMkLst>
            <pc:docMk/>
            <pc:sldMk cId="3168731397" sldId="412"/>
            <ac:spMk id="465" creationId="{86480567-D009-4DEE-858C-A09B4039A056}"/>
          </ac:spMkLst>
        </pc:spChg>
        <pc:spChg chg="mod">
          <ac:chgData name="Amelia Veith" userId="15bdf0d5-432d-4157-83ae-63e3a7e1dc2c" providerId="ADAL" clId="{DF7D28F4-70C7-4F3B-B2F4-B7EA1C97406B}" dt="2022-01-25T04:43:04.454" v="2297" actId="165"/>
          <ac:spMkLst>
            <pc:docMk/>
            <pc:sldMk cId="3168731397" sldId="412"/>
            <ac:spMk id="466" creationId="{E8DE8363-3FE1-46AF-B4D0-56C05101BEF4}"/>
          </ac:spMkLst>
        </pc:spChg>
        <pc:spChg chg="mod">
          <ac:chgData name="Amelia Veith" userId="15bdf0d5-432d-4157-83ae-63e3a7e1dc2c" providerId="ADAL" clId="{DF7D28F4-70C7-4F3B-B2F4-B7EA1C97406B}" dt="2022-01-25T04:43:04.454" v="2297" actId="165"/>
          <ac:spMkLst>
            <pc:docMk/>
            <pc:sldMk cId="3168731397" sldId="412"/>
            <ac:spMk id="467" creationId="{8D0761A5-3EFE-4962-8AD2-6F82314716EA}"/>
          </ac:spMkLst>
        </pc:spChg>
        <pc:spChg chg="mod">
          <ac:chgData name="Amelia Veith" userId="15bdf0d5-432d-4157-83ae-63e3a7e1dc2c" providerId="ADAL" clId="{DF7D28F4-70C7-4F3B-B2F4-B7EA1C97406B}" dt="2022-01-25T04:43:04.454" v="2297" actId="165"/>
          <ac:spMkLst>
            <pc:docMk/>
            <pc:sldMk cId="3168731397" sldId="412"/>
            <ac:spMk id="468" creationId="{106ED70D-F195-4039-91CA-F4AC371467FF}"/>
          </ac:spMkLst>
        </pc:spChg>
        <pc:spChg chg="mod">
          <ac:chgData name="Amelia Veith" userId="15bdf0d5-432d-4157-83ae-63e3a7e1dc2c" providerId="ADAL" clId="{DF7D28F4-70C7-4F3B-B2F4-B7EA1C97406B}" dt="2022-01-25T04:43:04.454" v="2297" actId="165"/>
          <ac:spMkLst>
            <pc:docMk/>
            <pc:sldMk cId="3168731397" sldId="412"/>
            <ac:spMk id="469" creationId="{6E35E81D-574D-4998-98D6-CA6FEE7F6B4C}"/>
          </ac:spMkLst>
        </pc:spChg>
        <pc:spChg chg="mod">
          <ac:chgData name="Amelia Veith" userId="15bdf0d5-432d-4157-83ae-63e3a7e1dc2c" providerId="ADAL" clId="{DF7D28F4-70C7-4F3B-B2F4-B7EA1C97406B}" dt="2022-01-25T04:43:04.454" v="2297" actId="165"/>
          <ac:spMkLst>
            <pc:docMk/>
            <pc:sldMk cId="3168731397" sldId="412"/>
            <ac:spMk id="470" creationId="{13DD1F1E-A5FC-4BC9-9E35-76A3F65E737B}"/>
          </ac:spMkLst>
        </pc:spChg>
        <pc:spChg chg="mod">
          <ac:chgData name="Amelia Veith" userId="15bdf0d5-432d-4157-83ae-63e3a7e1dc2c" providerId="ADAL" clId="{DF7D28F4-70C7-4F3B-B2F4-B7EA1C97406B}" dt="2022-01-25T04:43:04.454" v="2297" actId="165"/>
          <ac:spMkLst>
            <pc:docMk/>
            <pc:sldMk cId="3168731397" sldId="412"/>
            <ac:spMk id="471" creationId="{53A9390D-C2C6-410D-836D-398B5D780062}"/>
          </ac:spMkLst>
        </pc:spChg>
        <pc:spChg chg="mod">
          <ac:chgData name="Amelia Veith" userId="15bdf0d5-432d-4157-83ae-63e3a7e1dc2c" providerId="ADAL" clId="{DF7D28F4-70C7-4F3B-B2F4-B7EA1C97406B}" dt="2022-01-25T04:43:04.454" v="2297" actId="165"/>
          <ac:spMkLst>
            <pc:docMk/>
            <pc:sldMk cId="3168731397" sldId="412"/>
            <ac:spMk id="472" creationId="{89C9336E-E220-4A5C-AA61-758C644DBAFB}"/>
          </ac:spMkLst>
        </pc:spChg>
        <pc:spChg chg="mod">
          <ac:chgData name="Amelia Veith" userId="15bdf0d5-432d-4157-83ae-63e3a7e1dc2c" providerId="ADAL" clId="{DF7D28F4-70C7-4F3B-B2F4-B7EA1C97406B}" dt="2022-01-25T04:43:04.454" v="2297" actId="165"/>
          <ac:spMkLst>
            <pc:docMk/>
            <pc:sldMk cId="3168731397" sldId="412"/>
            <ac:spMk id="473" creationId="{7EF21A67-0922-4C2E-BFF1-35F66108F6C3}"/>
          </ac:spMkLst>
        </pc:spChg>
        <pc:spChg chg="mod topLvl">
          <ac:chgData name="Amelia Veith" userId="15bdf0d5-432d-4157-83ae-63e3a7e1dc2c" providerId="ADAL" clId="{DF7D28F4-70C7-4F3B-B2F4-B7EA1C97406B}" dt="2022-01-25T04:44:04.270" v="2330" actId="165"/>
          <ac:spMkLst>
            <pc:docMk/>
            <pc:sldMk cId="3168731397" sldId="412"/>
            <ac:spMk id="475" creationId="{436C4500-0DEE-48F8-A739-A4285D0357D1}"/>
          </ac:spMkLst>
        </pc:spChg>
        <pc:spChg chg="mod topLvl">
          <ac:chgData name="Amelia Veith" userId="15bdf0d5-432d-4157-83ae-63e3a7e1dc2c" providerId="ADAL" clId="{DF7D28F4-70C7-4F3B-B2F4-B7EA1C97406B}" dt="2022-01-25T04:44:58.697" v="2351" actId="313"/>
          <ac:spMkLst>
            <pc:docMk/>
            <pc:sldMk cId="3168731397" sldId="412"/>
            <ac:spMk id="476" creationId="{A4E6E44C-A3BC-4294-8119-0479FB5154AB}"/>
          </ac:spMkLst>
        </pc:spChg>
        <pc:spChg chg="mod">
          <ac:chgData name="Amelia Veith" userId="15bdf0d5-432d-4157-83ae-63e3a7e1dc2c" providerId="ADAL" clId="{DF7D28F4-70C7-4F3B-B2F4-B7EA1C97406B}" dt="2022-01-25T04:44:04.270" v="2330" actId="165"/>
          <ac:spMkLst>
            <pc:docMk/>
            <pc:sldMk cId="3168731397" sldId="412"/>
            <ac:spMk id="478" creationId="{0021EB06-E6F0-4756-8FDA-AD8E6AA21B9D}"/>
          </ac:spMkLst>
        </pc:spChg>
        <pc:spChg chg="mod">
          <ac:chgData name="Amelia Veith" userId="15bdf0d5-432d-4157-83ae-63e3a7e1dc2c" providerId="ADAL" clId="{DF7D28F4-70C7-4F3B-B2F4-B7EA1C97406B}" dt="2022-01-25T04:44:04.270" v="2330" actId="165"/>
          <ac:spMkLst>
            <pc:docMk/>
            <pc:sldMk cId="3168731397" sldId="412"/>
            <ac:spMk id="479" creationId="{C86A717A-5CC8-42A8-BD70-4E8BDCAB0B62}"/>
          </ac:spMkLst>
        </pc:spChg>
        <pc:spChg chg="mod">
          <ac:chgData name="Amelia Veith" userId="15bdf0d5-432d-4157-83ae-63e3a7e1dc2c" providerId="ADAL" clId="{DF7D28F4-70C7-4F3B-B2F4-B7EA1C97406B}" dt="2022-01-25T04:44:04.270" v="2330" actId="165"/>
          <ac:spMkLst>
            <pc:docMk/>
            <pc:sldMk cId="3168731397" sldId="412"/>
            <ac:spMk id="480" creationId="{14352C2E-AF17-4EAC-B552-78FFF028E601}"/>
          </ac:spMkLst>
        </pc:spChg>
        <pc:spChg chg="mod">
          <ac:chgData name="Amelia Veith" userId="15bdf0d5-432d-4157-83ae-63e3a7e1dc2c" providerId="ADAL" clId="{DF7D28F4-70C7-4F3B-B2F4-B7EA1C97406B}" dt="2022-01-25T04:44:04.270" v="2330" actId="165"/>
          <ac:spMkLst>
            <pc:docMk/>
            <pc:sldMk cId="3168731397" sldId="412"/>
            <ac:spMk id="481" creationId="{38352F62-7488-4ABB-9EEC-65FEE7BDE4F8}"/>
          </ac:spMkLst>
        </pc:spChg>
        <pc:spChg chg="mod">
          <ac:chgData name="Amelia Veith" userId="15bdf0d5-432d-4157-83ae-63e3a7e1dc2c" providerId="ADAL" clId="{DF7D28F4-70C7-4F3B-B2F4-B7EA1C97406B}" dt="2022-01-25T04:44:04.270" v="2330" actId="165"/>
          <ac:spMkLst>
            <pc:docMk/>
            <pc:sldMk cId="3168731397" sldId="412"/>
            <ac:spMk id="484" creationId="{C2D4843C-BA8E-4643-A33B-5E70B2CE3416}"/>
          </ac:spMkLst>
        </pc:spChg>
        <pc:spChg chg="mod">
          <ac:chgData name="Amelia Veith" userId="15bdf0d5-432d-4157-83ae-63e3a7e1dc2c" providerId="ADAL" clId="{DF7D28F4-70C7-4F3B-B2F4-B7EA1C97406B}" dt="2022-01-25T04:44:04.270" v="2330" actId="165"/>
          <ac:spMkLst>
            <pc:docMk/>
            <pc:sldMk cId="3168731397" sldId="412"/>
            <ac:spMk id="485" creationId="{8FA3FD8B-746C-438A-9E20-FB4151EA1ABD}"/>
          </ac:spMkLst>
        </pc:spChg>
        <pc:spChg chg="mod">
          <ac:chgData name="Amelia Veith" userId="15bdf0d5-432d-4157-83ae-63e3a7e1dc2c" providerId="ADAL" clId="{DF7D28F4-70C7-4F3B-B2F4-B7EA1C97406B}" dt="2022-01-25T04:44:04.270" v="2330" actId="165"/>
          <ac:spMkLst>
            <pc:docMk/>
            <pc:sldMk cId="3168731397" sldId="412"/>
            <ac:spMk id="489" creationId="{B6C0FE1D-86D8-4B69-8C76-5CF08FE56988}"/>
          </ac:spMkLst>
        </pc:spChg>
        <pc:spChg chg="mod">
          <ac:chgData name="Amelia Veith" userId="15bdf0d5-432d-4157-83ae-63e3a7e1dc2c" providerId="ADAL" clId="{DF7D28F4-70C7-4F3B-B2F4-B7EA1C97406B}" dt="2022-01-25T04:44:04.270" v="2330" actId="165"/>
          <ac:spMkLst>
            <pc:docMk/>
            <pc:sldMk cId="3168731397" sldId="412"/>
            <ac:spMk id="490" creationId="{9CE036C9-63ED-49FF-B7CD-89B6AA354496}"/>
          </ac:spMkLst>
        </pc:spChg>
        <pc:spChg chg="mod">
          <ac:chgData name="Amelia Veith" userId="15bdf0d5-432d-4157-83ae-63e3a7e1dc2c" providerId="ADAL" clId="{DF7D28F4-70C7-4F3B-B2F4-B7EA1C97406B}" dt="2022-01-25T04:44:04.270" v="2330" actId="165"/>
          <ac:spMkLst>
            <pc:docMk/>
            <pc:sldMk cId="3168731397" sldId="412"/>
            <ac:spMk id="491" creationId="{78A12698-92E6-4CCD-9401-A67546E73B89}"/>
          </ac:spMkLst>
        </pc:spChg>
        <pc:spChg chg="mod">
          <ac:chgData name="Amelia Veith" userId="15bdf0d5-432d-4157-83ae-63e3a7e1dc2c" providerId="ADAL" clId="{DF7D28F4-70C7-4F3B-B2F4-B7EA1C97406B}" dt="2022-01-25T04:44:04.270" v="2330" actId="165"/>
          <ac:spMkLst>
            <pc:docMk/>
            <pc:sldMk cId="3168731397" sldId="412"/>
            <ac:spMk id="492" creationId="{365031E8-86BD-4468-97E8-9CBBCF45694A}"/>
          </ac:spMkLst>
        </pc:spChg>
        <pc:spChg chg="mod">
          <ac:chgData name="Amelia Veith" userId="15bdf0d5-432d-4157-83ae-63e3a7e1dc2c" providerId="ADAL" clId="{DF7D28F4-70C7-4F3B-B2F4-B7EA1C97406B}" dt="2022-01-25T04:44:04.270" v="2330" actId="165"/>
          <ac:spMkLst>
            <pc:docMk/>
            <pc:sldMk cId="3168731397" sldId="412"/>
            <ac:spMk id="493" creationId="{001B5B48-86E9-42B5-B162-A26330CDE89F}"/>
          </ac:spMkLst>
        </pc:spChg>
        <pc:spChg chg="mod">
          <ac:chgData name="Amelia Veith" userId="15bdf0d5-432d-4157-83ae-63e3a7e1dc2c" providerId="ADAL" clId="{DF7D28F4-70C7-4F3B-B2F4-B7EA1C97406B}" dt="2022-01-25T04:44:04.270" v="2330" actId="165"/>
          <ac:spMkLst>
            <pc:docMk/>
            <pc:sldMk cId="3168731397" sldId="412"/>
            <ac:spMk id="494" creationId="{A971CCBF-D6A8-4600-8B56-59CF1888F9B3}"/>
          </ac:spMkLst>
        </pc:spChg>
        <pc:spChg chg="mod">
          <ac:chgData name="Amelia Veith" userId="15bdf0d5-432d-4157-83ae-63e3a7e1dc2c" providerId="ADAL" clId="{DF7D28F4-70C7-4F3B-B2F4-B7EA1C97406B}" dt="2022-01-25T04:44:04.270" v="2330" actId="165"/>
          <ac:spMkLst>
            <pc:docMk/>
            <pc:sldMk cId="3168731397" sldId="412"/>
            <ac:spMk id="495" creationId="{0CFD5CB2-FC61-40A7-A06C-91C697530E7E}"/>
          </ac:spMkLst>
        </pc:spChg>
        <pc:spChg chg="mod">
          <ac:chgData name="Amelia Veith" userId="15bdf0d5-432d-4157-83ae-63e3a7e1dc2c" providerId="ADAL" clId="{DF7D28F4-70C7-4F3B-B2F4-B7EA1C97406B}" dt="2022-01-25T04:44:04.270" v="2330" actId="165"/>
          <ac:spMkLst>
            <pc:docMk/>
            <pc:sldMk cId="3168731397" sldId="412"/>
            <ac:spMk id="496" creationId="{4D22BF01-78CE-46F5-A929-899E4C6CEB89}"/>
          </ac:spMkLst>
        </pc:spChg>
        <pc:spChg chg="mod">
          <ac:chgData name="Amelia Veith" userId="15bdf0d5-432d-4157-83ae-63e3a7e1dc2c" providerId="ADAL" clId="{DF7D28F4-70C7-4F3B-B2F4-B7EA1C97406B}" dt="2022-01-25T04:44:04.270" v="2330" actId="165"/>
          <ac:spMkLst>
            <pc:docMk/>
            <pc:sldMk cId="3168731397" sldId="412"/>
            <ac:spMk id="497" creationId="{B4157E2E-F18A-49A3-9397-1D958EAC2382}"/>
          </ac:spMkLst>
        </pc:spChg>
        <pc:spChg chg="mod">
          <ac:chgData name="Amelia Veith" userId="15bdf0d5-432d-4157-83ae-63e3a7e1dc2c" providerId="ADAL" clId="{DF7D28F4-70C7-4F3B-B2F4-B7EA1C97406B}" dt="2022-01-25T04:44:04.270" v="2330" actId="165"/>
          <ac:spMkLst>
            <pc:docMk/>
            <pc:sldMk cId="3168731397" sldId="412"/>
            <ac:spMk id="501" creationId="{5980B19B-76C5-4975-81D5-E3125EE8CC6E}"/>
          </ac:spMkLst>
        </pc:spChg>
        <pc:spChg chg="mod">
          <ac:chgData name="Amelia Veith" userId="15bdf0d5-432d-4157-83ae-63e3a7e1dc2c" providerId="ADAL" clId="{DF7D28F4-70C7-4F3B-B2F4-B7EA1C97406B}" dt="2022-01-25T04:44:04.270" v="2330" actId="165"/>
          <ac:spMkLst>
            <pc:docMk/>
            <pc:sldMk cId="3168731397" sldId="412"/>
            <ac:spMk id="502" creationId="{17D00DDE-B77E-4DBC-B875-BFA8F1357DEF}"/>
          </ac:spMkLst>
        </pc:spChg>
        <pc:spChg chg="mod">
          <ac:chgData name="Amelia Veith" userId="15bdf0d5-432d-4157-83ae-63e3a7e1dc2c" providerId="ADAL" clId="{DF7D28F4-70C7-4F3B-B2F4-B7EA1C97406B}" dt="2022-01-25T04:44:04.270" v="2330" actId="165"/>
          <ac:spMkLst>
            <pc:docMk/>
            <pc:sldMk cId="3168731397" sldId="412"/>
            <ac:spMk id="503" creationId="{AD9EBAB8-9E15-4B8A-83DC-3414152110F5}"/>
          </ac:spMkLst>
        </pc:spChg>
        <pc:spChg chg="mod">
          <ac:chgData name="Amelia Veith" userId="15bdf0d5-432d-4157-83ae-63e3a7e1dc2c" providerId="ADAL" clId="{DF7D28F4-70C7-4F3B-B2F4-B7EA1C97406B}" dt="2022-01-25T04:44:04.270" v="2330" actId="165"/>
          <ac:spMkLst>
            <pc:docMk/>
            <pc:sldMk cId="3168731397" sldId="412"/>
            <ac:spMk id="504" creationId="{78A3E4BE-89F7-4C45-AB28-D6C13C190F4B}"/>
          </ac:spMkLst>
        </pc:spChg>
        <pc:spChg chg="mod">
          <ac:chgData name="Amelia Veith" userId="15bdf0d5-432d-4157-83ae-63e3a7e1dc2c" providerId="ADAL" clId="{DF7D28F4-70C7-4F3B-B2F4-B7EA1C97406B}" dt="2022-01-25T04:44:04.270" v="2330" actId="165"/>
          <ac:spMkLst>
            <pc:docMk/>
            <pc:sldMk cId="3168731397" sldId="412"/>
            <ac:spMk id="505" creationId="{CC274413-91A8-4DB9-B871-94C726EE201E}"/>
          </ac:spMkLst>
        </pc:spChg>
        <pc:spChg chg="mod">
          <ac:chgData name="Amelia Veith" userId="15bdf0d5-432d-4157-83ae-63e3a7e1dc2c" providerId="ADAL" clId="{DF7D28F4-70C7-4F3B-B2F4-B7EA1C97406B}" dt="2022-01-25T04:44:04.270" v="2330" actId="165"/>
          <ac:spMkLst>
            <pc:docMk/>
            <pc:sldMk cId="3168731397" sldId="412"/>
            <ac:spMk id="506" creationId="{326B292B-27AD-481F-A8B9-7A1BDC5D23B8}"/>
          </ac:spMkLst>
        </pc:spChg>
        <pc:spChg chg="mod">
          <ac:chgData name="Amelia Veith" userId="15bdf0d5-432d-4157-83ae-63e3a7e1dc2c" providerId="ADAL" clId="{DF7D28F4-70C7-4F3B-B2F4-B7EA1C97406B}" dt="2022-01-25T04:44:04.270" v="2330" actId="165"/>
          <ac:spMkLst>
            <pc:docMk/>
            <pc:sldMk cId="3168731397" sldId="412"/>
            <ac:spMk id="507" creationId="{E1691DE3-D95E-4D55-91FC-FE30AA061839}"/>
          </ac:spMkLst>
        </pc:spChg>
        <pc:spChg chg="mod">
          <ac:chgData name="Amelia Veith" userId="15bdf0d5-432d-4157-83ae-63e3a7e1dc2c" providerId="ADAL" clId="{DF7D28F4-70C7-4F3B-B2F4-B7EA1C97406B}" dt="2022-01-25T04:44:04.270" v="2330" actId="165"/>
          <ac:spMkLst>
            <pc:docMk/>
            <pc:sldMk cId="3168731397" sldId="412"/>
            <ac:spMk id="508" creationId="{194DF0B7-32F5-4DB5-B516-70B0F4A5EBF5}"/>
          </ac:spMkLst>
        </pc:spChg>
        <pc:spChg chg="mod">
          <ac:chgData name="Amelia Veith" userId="15bdf0d5-432d-4157-83ae-63e3a7e1dc2c" providerId="ADAL" clId="{DF7D28F4-70C7-4F3B-B2F4-B7EA1C97406B}" dt="2022-01-25T04:44:04.270" v="2330" actId="165"/>
          <ac:spMkLst>
            <pc:docMk/>
            <pc:sldMk cId="3168731397" sldId="412"/>
            <ac:spMk id="509" creationId="{6C3BC29E-EA3C-497D-AA8B-4AC8E6AF4818}"/>
          </ac:spMkLst>
        </pc:spChg>
        <pc:spChg chg="mod">
          <ac:chgData name="Amelia Veith" userId="15bdf0d5-432d-4157-83ae-63e3a7e1dc2c" providerId="ADAL" clId="{DF7D28F4-70C7-4F3B-B2F4-B7EA1C97406B}" dt="2022-01-25T04:41:45.916" v="2259"/>
          <ac:spMkLst>
            <pc:docMk/>
            <pc:sldMk cId="3168731397" sldId="412"/>
            <ac:spMk id="511" creationId="{ED1D0515-A6A6-4561-928A-626F8F45C06D}"/>
          </ac:spMkLst>
        </pc:spChg>
        <pc:spChg chg="mod">
          <ac:chgData name="Amelia Veith" userId="15bdf0d5-432d-4157-83ae-63e3a7e1dc2c" providerId="ADAL" clId="{DF7D28F4-70C7-4F3B-B2F4-B7EA1C97406B}" dt="2022-01-25T04:41:45.916" v="2259"/>
          <ac:spMkLst>
            <pc:docMk/>
            <pc:sldMk cId="3168731397" sldId="412"/>
            <ac:spMk id="512" creationId="{747E44A4-6F92-445D-B528-72C320A2B667}"/>
          </ac:spMkLst>
        </pc:spChg>
        <pc:spChg chg="mod">
          <ac:chgData name="Amelia Veith" userId="15bdf0d5-432d-4157-83ae-63e3a7e1dc2c" providerId="ADAL" clId="{DF7D28F4-70C7-4F3B-B2F4-B7EA1C97406B}" dt="2022-01-25T04:41:45.916" v="2259"/>
          <ac:spMkLst>
            <pc:docMk/>
            <pc:sldMk cId="3168731397" sldId="412"/>
            <ac:spMk id="514" creationId="{94D96273-EB8E-457C-8F89-B61269EAED97}"/>
          </ac:spMkLst>
        </pc:spChg>
        <pc:spChg chg="mod">
          <ac:chgData name="Amelia Veith" userId="15bdf0d5-432d-4157-83ae-63e3a7e1dc2c" providerId="ADAL" clId="{DF7D28F4-70C7-4F3B-B2F4-B7EA1C97406B}" dt="2022-01-25T04:41:45.916" v="2259"/>
          <ac:spMkLst>
            <pc:docMk/>
            <pc:sldMk cId="3168731397" sldId="412"/>
            <ac:spMk id="516" creationId="{4805A522-2584-4B0A-9558-5407167E3ACB}"/>
          </ac:spMkLst>
        </pc:spChg>
        <pc:spChg chg="mod">
          <ac:chgData name="Amelia Veith" userId="15bdf0d5-432d-4157-83ae-63e3a7e1dc2c" providerId="ADAL" clId="{DF7D28F4-70C7-4F3B-B2F4-B7EA1C97406B}" dt="2022-01-25T04:41:45.916" v="2259"/>
          <ac:spMkLst>
            <pc:docMk/>
            <pc:sldMk cId="3168731397" sldId="412"/>
            <ac:spMk id="517" creationId="{17839D64-3545-4401-AB00-C9EF63699C55}"/>
          </ac:spMkLst>
        </pc:spChg>
        <pc:spChg chg="mod">
          <ac:chgData name="Amelia Veith" userId="15bdf0d5-432d-4157-83ae-63e3a7e1dc2c" providerId="ADAL" clId="{DF7D28F4-70C7-4F3B-B2F4-B7EA1C97406B}" dt="2022-01-25T04:41:45.916" v="2259"/>
          <ac:spMkLst>
            <pc:docMk/>
            <pc:sldMk cId="3168731397" sldId="412"/>
            <ac:spMk id="518" creationId="{FD18CB63-0D47-4E28-8AF4-5CE23E6C249B}"/>
          </ac:spMkLst>
        </pc:spChg>
        <pc:spChg chg="mod">
          <ac:chgData name="Amelia Veith" userId="15bdf0d5-432d-4157-83ae-63e3a7e1dc2c" providerId="ADAL" clId="{DF7D28F4-70C7-4F3B-B2F4-B7EA1C97406B}" dt="2022-01-25T04:41:45.916" v="2259"/>
          <ac:spMkLst>
            <pc:docMk/>
            <pc:sldMk cId="3168731397" sldId="412"/>
            <ac:spMk id="519" creationId="{4BFAA320-CD84-41FE-9C63-EEBD43D7A129}"/>
          </ac:spMkLst>
        </pc:spChg>
        <pc:spChg chg="mod">
          <ac:chgData name="Amelia Veith" userId="15bdf0d5-432d-4157-83ae-63e3a7e1dc2c" providerId="ADAL" clId="{DF7D28F4-70C7-4F3B-B2F4-B7EA1C97406B}" dt="2022-01-25T04:41:45.916" v="2259"/>
          <ac:spMkLst>
            <pc:docMk/>
            <pc:sldMk cId="3168731397" sldId="412"/>
            <ac:spMk id="523" creationId="{FE8E60F5-8AA7-49EB-8866-C2F29A83848C}"/>
          </ac:spMkLst>
        </pc:spChg>
        <pc:spChg chg="mod">
          <ac:chgData name="Amelia Veith" userId="15bdf0d5-432d-4157-83ae-63e3a7e1dc2c" providerId="ADAL" clId="{DF7D28F4-70C7-4F3B-B2F4-B7EA1C97406B}" dt="2022-01-25T04:41:45.916" v="2259"/>
          <ac:spMkLst>
            <pc:docMk/>
            <pc:sldMk cId="3168731397" sldId="412"/>
            <ac:spMk id="524" creationId="{8E879816-D39C-4328-A76F-A47731620C68}"/>
          </ac:spMkLst>
        </pc:spChg>
        <pc:spChg chg="mod">
          <ac:chgData name="Amelia Veith" userId="15bdf0d5-432d-4157-83ae-63e3a7e1dc2c" providerId="ADAL" clId="{DF7D28F4-70C7-4F3B-B2F4-B7EA1C97406B}" dt="2022-01-25T04:41:45.916" v="2259"/>
          <ac:spMkLst>
            <pc:docMk/>
            <pc:sldMk cId="3168731397" sldId="412"/>
            <ac:spMk id="525" creationId="{E5EB6723-3718-45D8-9185-6B8652BF5B5B}"/>
          </ac:spMkLst>
        </pc:spChg>
        <pc:spChg chg="mod">
          <ac:chgData name="Amelia Veith" userId="15bdf0d5-432d-4157-83ae-63e3a7e1dc2c" providerId="ADAL" clId="{DF7D28F4-70C7-4F3B-B2F4-B7EA1C97406B}" dt="2022-01-25T04:41:45.916" v="2259"/>
          <ac:spMkLst>
            <pc:docMk/>
            <pc:sldMk cId="3168731397" sldId="412"/>
            <ac:spMk id="526" creationId="{03FC142E-9DFC-4263-B6D0-73D3191491CF}"/>
          </ac:spMkLst>
        </pc:spChg>
        <pc:spChg chg="mod">
          <ac:chgData name="Amelia Veith" userId="15bdf0d5-432d-4157-83ae-63e3a7e1dc2c" providerId="ADAL" clId="{DF7D28F4-70C7-4F3B-B2F4-B7EA1C97406B}" dt="2022-01-25T04:43:15.144" v="2299"/>
          <ac:spMkLst>
            <pc:docMk/>
            <pc:sldMk cId="3168731397" sldId="412"/>
            <ac:spMk id="531" creationId="{4F1F4770-5050-47EC-BC45-29DD9BF0AD4B}"/>
          </ac:spMkLst>
        </pc:spChg>
        <pc:spChg chg="mod">
          <ac:chgData name="Amelia Veith" userId="15bdf0d5-432d-4157-83ae-63e3a7e1dc2c" providerId="ADAL" clId="{DF7D28F4-70C7-4F3B-B2F4-B7EA1C97406B}" dt="2022-01-25T04:43:15.144" v="2299"/>
          <ac:spMkLst>
            <pc:docMk/>
            <pc:sldMk cId="3168731397" sldId="412"/>
            <ac:spMk id="532" creationId="{7539A85F-1A62-4563-ABC0-0757CC572DE9}"/>
          </ac:spMkLst>
        </pc:spChg>
        <pc:spChg chg="mod">
          <ac:chgData name="Amelia Veith" userId="15bdf0d5-432d-4157-83ae-63e3a7e1dc2c" providerId="ADAL" clId="{DF7D28F4-70C7-4F3B-B2F4-B7EA1C97406B}" dt="2022-01-25T04:43:15.144" v="2299"/>
          <ac:spMkLst>
            <pc:docMk/>
            <pc:sldMk cId="3168731397" sldId="412"/>
            <ac:spMk id="537" creationId="{E6E25F37-FBAE-41D7-8E1A-9BAFC55D4D1E}"/>
          </ac:spMkLst>
        </pc:spChg>
        <pc:spChg chg="mod">
          <ac:chgData name="Amelia Veith" userId="15bdf0d5-432d-4157-83ae-63e3a7e1dc2c" providerId="ADAL" clId="{DF7D28F4-70C7-4F3B-B2F4-B7EA1C97406B}" dt="2022-01-25T04:43:15.144" v="2299"/>
          <ac:spMkLst>
            <pc:docMk/>
            <pc:sldMk cId="3168731397" sldId="412"/>
            <ac:spMk id="539" creationId="{8B24C1D5-F6C9-4D64-8FBD-AD959FC915E5}"/>
          </ac:spMkLst>
        </pc:spChg>
        <pc:spChg chg="mod">
          <ac:chgData name="Amelia Veith" userId="15bdf0d5-432d-4157-83ae-63e3a7e1dc2c" providerId="ADAL" clId="{DF7D28F4-70C7-4F3B-B2F4-B7EA1C97406B}" dt="2022-01-25T04:43:15.144" v="2299"/>
          <ac:spMkLst>
            <pc:docMk/>
            <pc:sldMk cId="3168731397" sldId="412"/>
            <ac:spMk id="540" creationId="{551D7069-D959-47AF-8049-E6B9CAF8019E}"/>
          </ac:spMkLst>
        </pc:spChg>
        <pc:spChg chg="mod">
          <ac:chgData name="Amelia Veith" userId="15bdf0d5-432d-4157-83ae-63e3a7e1dc2c" providerId="ADAL" clId="{DF7D28F4-70C7-4F3B-B2F4-B7EA1C97406B}" dt="2022-01-25T04:43:15.144" v="2299"/>
          <ac:spMkLst>
            <pc:docMk/>
            <pc:sldMk cId="3168731397" sldId="412"/>
            <ac:spMk id="541" creationId="{A52ED00A-1AB2-4313-B08F-1FFD13770B7B}"/>
          </ac:spMkLst>
        </pc:spChg>
        <pc:spChg chg="mod">
          <ac:chgData name="Amelia Veith" userId="15bdf0d5-432d-4157-83ae-63e3a7e1dc2c" providerId="ADAL" clId="{DF7D28F4-70C7-4F3B-B2F4-B7EA1C97406B}" dt="2022-01-25T04:43:15.144" v="2299"/>
          <ac:spMkLst>
            <pc:docMk/>
            <pc:sldMk cId="3168731397" sldId="412"/>
            <ac:spMk id="542" creationId="{BC0CF2A0-E9FE-409A-B3DB-1D5C6FBB0D6D}"/>
          </ac:spMkLst>
        </pc:spChg>
        <pc:spChg chg="mod">
          <ac:chgData name="Amelia Veith" userId="15bdf0d5-432d-4157-83ae-63e3a7e1dc2c" providerId="ADAL" clId="{DF7D28F4-70C7-4F3B-B2F4-B7EA1C97406B}" dt="2022-01-25T04:43:15.144" v="2299"/>
          <ac:spMkLst>
            <pc:docMk/>
            <pc:sldMk cId="3168731397" sldId="412"/>
            <ac:spMk id="543" creationId="{64635425-7E7C-4D12-8276-41D6D1B7210D}"/>
          </ac:spMkLst>
        </pc:spChg>
        <pc:spChg chg="mod">
          <ac:chgData name="Amelia Veith" userId="15bdf0d5-432d-4157-83ae-63e3a7e1dc2c" providerId="ADAL" clId="{DF7D28F4-70C7-4F3B-B2F4-B7EA1C97406B}" dt="2022-01-25T04:43:15.144" v="2299"/>
          <ac:spMkLst>
            <pc:docMk/>
            <pc:sldMk cId="3168731397" sldId="412"/>
            <ac:spMk id="544" creationId="{E62873E1-9F3E-4DC4-9D83-883011791198}"/>
          </ac:spMkLst>
        </pc:spChg>
        <pc:spChg chg="mod">
          <ac:chgData name="Amelia Veith" userId="15bdf0d5-432d-4157-83ae-63e3a7e1dc2c" providerId="ADAL" clId="{DF7D28F4-70C7-4F3B-B2F4-B7EA1C97406B}" dt="2022-01-25T04:43:15.144" v="2299"/>
          <ac:spMkLst>
            <pc:docMk/>
            <pc:sldMk cId="3168731397" sldId="412"/>
            <ac:spMk id="545" creationId="{C9A9F9B2-4C8A-4606-9CD3-260AC0D4888E}"/>
          </ac:spMkLst>
        </pc:spChg>
        <pc:spChg chg="mod">
          <ac:chgData name="Amelia Veith" userId="15bdf0d5-432d-4157-83ae-63e3a7e1dc2c" providerId="ADAL" clId="{DF7D28F4-70C7-4F3B-B2F4-B7EA1C97406B}" dt="2022-01-25T04:43:15.144" v="2299"/>
          <ac:spMkLst>
            <pc:docMk/>
            <pc:sldMk cId="3168731397" sldId="412"/>
            <ac:spMk id="548" creationId="{EA1240D3-3358-4C89-93AA-58A74E4915C0}"/>
          </ac:spMkLst>
        </pc:spChg>
        <pc:spChg chg="mod">
          <ac:chgData name="Amelia Veith" userId="15bdf0d5-432d-4157-83ae-63e3a7e1dc2c" providerId="ADAL" clId="{DF7D28F4-70C7-4F3B-B2F4-B7EA1C97406B}" dt="2022-01-25T04:43:15.144" v="2299"/>
          <ac:spMkLst>
            <pc:docMk/>
            <pc:sldMk cId="3168731397" sldId="412"/>
            <ac:spMk id="550" creationId="{81B10DC6-426D-49EF-8419-61D05DC98C1E}"/>
          </ac:spMkLst>
        </pc:spChg>
        <pc:spChg chg="mod">
          <ac:chgData name="Amelia Veith" userId="15bdf0d5-432d-4157-83ae-63e3a7e1dc2c" providerId="ADAL" clId="{DF7D28F4-70C7-4F3B-B2F4-B7EA1C97406B}" dt="2022-01-25T04:43:15.144" v="2299"/>
          <ac:spMkLst>
            <pc:docMk/>
            <pc:sldMk cId="3168731397" sldId="412"/>
            <ac:spMk id="551" creationId="{FB58EEC5-004D-4E7F-AA1B-EA3AF11FDF5C}"/>
          </ac:spMkLst>
        </pc:spChg>
        <pc:spChg chg="mod">
          <ac:chgData name="Amelia Veith" userId="15bdf0d5-432d-4157-83ae-63e3a7e1dc2c" providerId="ADAL" clId="{DF7D28F4-70C7-4F3B-B2F4-B7EA1C97406B}" dt="2022-01-25T04:43:15.144" v="2299"/>
          <ac:spMkLst>
            <pc:docMk/>
            <pc:sldMk cId="3168731397" sldId="412"/>
            <ac:spMk id="552" creationId="{24208800-21BE-4E90-8E5B-C1DDEB95BE89}"/>
          </ac:spMkLst>
        </pc:spChg>
        <pc:spChg chg="mod">
          <ac:chgData name="Amelia Veith" userId="15bdf0d5-432d-4157-83ae-63e3a7e1dc2c" providerId="ADAL" clId="{DF7D28F4-70C7-4F3B-B2F4-B7EA1C97406B}" dt="2022-01-25T04:43:15.144" v="2299"/>
          <ac:spMkLst>
            <pc:docMk/>
            <pc:sldMk cId="3168731397" sldId="412"/>
            <ac:spMk id="553" creationId="{41578B14-6B1F-42DB-868E-F3BF234C9997}"/>
          </ac:spMkLst>
        </pc:spChg>
        <pc:spChg chg="mod">
          <ac:chgData name="Amelia Veith" userId="15bdf0d5-432d-4157-83ae-63e3a7e1dc2c" providerId="ADAL" clId="{DF7D28F4-70C7-4F3B-B2F4-B7EA1C97406B}" dt="2022-01-25T04:43:15.144" v="2299"/>
          <ac:spMkLst>
            <pc:docMk/>
            <pc:sldMk cId="3168731397" sldId="412"/>
            <ac:spMk id="554" creationId="{B7BBCFEF-76E0-47B3-8895-345FC02FA6C7}"/>
          </ac:spMkLst>
        </pc:spChg>
        <pc:spChg chg="mod">
          <ac:chgData name="Amelia Veith" userId="15bdf0d5-432d-4157-83ae-63e3a7e1dc2c" providerId="ADAL" clId="{DF7D28F4-70C7-4F3B-B2F4-B7EA1C97406B}" dt="2022-01-25T04:43:15.144" v="2299"/>
          <ac:spMkLst>
            <pc:docMk/>
            <pc:sldMk cId="3168731397" sldId="412"/>
            <ac:spMk id="555" creationId="{70D18569-2B96-4131-8CE6-146163F0835F}"/>
          </ac:spMkLst>
        </pc:spChg>
        <pc:spChg chg="mod">
          <ac:chgData name="Amelia Veith" userId="15bdf0d5-432d-4157-83ae-63e3a7e1dc2c" providerId="ADAL" clId="{DF7D28F4-70C7-4F3B-B2F4-B7EA1C97406B}" dt="2022-01-25T04:43:15.144" v="2299"/>
          <ac:spMkLst>
            <pc:docMk/>
            <pc:sldMk cId="3168731397" sldId="412"/>
            <ac:spMk id="556" creationId="{6CBEA45E-7B15-4F8F-9B88-DDAD0A2D3665}"/>
          </ac:spMkLst>
        </pc:spChg>
        <pc:spChg chg="mod">
          <ac:chgData name="Amelia Veith" userId="15bdf0d5-432d-4157-83ae-63e3a7e1dc2c" providerId="ADAL" clId="{DF7D28F4-70C7-4F3B-B2F4-B7EA1C97406B}" dt="2022-01-25T04:44:09.377" v="2332"/>
          <ac:spMkLst>
            <pc:docMk/>
            <pc:sldMk cId="3168731397" sldId="412"/>
            <ac:spMk id="558" creationId="{00852EC4-0847-4AA0-B1BC-8FCF8B5DB006}"/>
          </ac:spMkLst>
        </pc:spChg>
        <pc:spChg chg="mod">
          <ac:chgData name="Amelia Veith" userId="15bdf0d5-432d-4157-83ae-63e3a7e1dc2c" providerId="ADAL" clId="{DF7D28F4-70C7-4F3B-B2F4-B7EA1C97406B}" dt="2022-01-25T04:44:09.377" v="2332"/>
          <ac:spMkLst>
            <pc:docMk/>
            <pc:sldMk cId="3168731397" sldId="412"/>
            <ac:spMk id="559" creationId="{9519696F-5083-4795-B252-2A5E782A7A47}"/>
          </ac:spMkLst>
        </pc:spChg>
        <pc:spChg chg="mod">
          <ac:chgData name="Amelia Veith" userId="15bdf0d5-432d-4157-83ae-63e3a7e1dc2c" providerId="ADAL" clId="{DF7D28F4-70C7-4F3B-B2F4-B7EA1C97406B}" dt="2022-01-25T04:44:09.377" v="2332"/>
          <ac:spMkLst>
            <pc:docMk/>
            <pc:sldMk cId="3168731397" sldId="412"/>
            <ac:spMk id="562" creationId="{F80D5170-6FFA-4764-8CAF-A06AD0A7643C}"/>
          </ac:spMkLst>
        </pc:spChg>
        <pc:spChg chg="mod">
          <ac:chgData name="Amelia Veith" userId="15bdf0d5-432d-4157-83ae-63e3a7e1dc2c" providerId="ADAL" clId="{DF7D28F4-70C7-4F3B-B2F4-B7EA1C97406B}" dt="2022-01-25T04:44:09.377" v="2332"/>
          <ac:spMkLst>
            <pc:docMk/>
            <pc:sldMk cId="3168731397" sldId="412"/>
            <ac:spMk id="563" creationId="{60607215-9157-4089-A5D2-8BCFDFEE7611}"/>
          </ac:spMkLst>
        </pc:spChg>
        <pc:spChg chg="mod">
          <ac:chgData name="Amelia Veith" userId="15bdf0d5-432d-4157-83ae-63e3a7e1dc2c" providerId="ADAL" clId="{DF7D28F4-70C7-4F3B-B2F4-B7EA1C97406B}" dt="2022-01-25T04:44:09.377" v="2332"/>
          <ac:spMkLst>
            <pc:docMk/>
            <pc:sldMk cId="3168731397" sldId="412"/>
            <ac:spMk id="564" creationId="{B5225448-DF68-4590-A6ED-F9990AE98E4F}"/>
          </ac:spMkLst>
        </pc:spChg>
        <pc:spChg chg="mod">
          <ac:chgData name="Amelia Veith" userId="15bdf0d5-432d-4157-83ae-63e3a7e1dc2c" providerId="ADAL" clId="{DF7D28F4-70C7-4F3B-B2F4-B7EA1C97406B}" dt="2022-01-25T04:44:09.377" v="2332"/>
          <ac:spMkLst>
            <pc:docMk/>
            <pc:sldMk cId="3168731397" sldId="412"/>
            <ac:spMk id="565" creationId="{D02B61B2-60CE-4DD9-811E-8C5CEEF7B318}"/>
          </ac:spMkLst>
        </pc:spChg>
        <pc:spChg chg="mod">
          <ac:chgData name="Amelia Veith" userId="15bdf0d5-432d-4157-83ae-63e3a7e1dc2c" providerId="ADAL" clId="{DF7D28F4-70C7-4F3B-B2F4-B7EA1C97406B}" dt="2022-01-25T04:44:09.377" v="2332"/>
          <ac:spMkLst>
            <pc:docMk/>
            <pc:sldMk cId="3168731397" sldId="412"/>
            <ac:spMk id="566" creationId="{1FF60E3B-40AF-468A-B2E6-1A6336854980}"/>
          </ac:spMkLst>
        </pc:spChg>
        <pc:spChg chg="mod">
          <ac:chgData name="Amelia Veith" userId="15bdf0d5-432d-4157-83ae-63e3a7e1dc2c" providerId="ADAL" clId="{DF7D28F4-70C7-4F3B-B2F4-B7EA1C97406B}" dt="2022-01-25T04:44:09.377" v="2332"/>
          <ac:spMkLst>
            <pc:docMk/>
            <pc:sldMk cId="3168731397" sldId="412"/>
            <ac:spMk id="567" creationId="{7D3FA393-EC66-4D26-8291-D00A197A0329}"/>
          </ac:spMkLst>
        </pc:spChg>
        <pc:spChg chg="mod">
          <ac:chgData name="Amelia Veith" userId="15bdf0d5-432d-4157-83ae-63e3a7e1dc2c" providerId="ADAL" clId="{DF7D28F4-70C7-4F3B-B2F4-B7EA1C97406B}" dt="2022-01-25T04:44:09.377" v="2332"/>
          <ac:spMkLst>
            <pc:docMk/>
            <pc:sldMk cId="3168731397" sldId="412"/>
            <ac:spMk id="568" creationId="{FB3869BD-D6DD-40F7-935B-EF886374CC07}"/>
          </ac:spMkLst>
        </pc:spChg>
        <pc:spChg chg="mod">
          <ac:chgData name="Amelia Veith" userId="15bdf0d5-432d-4157-83ae-63e3a7e1dc2c" providerId="ADAL" clId="{DF7D28F4-70C7-4F3B-B2F4-B7EA1C97406B}" dt="2022-01-25T04:44:09.377" v="2332"/>
          <ac:spMkLst>
            <pc:docMk/>
            <pc:sldMk cId="3168731397" sldId="412"/>
            <ac:spMk id="569" creationId="{CE9927E9-244B-4084-92E5-DB836BA28187}"/>
          </ac:spMkLst>
        </pc:spChg>
        <pc:spChg chg="mod">
          <ac:chgData name="Amelia Veith" userId="15bdf0d5-432d-4157-83ae-63e3a7e1dc2c" providerId="ADAL" clId="{DF7D28F4-70C7-4F3B-B2F4-B7EA1C97406B}" dt="2022-01-25T04:44:09.377" v="2332"/>
          <ac:spMkLst>
            <pc:docMk/>
            <pc:sldMk cId="3168731397" sldId="412"/>
            <ac:spMk id="570" creationId="{88DF879B-BDAB-4E19-AEEE-72E5E303F7C6}"/>
          </ac:spMkLst>
        </pc:spChg>
        <pc:spChg chg="mod">
          <ac:chgData name="Amelia Veith" userId="15bdf0d5-432d-4157-83ae-63e3a7e1dc2c" providerId="ADAL" clId="{DF7D28F4-70C7-4F3B-B2F4-B7EA1C97406B}" dt="2022-01-25T04:44:09.377" v="2332"/>
          <ac:spMkLst>
            <pc:docMk/>
            <pc:sldMk cId="3168731397" sldId="412"/>
            <ac:spMk id="571" creationId="{A7622E82-6F96-4C6D-BF02-65776F9CA9DE}"/>
          </ac:spMkLst>
        </pc:spChg>
        <pc:spChg chg="mod">
          <ac:chgData name="Amelia Veith" userId="15bdf0d5-432d-4157-83ae-63e3a7e1dc2c" providerId="ADAL" clId="{DF7D28F4-70C7-4F3B-B2F4-B7EA1C97406B}" dt="2022-01-25T04:44:09.377" v="2332"/>
          <ac:spMkLst>
            <pc:docMk/>
            <pc:sldMk cId="3168731397" sldId="412"/>
            <ac:spMk id="572" creationId="{8BB91722-2825-4F39-9BDE-6341BDDDD660}"/>
          </ac:spMkLst>
        </pc:spChg>
        <pc:spChg chg="mod">
          <ac:chgData name="Amelia Veith" userId="15bdf0d5-432d-4157-83ae-63e3a7e1dc2c" providerId="ADAL" clId="{DF7D28F4-70C7-4F3B-B2F4-B7EA1C97406B}" dt="2022-01-25T04:44:09.377" v="2332"/>
          <ac:spMkLst>
            <pc:docMk/>
            <pc:sldMk cId="3168731397" sldId="412"/>
            <ac:spMk id="573" creationId="{5447B5C8-0671-4BBD-B6CC-49DDF9AA4514}"/>
          </ac:spMkLst>
        </pc:spChg>
        <pc:spChg chg="mod">
          <ac:chgData name="Amelia Veith" userId="15bdf0d5-432d-4157-83ae-63e3a7e1dc2c" providerId="ADAL" clId="{DF7D28F4-70C7-4F3B-B2F4-B7EA1C97406B}" dt="2022-01-25T04:44:09.377" v="2332"/>
          <ac:spMkLst>
            <pc:docMk/>
            <pc:sldMk cId="3168731397" sldId="412"/>
            <ac:spMk id="574" creationId="{9D6C7138-0325-4EBE-A0E1-8E44F3E44FC6}"/>
          </ac:spMkLst>
        </pc:spChg>
        <pc:spChg chg="mod">
          <ac:chgData name="Amelia Veith" userId="15bdf0d5-432d-4157-83ae-63e3a7e1dc2c" providerId="ADAL" clId="{DF7D28F4-70C7-4F3B-B2F4-B7EA1C97406B}" dt="2022-01-25T04:44:09.377" v="2332"/>
          <ac:spMkLst>
            <pc:docMk/>
            <pc:sldMk cId="3168731397" sldId="412"/>
            <ac:spMk id="575" creationId="{263D062B-A813-43CA-A535-2823DD63EF35}"/>
          </ac:spMkLst>
        </pc:spChg>
        <pc:spChg chg="mod">
          <ac:chgData name="Amelia Veith" userId="15bdf0d5-432d-4157-83ae-63e3a7e1dc2c" providerId="ADAL" clId="{DF7D28F4-70C7-4F3B-B2F4-B7EA1C97406B}" dt="2022-01-25T04:44:09.377" v="2332"/>
          <ac:spMkLst>
            <pc:docMk/>
            <pc:sldMk cId="3168731397" sldId="412"/>
            <ac:spMk id="576" creationId="{2C72C2EC-BB5A-4815-A48E-82E4A4E56B4A}"/>
          </ac:spMkLst>
        </pc:spChg>
        <pc:spChg chg="mod">
          <ac:chgData name="Amelia Veith" userId="15bdf0d5-432d-4157-83ae-63e3a7e1dc2c" providerId="ADAL" clId="{DF7D28F4-70C7-4F3B-B2F4-B7EA1C97406B}" dt="2022-01-25T04:44:09.377" v="2332"/>
          <ac:spMkLst>
            <pc:docMk/>
            <pc:sldMk cId="3168731397" sldId="412"/>
            <ac:spMk id="577" creationId="{FAEB9241-8A64-4D58-A106-20062E8B91B9}"/>
          </ac:spMkLst>
        </pc:spChg>
        <pc:spChg chg="mod">
          <ac:chgData name="Amelia Veith" userId="15bdf0d5-432d-4157-83ae-63e3a7e1dc2c" providerId="ADAL" clId="{DF7D28F4-70C7-4F3B-B2F4-B7EA1C97406B}" dt="2022-01-25T04:44:09.377" v="2332"/>
          <ac:spMkLst>
            <pc:docMk/>
            <pc:sldMk cId="3168731397" sldId="412"/>
            <ac:spMk id="578" creationId="{27D83DB4-0DB8-4C64-AADB-84A9EEC9CB3F}"/>
          </ac:spMkLst>
        </pc:spChg>
        <pc:spChg chg="mod">
          <ac:chgData name="Amelia Veith" userId="15bdf0d5-432d-4157-83ae-63e3a7e1dc2c" providerId="ADAL" clId="{DF7D28F4-70C7-4F3B-B2F4-B7EA1C97406B}" dt="2022-01-25T04:44:09.377" v="2332"/>
          <ac:spMkLst>
            <pc:docMk/>
            <pc:sldMk cId="3168731397" sldId="412"/>
            <ac:spMk id="579" creationId="{31B81738-C14A-4B59-8E9E-06B276A270A3}"/>
          </ac:spMkLst>
        </pc:spChg>
        <pc:spChg chg="mod">
          <ac:chgData name="Amelia Veith" userId="15bdf0d5-432d-4157-83ae-63e3a7e1dc2c" providerId="ADAL" clId="{DF7D28F4-70C7-4F3B-B2F4-B7EA1C97406B}" dt="2022-01-25T04:44:09.377" v="2332"/>
          <ac:spMkLst>
            <pc:docMk/>
            <pc:sldMk cId="3168731397" sldId="412"/>
            <ac:spMk id="580" creationId="{338D1838-A43B-4E7C-854F-1758423F777A}"/>
          </ac:spMkLst>
        </pc:spChg>
        <pc:spChg chg="mod">
          <ac:chgData name="Amelia Veith" userId="15bdf0d5-432d-4157-83ae-63e3a7e1dc2c" providerId="ADAL" clId="{DF7D28F4-70C7-4F3B-B2F4-B7EA1C97406B}" dt="2022-01-25T04:44:09.377" v="2332"/>
          <ac:spMkLst>
            <pc:docMk/>
            <pc:sldMk cId="3168731397" sldId="412"/>
            <ac:spMk id="581" creationId="{984C7995-D5B3-448E-BC48-CB953A04B57D}"/>
          </ac:spMkLst>
        </pc:spChg>
        <pc:spChg chg="mod">
          <ac:chgData name="Amelia Veith" userId="15bdf0d5-432d-4157-83ae-63e3a7e1dc2c" providerId="ADAL" clId="{DF7D28F4-70C7-4F3B-B2F4-B7EA1C97406B}" dt="2022-01-25T04:44:09.377" v="2332"/>
          <ac:spMkLst>
            <pc:docMk/>
            <pc:sldMk cId="3168731397" sldId="412"/>
            <ac:spMk id="582" creationId="{07B11EDA-5AED-4E71-AF18-6B42C56B5463}"/>
          </ac:spMkLst>
        </pc:spChg>
        <pc:spChg chg="mod">
          <ac:chgData name="Amelia Veith" userId="15bdf0d5-432d-4157-83ae-63e3a7e1dc2c" providerId="ADAL" clId="{DF7D28F4-70C7-4F3B-B2F4-B7EA1C97406B}" dt="2022-01-25T04:44:09.377" v="2332"/>
          <ac:spMkLst>
            <pc:docMk/>
            <pc:sldMk cId="3168731397" sldId="412"/>
            <ac:spMk id="583" creationId="{11DF42A1-85E4-4120-8846-5E6EEDEC0854}"/>
          </ac:spMkLst>
        </pc:spChg>
        <pc:spChg chg="add mod">
          <ac:chgData name="Amelia Veith" userId="15bdf0d5-432d-4157-83ae-63e3a7e1dc2c" providerId="ADAL" clId="{DF7D28F4-70C7-4F3B-B2F4-B7EA1C97406B}" dt="2022-01-25T06:02:02.695" v="3306"/>
          <ac:spMkLst>
            <pc:docMk/>
            <pc:sldMk cId="3168731397" sldId="412"/>
            <ac:spMk id="584" creationId="{35B8CF33-CB83-4FE0-9BA9-E1229DEED778}"/>
          </ac:spMkLst>
        </pc:spChg>
        <pc:grpChg chg="add del mod">
          <ac:chgData name="Amelia Veith" userId="15bdf0d5-432d-4157-83ae-63e3a7e1dc2c" providerId="ADAL" clId="{DF7D28F4-70C7-4F3B-B2F4-B7EA1C97406B}" dt="2022-01-25T04:41:08.664" v="2256" actId="165"/>
          <ac:grpSpMkLst>
            <pc:docMk/>
            <pc:sldMk cId="3168731397" sldId="412"/>
            <ac:grpSpMk id="4" creationId="{FA48BB5D-CA9C-4035-9D96-393EB620E47F}"/>
          </ac:grpSpMkLst>
        </pc:grpChg>
        <pc:grpChg chg="del mod">
          <ac:chgData name="Amelia Veith" userId="15bdf0d5-432d-4157-83ae-63e3a7e1dc2c" providerId="ADAL" clId="{DF7D28F4-70C7-4F3B-B2F4-B7EA1C97406B}" dt="2022-01-25T04:38:52.535" v="2233" actId="165"/>
          <ac:grpSpMkLst>
            <pc:docMk/>
            <pc:sldMk cId="3168731397" sldId="412"/>
            <ac:grpSpMk id="156" creationId="{2B2DFD4D-A3BC-4861-8308-D1EFFD8256F1}"/>
          </ac:grpSpMkLst>
        </pc:grpChg>
        <pc:grpChg chg="add mod topLvl">
          <ac:chgData name="Amelia Veith" userId="15bdf0d5-432d-4157-83ae-63e3a7e1dc2c" providerId="ADAL" clId="{DF7D28F4-70C7-4F3B-B2F4-B7EA1C97406B}" dt="2022-01-25T04:41:08.664" v="2256" actId="165"/>
          <ac:grpSpMkLst>
            <pc:docMk/>
            <pc:sldMk cId="3168731397" sldId="412"/>
            <ac:grpSpMk id="188" creationId="{F373696A-BD3D-4F2F-97CA-3600E3950210}"/>
          </ac:grpSpMkLst>
        </pc:grpChg>
        <pc:grpChg chg="del mod topLvl">
          <ac:chgData name="Amelia Veith" userId="15bdf0d5-432d-4157-83ae-63e3a7e1dc2c" providerId="ADAL" clId="{DF7D28F4-70C7-4F3B-B2F4-B7EA1C97406B}" dt="2022-01-25T04:39:01.608" v="2234" actId="478"/>
          <ac:grpSpMkLst>
            <pc:docMk/>
            <pc:sldMk cId="3168731397" sldId="412"/>
            <ac:grpSpMk id="229" creationId="{547530CE-93BE-46EA-8293-C32DCDF66789}"/>
          </ac:grpSpMkLst>
        </pc:grpChg>
        <pc:grpChg chg="mod">
          <ac:chgData name="Amelia Veith" userId="15bdf0d5-432d-4157-83ae-63e3a7e1dc2c" providerId="ADAL" clId="{DF7D28F4-70C7-4F3B-B2F4-B7EA1C97406B}" dt="2022-01-25T04:38:52.535" v="2233" actId="165"/>
          <ac:grpSpMkLst>
            <pc:docMk/>
            <pc:sldMk cId="3168731397" sldId="412"/>
            <ac:grpSpMk id="231" creationId="{4A969F3E-5E0D-446B-B4A2-83EA7953802C}"/>
          </ac:grpSpMkLst>
        </pc:grpChg>
        <pc:grpChg chg="mod">
          <ac:chgData name="Amelia Veith" userId="15bdf0d5-432d-4157-83ae-63e3a7e1dc2c" providerId="ADAL" clId="{DF7D28F4-70C7-4F3B-B2F4-B7EA1C97406B}" dt="2022-01-25T04:38:52.535" v="2233" actId="165"/>
          <ac:grpSpMkLst>
            <pc:docMk/>
            <pc:sldMk cId="3168731397" sldId="412"/>
            <ac:grpSpMk id="233" creationId="{771D572E-0694-454D-AD38-25266289C448}"/>
          </ac:grpSpMkLst>
        </pc:grpChg>
        <pc:grpChg chg="mod">
          <ac:chgData name="Amelia Veith" userId="15bdf0d5-432d-4157-83ae-63e3a7e1dc2c" providerId="ADAL" clId="{DF7D28F4-70C7-4F3B-B2F4-B7EA1C97406B}" dt="2022-01-25T04:38:52.535" v="2233" actId="165"/>
          <ac:grpSpMkLst>
            <pc:docMk/>
            <pc:sldMk cId="3168731397" sldId="412"/>
            <ac:grpSpMk id="234" creationId="{BB57A496-51E1-4390-8C3C-B84827EC8CE3}"/>
          </ac:grpSpMkLst>
        </pc:grpChg>
        <pc:grpChg chg="mod">
          <ac:chgData name="Amelia Veith" userId="15bdf0d5-432d-4157-83ae-63e3a7e1dc2c" providerId="ADAL" clId="{DF7D28F4-70C7-4F3B-B2F4-B7EA1C97406B}" dt="2022-01-25T04:38:52.535" v="2233" actId="165"/>
          <ac:grpSpMkLst>
            <pc:docMk/>
            <pc:sldMk cId="3168731397" sldId="412"/>
            <ac:grpSpMk id="235" creationId="{C3DC716B-F953-40CB-8B06-4893E74DAFEB}"/>
          </ac:grpSpMkLst>
        </pc:grpChg>
        <pc:grpChg chg="mod">
          <ac:chgData name="Amelia Veith" userId="15bdf0d5-432d-4157-83ae-63e3a7e1dc2c" providerId="ADAL" clId="{DF7D28F4-70C7-4F3B-B2F4-B7EA1C97406B}" dt="2022-01-25T04:38:52.535" v="2233" actId="165"/>
          <ac:grpSpMkLst>
            <pc:docMk/>
            <pc:sldMk cId="3168731397" sldId="412"/>
            <ac:grpSpMk id="244" creationId="{C105CCA4-3C5F-4348-9595-5B8714756AB8}"/>
          </ac:grpSpMkLst>
        </pc:grpChg>
        <pc:grpChg chg="mod">
          <ac:chgData name="Amelia Veith" userId="15bdf0d5-432d-4157-83ae-63e3a7e1dc2c" providerId="ADAL" clId="{DF7D28F4-70C7-4F3B-B2F4-B7EA1C97406B}" dt="2022-01-25T04:38:52.535" v="2233" actId="165"/>
          <ac:grpSpMkLst>
            <pc:docMk/>
            <pc:sldMk cId="3168731397" sldId="412"/>
            <ac:grpSpMk id="256" creationId="{B4E32EC4-AEA1-4408-AFC3-9FC1361EB1B7}"/>
          </ac:grpSpMkLst>
        </pc:grpChg>
        <pc:grpChg chg="mod">
          <ac:chgData name="Amelia Veith" userId="15bdf0d5-432d-4157-83ae-63e3a7e1dc2c" providerId="ADAL" clId="{DF7D28F4-70C7-4F3B-B2F4-B7EA1C97406B}" dt="2022-01-25T04:38:52.535" v="2233" actId="165"/>
          <ac:grpSpMkLst>
            <pc:docMk/>
            <pc:sldMk cId="3168731397" sldId="412"/>
            <ac:grpSpMk id="257" creationId="{C86BB4A3-E814-49E5-8B69-FCCDFA362CB1}"/>
          </ac:grpSpMkLst>
        </pc:grpChg>
        <pc:grpChg chg="mod">
          <ac:chgData name="Amelia Veith" userId="15bdf0d5-432d-4157-83ae-63e3a7e1dc2c" providerId="ADAL" clId="{DF7D28F4-70C7-4F3B-B2F4-B7EA1C97406B}" dt="2022-01-25T04:38:52.535" v="2233" actId="165"/>
          <ac:grpSpMkLst>
            <pc:docMk/>
            <pc:sldMk cId="3168731397" sldId="412"/>
            <ac:grpSpMk id="258" creationId="{19819EFC-99D1-4AE3-AFDB-EDFB8FD694DE}"/>
          </ac:grpSpMkLst>
        </pc:grpChg>
        <pc:grpChg chg="mod">
          <ac:chgData name="Amelia Veith" userId="15bdf0d5-432d-4157-83ae-63e3a7e1dc2c" providerId="ADAL" clId="{DF7D28F4-70C7-4F3B-B2F4-B7EA1C97406B}" dt="2022-01-25T04:38:52.535" v="2233" actId="165"/>
          <ac:grpSpMkLst>
            <pc:docMk/>
            <pc:sldMk cId="3168731397" sldId="412"/>
            <ac:grpSpMk id="260" creationId="{1C491F97-41E4-4419-A141-BA993A19F33C}"/>
          </ac:grpSpMkLst>
        </pc:grpChg>
        <pc:grpChg chg="mod">
          <ac:chgData name="Amelia Veith" userId="15bdf0d5-432d-4157-83ae-63e3a7e1dc2c" providerId="ADAL" clId="{DF7D28F4-70C7-4F3B-B2F4-B7EA1C97406B}" dt="2022-01-25T04:38:52.535" v="2233" actId="165"/>
          <ac:grpSpMkLst>
            <pc:docMk/>
            <pc:sldMk cId="3168731397" sldId="412"/>
            <ac:grpSpMk id="270" creationId="{50A708FD-176C-4CC4-93B4-7F8DD86D096F}"/>
          </ac:grpSpMkLst>
        </pc:grpChg>
        <pc:grpChg chg="mod">
          <ac:chgData name="Amelia Veith" userId="15bdf0d5-432d-4157-83ae-63e3a7e1dc2c" providerId="ADAL" clId="{DF7D28F4-70C7-4F3B-B2F4-B7EA1C97406B}" dt="2022-01-25T04:38:52.535" v="2233" actId="165"/>
          <ac:grpSpMkLst>
            <pc:docMk/>
            <pc:sldMk cId="3168731397" sldId="412"/>
            <ac:grpSpMk id="271" creationId="{3CFD5608-3762-43FC-B309-2AB927AF4242}"/>
          </ac:grpSpMkLst>
        </pc:grpChg>
        <pc:grpChg chg="mod">
          <ac:chgData name="Amelia Veith" userId="15bdf0d5-432d-4157-83ae-63e3a7e1dc2c" providerId="ADAL" clId="{DF7D28F4-70C7-4F3B-B2F4-B7EA1C97406B}" dt="2022-01-25T04:38:52.535" v="2233" actId="165"/>
          <ac:grpSpMkLst>
            <pc:docMk/>
            <pc:sldMk cId="3168731397" sldId="412"/>
            <ac:grpSpMk id="272" creationId="{000F3114-84F9-4165-80DC-B2C0264E5F06}"/>
          </ac:grpSpMkLst>
        </pc:grpChg>
        <pc:grpChg chg="mod">
          <ac:chgData name="Amelia Veith" userId="15bdf0d5-432d-4157-83ae-63e3a7e1dc2c" providerId="ADAL" clId="{DF7D28F4-70C7-4F3B-B2F4-B7EA1C97406B}" dt="2022-01-25T04:38:52.535" v="2233" actId="165"/>
          <ac:grpSpMkLst>
            <pc:docMk/>
            <pc:sldMk cId="3168731397" sldId="412"/>
            <ac:grpSpMk id="293" creationId="{C4ABC62B-CB6A-48A0-B0FD-5F0CF826AD7C}"/>
          </ac:grpSpMkLst>
        </pc:grpChg>
        <pc:grpChg chg="mod">
          <ac:chgData name="Amelia Veith" userId="15bdf0d5-432d-4157-83ae-63e3a7e1dc2c" providerId="ADAL" clId="{DF7D28F4-70C7-4F3B-B2F4-B7EA1C97406B}" dt="2022-01-25T04:38:52.535" v="2233" actId="165"/>
          <ac:grpSpMkLst>
            <pc:docMk/>
            <pc:sldMk cId="3168731397" sldId="412"/>
            <ac:grpSpMk id="304" creationId="{0DF7F25D-7039-47F2-B708-BA7AFFB30982}"/>
          </ac:grpSpMkLst>
        </pc:grpChg>
        <pc:grpChg chg="mod">
          <ac:chgData name="Amelia Veith" userId="15bdf0d5-432d-4157-83ae-63e3a7e1dc2c" providerId="ADAL" clId="{DF7D28F4-70C7-4F3B-B2F4-B7EA1C97406B}" dt="2022-01-25T04:38:52.535" v="2233" actId="165"/>
          <ac:grpSpMkLst>
            <pc:docMk/>
            <pc:sldMk cId="3168731397" sldId="412"/>
            <ac:grpSpMk id="305" creationId="{94256043-33FC-4405-B197-15FE55DAD265}"/>
          </ac:grpSpMkLst>
        </pc:grpChg>
        <pc:grpChg chg="mod">
          <ac:chgData name="Amelia Veith" userId="15bdf0d5-432d-4157-83ae-63e3a7e1dc2c" providerId="ADAL" clId="{DF7D28F4-70C7-4F3B-B2F4-B7EA1C97406B}" dt="2022-01-25T04:38:52.535" v="2233" actId="165"/>
          <ac:grpSpMkLst>
            <pc:docMk/>
            <pc:sldMk cId="3168731397" sldId="412"/>
            <ac:grpSpMk id="306" creationId="{CEDF6835-0D26-431A-8B67-2703631A4D80}"/>
          </ac:grpSpMkLst>
        </pc:grpChg>
        <pc:grpChg chg="del">
          <ac:chgData name="Amelia Veith" userId="15bdf0d5-432d-4157-83ae-63e3a7e1dc2c" providerId="ADAL" clId="{DF7D28F4-70C7-4F3B-B2F4-B7EA1C97406B}" dt="2022-01-25T04:39:17.540" v="2238" actId="478"/>
          <ac:grpSpMkLst>
            <pc:docMk/>
            <pc:sldMk cId="3168731397" sldId="412"/>
            <ac:grpSpMk id="368" creationId="{11510137-F51E-4FF3-B26F-C3546311590C}"/>
          </ac:grpSpMkLst>
        </pc:grpChg>
        <pc:grpChg chg="del">
          <ac:chgData name="Amelia Veith" userId="15bdf0d5-432d-4157-83ae-63e3a7e1dc2c" providerId="ADAL" clId="{DF7D28F4-70C7-4F3B-B2F4-B7EA1C97406B}" dt="2022-01-25T04:39:18.397" v="2239" actId="478"/>
          <ac:grpSpMkLst>
            <pc:docMk/>
            <pc:sldMk cId="3168731397" sldId="412"/>
            <ac:grpSpMk id="369" creationId="{E43DECD4-03D7-4677-99B0-265D4895502C}"/>
          </ac:grpSpMkLst>
        </pc:grpChg>
        <pc:grpChg chg="mod">
          <ac:chgData name="Amelia Veith" userId="15bdf0d5-432d-4157-83ae-63e3a7e1dc2c" providerId="ADAL" clId="{DF7D28F4-70C7-4F3B-B2F4-B7EA1C97406B}" dt="2022-01-25T04:41:08.664" v="2256" actId="165"/>
          <ac:grpSpMkLst>
            <pc:docMk/>
            <pc:sldMk cId="3168731397" sldId="412"/>
            <ac:grpSpMk id="374" creationId="{366C5817-C4C4-4DCA-95AC-532BED8F70C5}"/>
          </ac:grpSpMkLst>
        </pc:grpChg>
        <pc:grpChg chg="mod">
          <ac:chgData name="Amelia Veith" userId="15bdf0d5-432d-4157-83ae-63e3a7e1dc2c" providerId="ADAL" clId="{DF7D28F4-70C7-4F3B-B2F4-B7EA1C97406B}" dt="2022-01-25T04:41:08.664" v="2256" actId="165"/>
          <ac:grpSpMkLst>
            <pc:docMk/>
            <pc:sldMk cId="3168731397" sldId="412"/>
            <ac:grpSpMk id="375" creationId="{EE98CDB6-3A0F-430B-A7C2-CA412D2B6ECF}"/>
          </ac:grpSpMkLst>
        </pc:grpChg>
        <pc:grpChg chg="mod">
          <ac:chgData name="Amelia Veith" userId="15bdf0d5-432d-4157-83ae-63e3a7e1dc2c" providerId="ADAL" clId="{DF7D28F4-70C7-4F3B-B2F4-B7EA1C97406B}" dt="2022-01-25T04:41:08.664" v="2256" actId="165"/>
          <ac:grpSpMkLst>
            <pc:docMk/>
            <pc:sldMk cId="3168731397" sldId="412"/>
            <ac:grpSpMk id="378" creationId="{16A7012E-5776-49BF-8399-F8933BDC51AB}"/>
          </ac:grpSpMkLst>
        </pc:grpChg>
        <pc:grpChg chg="mod">
          <ac:chgData name="Amelia Veith" userId="15bdf0d5-432d-4157-83ae-63e3a7e1dc2c" providerId="ADAL" clId="{DF7D28F4-70C7-4F3B-B2F4-B7EA1C97406B}" dt="2022-01-25T04:41:08.664" v="2256" actId="165"/>
          <ac:grpSpMkLst>
            <pc:docMk/>
            <pc:sldMk cId="3168731397" sldId="412"/>
            <ac:grpSpMk id="379" creationId="{11C922A7-9DAD-447B-821C-66C2B5F4518E}"/>
          </ac:grpSpMkLst>
        </pc:grpChg>
        <pc:grpChg chg="mod">
          <ac:chgData name="Amelia Veith" userId="15bdf0d5-432d-4157-83ae-63e3a7e1dc2c" providerId="ADAL" clId="{DF7D28F4-70C7-4F3B-B2F4-B7EA1C97406B}" dt="2022-01-25T04:41:08.664" v="2256" actId="165"/>
          <ac:grpSpMkLst>
            <pc:docMk/>
            <pc:sldMk cId="3168731397" sldId="412"/>
            <ac:grpSpMk id="380" creationId="{B7E0F59D-FA15-422B-8E0D-0DBF4B398F13}"/>
          </ac:grpSpMkLst>
        </pc:grpChg>
        <pc:grpChg chg="mod">
          <ac:chgData name="Amelia Veith" userId="15bdf0d5-432d-4157-83ae-63e3a7e1dc2c" providerId="ADAL" clId="{DF7D28F4-70C7-4F3B-B2F4-B7EA1C97406B}" dt="2022-01-25T04:41:08.664" v="2256" actId="165"/>
          <ac:grpSpMkLst>
            <pc:docMk/>
            <pc:sldMk cId="3168731397" sldId="412"/>
            <ac:grpSpMk id="390" creationId="{6C32F96C-EDB7-4400-84B4-25B81B430380}"/>
          </ac:grpSpMkLst>
        </pc:grpChg>
        <pc:grpChg chg="mod">
          <ac:chgData name="Amelia Veith" userId="15bdf0d5-432d-4157-83ae-63e3a7e1dc2c" providerId="ADAL" clId="{DF7D28F4-70C7-4F3B-B2F4-B7EA1C97406B}" dt="2022-01-25T04:41:08.664" v="2256" actId="165"/>
          <ac:grpSpMkLst>
            <pc:docMk/>
            <pc:sldMk cId="3168731397" sldId="412"/>
            <ac:grpSpMk id="391" creationId="{F06C8C13-AF4B-4EAA-9F04-79488E582978}"/>
          </ac:grpSpMkLst>
        </pc:grpChg>
        <pc:grpChg chg="mod">
          <ac:chgData name="Amelia Veith" userId="15bdf0d5-432d-4157-83ae-63e3a7e1dc2c" providerId="ADAL" clId="{DF7D28F4-70C7-4F3B-B2F4-B7EA1C97406B}" dt="2022-01-25T04:41:08.664" v="2256" actId="165"/>
          <ac:grpSpMkLst>
            <pc:docMk/>
            <pc:sldMk cId="3168731397" sldId="412"/>
            <ac:grpSpMk id="392" creationId="{A3FA5A4D-ACD7-449A-ABDB-D08EC9133A7A}"/>
          </ac:grpSpMkLst>
        </pc:grpChg>
        <pc:grpChg chg="add del mod">
          <ac:chgData name="Amelia Veith" userId="15bdf0d5-432d-4157-83ae-63e3a7e1dc2c" providerId="ADAL" clId="{DF7D28F4-70C7-4F3B-B2F4-B7EA1C97406B}" dt="2022-01-25T04:41:17.043" v="2257" actId="165"/>
          <ac:grpSpMkLst>
            <pc:docMk/>
            <pc:sldMk cId="3168731397" sldId="412"/>
            <ac:grpSpMk id="402" creationId="{14B0B93F-0357-4E23-A70C-83C54A4CD3F2}"/>
          </ac:grpSpMkLst>
        </pc:grpChg>
        <pc:grpChg chg="del mod topLvl">
          <ac:chgData name="Amelia Veith" userId="15bdf0d5-432d-4157-83ae-63e3a7e1dc2c" providerId="ADAL" clId="{DF7D28F4-70C7-4F3B-B2F4-B7EA1C97406B}" dt="2022-01-25T04:41:23.927" v="2258" actId="478"/>
          <ac:grpSpMkLst>
            <pc:docMk/>
            <pc:sldMk cId="3168731397" sldId="412"/>
            <ac:grpSpMk id="405" creationId="{FD7AE53C-FB4A-4ECD-B57A-2029D3EE5B8F}"/>
          </ac:grpSpMkLst>
        </pc:grpChg>
        <pc:grpChg chg="mod">
          <ac:chgData name="Amelia Veith" userId="15bdf0d5-432d-4157-83ae-63e3a7e1dc2c" providerId="ADAL" clId="{DF7D28F4-70C7-4F3B-B2F4-B7EA1C97406B}" dt="2022-01-25T04:41:17.043" v="2257" actId="165"/>
          <ac:grpSpMkLst>
            <pc:docMk/>
            <pc:sldMk cId="3168731397" sldId="412"/>
            <ac:grpSpMk id="410" creationId="{7F58DF58-C8F7-47B0-BE08-61CFCDA15600}"/>
          </ac:grpSpMkLst>
        </pc:grpChg>
        <pc:grpChg chg="mod">
          <ac:chgData name="Amelia Veith" userId="15bdf0d5-432d-4157-83ae-63e3a7e1dc2c" providerId="ADAL" clId="{DF7D28F4-70C7-4F3B-B2F4-B7EA1C97406B}" dt="2022-01-25T04:41:17.043" v="2257" actId="165"/>
          <ac:grpSpMkLst>
            <pc:docMk/>
            <pc:sldMk cId="3168731397" sldId="412"/>
            <ac:grpSpMk id="411" creationId="{75CC06A8-E3AD-497C-B3DE-200FBC027342}"/>
          </ac:grpSpMkLst>
        </pc:grpChg>
        <pc:grpChg chg="mod">
          <ac:chgData name="Amelia Veith" userId="15bdf0d5-432d-4157-83ae-63e3a7e1dc2c" providerId="ADAL" clId="{DF7D28F4-70C7-4F3B-B2F4-B7EA1C97406B}" dt="2022-01-25T04:41:17.043" v="2257" actId="165"/>
          <ac:grpSpMkLst>
            <pc:docMk/>
            <pc:sldMk cId="3168731397" sldId="412"/>
            <ac:grpSpMk id="414" creationId="{B3AEBFAD-A8E2-4EFB-A469-9F2FE256FDCC}"/>
          </ac:grpSpMkLst>
        </pc:grpChg>
        <pc:grpChg chg="mod">
          <ac:chgData name="Amelia Veith" userId="15bdf0d5-432d-4157-83ae-63e3a7e1dc2c" providerId="ADAL" clId="{DF7D28F4-70C7-4F3B-B2F4-B7EA1C97406B}" dt="2022-01-25T04:41:17.043" v="2257" actId="165"/>
          <ac:grpSpMkLst>
            <pc:docMk/>
            <pc:sldMk cId="3168731397" sldId="412"/>
            <ac:grpSpMk id="415" creationId="{64CAC256-03B4-4295-9B53-B72A9CDD9A33}"/>
          </ac:grpSpMkLst>
        </pc:grpChg>
        <pc:grpChg chg="mod">
          <ac:chgData name="Amelia Veith" userId="15bdf0d5-432d-4157-83ae-63e3a7e1dc2c" providerId="ADAL" clId="{DF7D28F4-70C7-4F3B-B2F4-B7EA1C97406B}" dt="2022-01-25T04:41:17.043" v="2257" actId="165"/>
          <ac:grpSpMkLst>
            <pc:docMk/>
            <pc:sldMk cId="3168731397" sldId="412"/>
            <ac:grpSpMk id="416" creationId="{2EEE9899-F4D6-49E7-8519-64631FD01361}"/>
          </ac:grpSpMkLst>
        </pc:grpChg>
        <pc:grpChg chg="mod">
          <ac:chgData name="Amelia Veith" userId="15bdf0d5-432d-4157-83ae-63e3a7e1dc2c" providerId="ADAL" clId="{DF7D28F4-70C7-4F3B-B2F4-B7EA1C97406B}" dt="2022-01-25T04:41:17.043" v="2257" actId="165"/>
          <ac:grpSpMkLst>
            <pc:docMk/>
            <pc:sldMk cId="3168731397" sldId="412"/>
            <ac:grpSpMk id="426" creationId="{8D1DF510-77C3-4FDE-AFB7-9E416B08F5DC}"/>
          </ac:grpSpMkLst>
        </pc:grpChg>
        <pc:grpChg chg="mod">
          <ac:chgData name="Amelia Veith" userId="15bdf0d5-432d-4157-83ae-63e3a7e1dc2c" providerId="ADAL" clId="{DF7D28F4-70C7-4F3B-B2F4-B7EA1C97406B}" dt="2022-01-25T04:41:17.043" v="2257" actId="165"/>
          <ac:grpSpMkLst>
            <pc:docMk/>
            <pc:sldMk cId="3168731397" sldId="412"/>
            <ac:grpSpMk id="427" creationId="{35D421BB-0422-458F-8CEB-E34BC00AFD45}"/>
          </ac:grpSpMkLst>
        </pc:grpChg>
        <pc:grpChg chg="mod">
          <ac:chgData name="Amelia Veith" userId="15bdf0d5-432d-4157-83ae-63e3a7e1dc2c" providerId="ADAL" clId="{DF7D28F4-70C7-4F3B-B2F4-B7EA1C97406B}" dt="2022-01-25T04:41:17.043" v="2257" actId="165"/>
          <ac:grpSpMkLst>
            <pc:docMk/>
            <pc:sldMk cId="3168731397" sldId="412"/>
            <ac:grpSpMk id="428" creationId="{1D111569-2E67-4F49-AF70-ADB88A5D921C}"/>
          </ac:grpSpMkLst>
        </pc:grpChg>
        <pc:grpChg chg="add del mod">
          <ac:chgData name="Amelia Veith" userId="15bdf0d5-432d-4157-83ae-63e3a7e1dc2c" providerId="ADAL" clId="{DF7D28F4-70C7-4F3B-B2F4-B7EA1C97406B}" dt="2022-01-25T04:43:04.454" v="2297" actId="165"/>
          <ac:grpSpMkLst>
            <pc:docMk/>
            <pc:sldMk cId="3168731397" sldId="412"/>
            <ac:grpSpMk id="438" creationId="{F185312D-D625-40E0-8902-2F0BB52A60BB}"/>
          </ac:grpSpMkLst>
        </pc:grpChg>
        <pc:grpChg chg="del mod topLvl">
          <ac:chgData name="Amelia Veith" userId="15bdf0d5-432d-4157-83ae-63e3a7e1dc2c" providerId="ADAL" clId="{DF7D28F4-70C7-4F3B-B2F4-B7EA1C97406B}" dt="2022-01-25T04:43:09.605" v="2298" actId="478"/>
          <ac:grpSpMkLst>
            <pc:docMk/>
            <pc:sldMk cId="3168731397" sldId="412"/>
            <ac:grpSpMk id="441" creationId="{79CC9C1A-297C-4250-81B1-C145D2C04450}"/>
          </ac:grpSpMkLst>
        </pc:grpChg>
        <pc:grpChg chg="mod">
          <ac:chgData name="Amelia Veith" userId="15bdf0d5-432d-4157-83ae-63e3a7e1dc2c" providerId="ADAL" clId="{DF7D28F4-70C7-4F3B-B2F4-B7EA1C97406B}" dt="2022-01-25T04:43:04.454" v="2297" actId="165"/>
          <ac:grpSpMkLst>
            <pc:docMk/>
            <pc:sldMk cId="3168731397" sldId="412"/>
            <ac:grpSpMk id="446" creationId="{B2D7D962-E82D-4132-805D-B8ED02EF705B}"/>
          </ac:grpSpMkLst>
        </pc:grpChg>
        <pc:grpChg chg="mod">
          <ac:chgData name="Amelia Veith" userId="15bdf0d5-432d-4157-83ae-63e3a7e1dc2c" providerId="ADAL" clId="{DF7D28F4-70C7-4F3B-B2F4-B7EA1C97406B}" dt="2022-01-25T04:43:04.454" v="2297" actId="165"/>
          <ac:grpSpMkLst>
            <pc:docMk/>
            <pc:sldMk cId="3168731397" sldId="412"/>
            <ac:grpSpMk id="447" creationId="{344329DA-D376-4217-BF73-9BD06EE07D47}"/>
          </ac:grpSpMkLst>
        </pc:grpChg>
        <pc:grpChg chg="mod">
          <ac:chgData name="Amelia Veith" userId="15bdf0d5-432d-4157-83ae-63e3a7e1dc2c" providerId="ADAL" clId="{DF7D28F4-70C7-4F3B-B2F4-B7EA1C97406B}" dt="2022-01-25T04:43:04.454" v="2297" actId="165"/>
          <ac:grpSpMkLst>
            <pc:docMk/>
            <pc:sldMk cId="3168731397" sldId="412"/>
            <ac:grpSpMk id="450" creationId="{AFDFCF78-B125-43FD-94E8-BDA922189882}"/>
          </ac:grpSpMkLst>
        </pc:grpChg>
        <pc:grpChg chg="mod">
          <ac:chgData name="Amelia Veith" userId="15bdf0d5-432d-4157-83ae-63e3a7e1dc2c" providerId="ADAL" clId="{DF7D28F4-70C7-4F3B-B2F4-B7EA1C97406B}" dt="2022-01-25T04:43:04.454" v="2297" actId="165"/>
          <ac:grpSpMkLst>
            <pc:docMk/>
            <pc:sldMk cId="3168731397" sldId="412"/>
            <ac:grpSpMk id="451" creationId="{49DFE497-133E-4359-B4CD-B4C858C4D942}"/>
          </ac:grpSpMkLst>
        </pc:grpChg>
        <pc:grpChg chg="mod">
          <ac:chgData name="Amelia Veith" userId="15bdf0d5-432d-4157-83ae-63e3a7e1dc2c" providerId="ADAL" clId="{DF7D28F4-70C7-4F3B-B2F4-B7EA1C97406B}" dt="2022-01-25T04:43:04.454" v="2297" actId="165"/>
          <ac:grpSpMkLst>
            <pc:docMk/>
            <pc:sldMk cId="3168731397" sldId="412"/>
            <ac:grpSpMk id="452" creationId="{412F146F-9BAD-47F4-B6A2-DDC4C9A17FC7}"/>
          </ac:grpSpMkLst>
        </pc:grpChg>
        <pc:grpChg chg="mod">
          <ac:chgData name="Amelia Veith" userId="15bdf0d5-432d-4157-83ae-63e3a7e1dc2c" providerId="ADAL" clId="{DF7D28F4-70C7-4F3B-B2F4-B7EA1C97406B}" dt="2022-01-25T04:43:04.454" v="2297" actId="165"/>
          <ac:grpSpMkLst>
            <pc:docMk/>
            <pc:sldMk cId="3168731397" sldId="412"/>
            <ac:grpSpMk id="462" creationId="{3ADFE8DB-4ED6-4AA8-B925-950C8CF1FC84}"/>
          </ac:grpSpMkLst>
        </pc:grpChg>
        <pc:grpChg chg="mod">
          <ac:chgData name="Amelia Veith" userId="15bdf0d5-432d-4157-83ae-63e3a7e1dc2c" providerId="ADAL" clId="{DF7D28F4-70C7-4F3B-B2F4-B7EA1C97406B}" dt="2022-01-25T04:43:04.454" v="2297" actId="165"/>
          <ac:grpSpMkLst>
            <pc:docMk/>
            <pc:sldMk cId="3168731397" sldId="412"/>
            <ac:grpSpMk id="463" creationId="{F300920F-7CA7-495A-AB52-6B525F2F42D6}"/>
          </ac:grpSpMkLst>
        </pc:grpChg>
        <pc:grpChg chg="mod">
          <ac:chgData name="Amelia Veith" userId="15bdf0d5-432d-4157-83ae-63e3a7e1dc2c" providerId="ADAL" clId="{DF7D28F4-70C7-4F3B-B2F4-B7EA1C97406B}" dt="2022-01-25T04:43:04.454" v="2297" actId="165"/>
          <ac:grpSpMkLst>
            <pc:docMk/>
            <pc:sldMk cId="3168731397" sldId="412"/>
            <ac:grpSpMk id="464" creationId="{A24B669C-39A0-4655-8EF2-28896B21DE8C}"/>
          </ac:grpSpMkLst>
        </pc:grpChg>
        <pc:grpChg chg="add del mod">
          <ac:chgData name="Amelia Veith" userId="15bdf0d5-432d-4157-83ae-63e3a7e1dc2c" providerId="ADAL" clId="{DF7D28F4-70C7-4F3B-B2F4-B7EA1C97406B}" dt="2022-01-25T04:44:04.270" v="2330" actId="165"/>
          <ac:grpSpMkLst>
            <pc:docMk/>
            <pc:sldMk cId="3168731397" sldId="412"/>
            <ac:grpSpMk id="474" creationId="{3943A763-9B95-434D-8DFE-D35414CF7719}"/>
          </ac:grpSpMkLst>
        </pc:grpChg>
        <pc:grpChg chg="del mod topLvl">
          <ac:chgData name="Amelia Veith" userId="15bdf0d5-432d-4157-83ae-63e3a7e1dc2c" providerId="ADAL" clId="{DF7D28F4-70C7-4F3B-B2F4-B7EA1C97406B}" dt="2022-01-25T04:44:08.052" v="2331" actId="478"/>
          <ac:grpSpMkLst>
            <pc:docMk/>
            <pc:sldMk cId="3168731397" sldId="412"/>
            <ac:grpSpMk id="477" creationId="{82019656-57A8-408A-B6FB-8EB442498BC5}"/>
          </ac:grpSpMkLst>
        </pc:grpChg>
        <pc:grpChg chg="mod">
          <ac:chgData name="Amelia Veith" userId="15bdf0d5-432d-4157-83ae-63e3a7e1dc2c" providerId="ADAL" clId="{DF7D28F4-70C7-4F3B-B2F4-B7EA1C97406B}" dt="2022-01-25T04:44:04.270" v="2330" actId="165"/>
          <ac:grpSpMkLst>
            <pc:docMk/>
            <pc:sldMk cId="3168731397" sldId="412"/>
            <ac:grpSpMk id="482" creationId="{26C5BA99-6E95-41E7-B324-B60D5EB5EE59}"/>
          </ac:grpSpMkLst>
        </pc:grpChg>
        <pc:grpChg chg="mod">
          <ac:chgData name="Amelia Veith" userId="15bdf0d5-432d-4157-83ae-63e3a7e1dc2c" providerId="ADAL" clId="{DF7D28F4-70C7-4F3B-B2F4-B7EA1C97406B}" dt="2022-01-25T04:44:04.270" v="2330" actId="165"/>
          <ac:grpSpMkLst>
            <pc:docMk/>
            <pc:sldMk cId="3168731397" sldId="412"/>
            <ac:grpSpMk id="483" creationId="{02FFE0FB-E7D4-4904-9371-18AEB775B5D8}"/>
          </ac:grpSpMkLst>
        </pc:grpChg>
        <pc:grpChg chg="mod">
          <ac:chgData name="Amelia Veith" userId="15bdf0d5-432d-4157-83ae-63e3a7e1dc2c" providerId="ADAL" clId="{DF7D28F4-70C7-4F3B-B2F4-B7EA1C97406B}" dt="2022-01-25T04:44:04.270" v="2330" actId="165"/>
          <ac:grpSpMkLst>
            <pc:docMk/>
            <pc:sldMk cId="3168731397" sldId="412"/>
            <ac:grpSpMk id="486" creationId="{DABD3BBC-9C26-4F2B-AB3E-340C19E7A32D}"/>
          </ac:grpSpMkLst>
        </pc:grpChg>
        <pc:grpChg chg="mod">
          <ac:chgData name="Amelia Veith" userId="15bdf0d5-432d-4157-83ae-63e3a7e1dc2c" providerId="ADAL" clId="{DF7D28F4-70C7-4F3B-B2F4-B7EA1C97406B}" dt="2022-01-25T04:44:04.270" v="2330" actId="165"/>
          <ac:grpSpMkLst>
            <pc:docMk/>
            <pc:sldMk cId="3168731397" sldId="412"/>
            <ac:grpSpMk id="487" creationId="{6C4222FD-4476-46F6-B083-E3EA1106265E}"/>
          </ac:grpSpMkLst>
        </pc:grpChg>
        <pc:grpChg chg="mod">
          <ac:chgData name="Amelia Veith" userId="15bdf0d5-432d-4157-83ae-63e3a7e1dc2c" providerId="ADAL" clId="{DF7D28F4-70C7-4F3B-B2F4-B7EA1C97406B}" dt="2022-01-25T04:44:04.270" v="2330" actId="165"/>
          <ac:grpSpMkLst>
            <pc:docMk/>
            <pc:sldMk cId="3168731397" sldId="412"/>
            <ac:grpSpMk id="488" creationId="{418E910A-8261-4E34-B6D8-5B345B8B3951}"/>
          </ac:grpSpMkLst>
        </pc:grpChg>
        <pc:grpChg chg="mod">
          <ac:chgData name="Amelia Veith" userId="15bdf0d5-432d-4157-83ae-63e3a7e1dc2c" providerId="ADAL" clId="{DF7D28F4-70C7-4F3B-B2F4-B7EA1C97406B}" dt="2022-01-25T04:44:04.270" v="2330" actId="165"/>
          <ac:grpSpMkLst>
            <pc:docMk/>
            <pc:sldMk cId="3168731397" sldId="412"/>
            <ac:grpSpMk id="498" creationId="{69F51344-E60E-4272-9A9D-9582F75BCB9C}"/>
          </ac:grpSpMkLst>
        </pc:grpChg>
        <pc:grpChg chg="mod">
          <ac:chgData name="Amelia Veith" userId="15bdf0d5-432d-4157-83ae-63e3a7e1dc2c" providerId="ADAL" clId="{DF7D28F4-70C7-4F3B-B2F4-B7EA1C97406B}" dt="2022-01-25T04:44:04.270" v="2330" actId="165"/>
          <ac:grpSpMkLst>
            <pc:docMk/>
            <pc:sldMk cId="3168731397" sldId="412"/>
            <ac:grpSpMk id="499" creationId="{F53258F3-0612-4FB6-9A83-F70A76BD418C}"/>
          </ac:grpSpMkLst>
        </pc:grpChg>
        <pc:grpChg chg="mod">
          <ac:chgData name="Amelia Veith" userId="15bdf0d5-432d-4157-83ae-63e3a7e1dc2c" providerId="ADAL" clId="{DF7D28F4-70C7-4F3B-B2F4-B7EA1C97406B}" dt="2022-01-25T04:44:04.270" v="2330" actId="165"/>
          <ac:grpSpMkLst>
            <pc:docMk/>
            <pc:sldMk cId="3168731397" sldId="412"/>
            <ac:grpSpMk id="500" creationId="{478112A4-EBC2-4814-85BB-C1CD81BF6E8E}"/>
          </ac:grpSpMkLst>
        </pc:grpChg>
        <pc:grpChg chg="add mod">
          <ac:chgData name="Amelia Veith" userId="15bdf0d5-432d-4157-83ae-63e3a7e1dc2c" providerId="ADAL" clId="{DF7D28F4-70C7-4F3B-B2F4-B7EA1C97406B}" dt="2022-01-25T04:42:38.826" v="2296" actId="1035"/>
          <ac:grpSpMkLst>
            <pc:docMk/>
            <pc:sldMk cId="3168731397" sldId="412"/>
            <ac:grpSpMk id="510" creationId="{D7F86507-19D8-4906-AA4C-C0087FA4DA2A}"/>
          </ac:grpSpMkLst>
        </pc:grpChg>
        <pc:grpChg chg="mod">
          <ac:chgData name="Amelia Veith" userId="15bdf0d5-432d-4157-83ae-63e3a7e1dc2c" providerId="ADAL" clId="{DF7D28F4-70C7-4F3B-B2F4-B7EA1C97406B}" dt="2022-01-25T04:41:45.916" v="2259"/>
          <ac:grpSpMkLst>
            <pc:docMk/>
            <pc:sldMk cId="3168731397" sldId="412"/>
            <ac:grpSpMk id="513" creationId="{379874DD-7FEB-4460-960D-91CFC70DD619}"/>
          </ac:grpSpMkLst>
        </pc:grpChg>
        <pc:grpChg chg="mod">
          <ac:chgData name="Amelia Veith" userId="15bdf0d5-432d-4157-83ae-63e3a7e1dc2c" providerId="ADAL" clId="{DF7D28F4-70C7-4F3B-B2F4-B7EA1C97406B}" dt="2022-01-25T04:41:45.916" v="2259"/>
          <ac:grpSpMkLst>
            <pc:docMk/>
            <pc:sldMk cId="3168731397" sldId="412"/>
            <ac:grpSpMk id="515" creationId="{30AC6BC0-D1D6-4BCD-A554-89AC42E85CF6}"/>
          </ac:grpSpMkLst>
        </pc:grpChg>
        <pc:grpChg chg="add mod">
          <ac:chgData name="Amelia Veith" userId="15bdf0d5-432d-4157-83ae-63e3a7e1dc2c" providerId="ADAL" clId="{DF7D28F4-70C7-4F3B-B2F4-B7EA1C97406B}" dt="2022-01-25T04:43:27.970" v="2302" actId="1076"/>
          <ac:grpSpMkLst>
            <pc:docMk/>
            <pc:sldMk cId="3168731397" sldId="412"/>
            <ac:grpSpMk id="530" creationId="{3BED102B-42CB-418B-B69B-B5E864E8DD75}"/>
          </ac:grpSpMkLst>
        </pc:grpChg>
        <pc:grpChg chg="mod">
          <ac:chgData name="Amelia Veith" userId="15bdf0d5-432d-4157-83ae-63e3a7e1dc2c" providerId="ADAL" clId="{DF7D28F4-70C7-4F3B-B2F4-B7EA1C97406B}" dt="2022-01-25T04:43:15.144" v="2299"/>
          <ac:grpSpMkLst>
            <pc:docMk/>
            <pc:sldMk cId="3168731397" sldId="412"/>
            <ac:grpSpMk id="533" creationId="{04CC07F1-185C-4436-8D2D-21CE99683023}"/>
          </ac:grpSpMkLst>
        </pc:grpChg>
        <pc:grpChg chg="mod">
          <ac:chgData name="Amelia Veith" userId="15bdf0d5-432d-4157-83ae-63e3a7e1dc2c" providerId="ADAL" clId="{DF7D28F4-70C7-4F3B-B2F4-B7EA1C97406B}" dt="2022-01-25T04:43:15.144" v="2299"/>
          <ac:grpSpMkLst>
            <pc:docMk/>
            <pc:sldMk cId="3168731397" sldId="412"/>
            <ac:grpSpMk id="534" creationId="{4E5CF396-52BA-43E9-B174-DFA9024AD6BE}"/>
          </ac:grpSpMkLst>
        </pc:grpChg>
        <pc:grpChg chg="mod">
          <ac:chgData name="Amelia Veith" userId="15bdf0d5-432d-4157-83ae-63e3a7e1dc2c" providerId="ADAL" clId="{DF7D28F4-70C7-4F3B-B2F4-B7EA1C97406B}" dt="2022-01-25T04:43:15.144" v="2299"/>
          <ac:grpSpMkLst>
            <pc:docMk/>
            <pc:sldMk cId="3168731397" sldId="412"/>
            <ac:grpSpMk id="535" creationId="{DAF762CB-9F5A-4951-A88D-F22597BD38BB}"/>
          </ac:grpSpMkLst>
        </pc:grpChg>
        <pc:grpChg chg="mod">
          <ac:chgData name="Amelia Veith" userId="15bdf0d5-432d-4157-83ae-63e3a7e1dc2c" providerId="ADAL" clId="{DF7D28F4-70C7-4F3B-B2F4-B7EA1C97406B}" dt="2022-01-25T04:43:15.144" v="2299"/>
          <ac:grpSpMkLst>
            <pc:docMk/>
            <pc:sldMk cId="3168731397" sldId="412"/>
            <ac:grpSpMk id="536" creationId="{CBBFAA60-76BE-45B8-9C40-DA5CF6EBBEDF}"/>
          </ac:grpSpMkLst>
        </pc:grpChg>
        <pc:grpChg chg="mod">
          <ac:chgData name="Amelia Veith" userId="15bdf0d5-432d-4157-83ae-63e3a7e1dc2c" providerId="ADAL" clId="{DF7D28F4-70C7-4F3B-B2F4-B7EA1C97406B}" dt="2022-01-25T04:43:15.144" v="2299"/>
          <ac:grpSpMkLst>
            <pc:docMk/>
            <pc:sldMk cId="3168731397" sldId="412"/>
            <ac:grpSpMk id="538" creationId="{6BBDABF9-4552-405E-9E77-5E50FE90C567}"/>
          </ac:grpSpMkLst>
        </pc:grpChg>
        <pc:grpChg chg="mod">
          <ac:chgData name="Amelia Veith" userId="15bdf0d5-432d-4157-83ae-63e3a7e1dc2c" providerId="ADAL" clId="{DF7D28F4-70C7-4F3B-B2F4-B7EA1C97406B}" dt="2022-01-25T04:43:15.144" v="2299"/>
          <ac:grpSpMkLst>
            <pc:docMk/>
            <pc:sldMk cId="3168731397" sldId="412"/>
            <ac:grpSpMk id="546" creationId="{4F71404B-7A5B-4DDA-957D-641461456F83}"/>
          </ac:grpSpMkLst>
        </pc:grpChg>
        <pc:grpChg chg="mod">
          <ac:chgData name="Amelia Veith" userId="15bdf0d5-432d-4157-83ae-63e3a7e1dc2c" providerId="ADAL" clId="{DF7D28F4-70C7-4F3B-B2F4-B7EA1C97406B}" dt="2022-01-25T04:43:15.144" v="2299"/>
          <ac:grpSpMkLst>
            <pc:docMk/>
            <pc:sldMk cId="3168731397" sldId="412"/>
            <ac:grpSpMk id="547" creationId="{40308758-E263-48C3-B431-30279F45F3CE}"/>
          </ac:grpSpMkLst>
        </pc:grpChg>
        <pc:grpChg chg="mod">
          <ac:chgData name="Amelia Veith" userId="15bdf0d5-432d-4157-83ae-63e3a7e1dc2c" providerId="ADAL" clId="{DF7D28F4-70C7-4F3B-B2F4-B7EA1C97406B}" dt="2022-01-25T04:43:15.144" v="2299"/>
          <ac:grpSpMkLst>
            <pc:docMk/>
            <pc:sldMk cId="3168731397" sldId="412"/>
            <ac:grpSpMk id="549" creationId="{A42A9B4B-3CFE-4276-8874-BEA568872D92}"/>
          </ac:grpSpMkLst>
        </pc:grpChg>
        <pc:grpChg chg="add mod">
          <ac:chgData name="Amelia Veith" userId="15bdf0d5-432d-4157-83ae-63e3a7e1dc2c" providerId="ADAL" clId="{DF7D28F4-70C7-4F3B-B2F4-B7EA1C97406B}" dt="2022-01-25T04:44:17.718" v="2334" actId="1076"/>
          <ac:grpSpMkLst>
            <pc:docMk/>
            <pc:sldMk cId="3168731397" sldId="412"/>
            <ac:grpSpMk id="557" creationId="{6EF75B7F-8B84-44F6-B1DD-4F94291216D7}"/>
          </ac:grpSpMkLst>
        </pc:grpChg>
        <pc:grpChg chg="mod">
          <ac:chgData name="Amelia Veith" userId="15bdf0d5-432d-4157-83ae-63e3a7e1dc2c" providerId="ADAL" clId="{DF7D28F4-70C7-4F3B-B2F4-B7EA1C97406B}" dt="2022-01-25T04:44:09.377" v="2332"/>
          <ac:grpSpMkLst>
            <pc:docMk/>
            <pc:sldMk cId="3168731397" sldId="412"/>
            <ac:grpSpMk id="560" creationId="{2A6F0A49-AB4A-4B2C-AC47-90A76DC8E503}"/>
          </ac:grpSpMkLst>
        </pc:grpChg>
        <pc:grpChg chg="mod">
          <ac:chgData name="Amelia Veith" userId="15bdf0d5-432d-4157-83ae-63e3a7e1dc2c" providerId="ADAL" clId="{DF7D28F4-70C7-4F3B-B2F4-B7EA1C97406B}" dt="2022-01-25T04:44:09.377" v="2332"/>
          <ac:grpSpMkLst>
            <pc:docMk/>
            <pc:sldMk cId="3168731397" sldId="412"/>
            <ac:grpSpMk id="561" creationId="{1F8B07FD-2271-47F4-A610-ABF8295D0E51}"/>
          </ac:grpSpMkLst>
        </pc:grpChg>
        <pc:cxnChg chg="mod">
          <ac:chgData name="Amelia Veith" userId="15bdf0d5-432d-4157-83ae-63e3a7e1dc2c" providerId="ADAL" clId="{DF7D28F4-70C7-4F3B-B2F4-B7EA1C97406B}" dt="2022-01-25T04:38:52.535" v="2233" actId="165"/>
          <ac:cxnSpMkLst>
            <pc:docMk/>
            <pc:sldMk cId="3168731397" sldId="412"/>
            <ac:cxnSpMk id="240" creationId="{1F5FC872-099E-4C4A-9AA9-08BA1292DA57}"/>
          </ac:cxnSpMkLst>
        </pc:cxnChg>
        <pc:cxnChg chg="mod">
          <ac:chgData name="Amelia Veith" userId="15bdf0d5-432d-4157-83ae-63e3a7e1dc2c" providerId="ADAL" clId="{DF7D28F4-70C7-4F3B-B2F4-B7EA1C97406B}" dt="2022-01-25T04:38:52.535" v="2233" actId="165"/>
          <ac:cxnSpMkLst>
            <pc:docMk/>
            <pc:sldMk cId="3168731397" sldId="412"/>
            <ac:cxnSpMk id="241" creationId="{A3EB875C-4232-4161-974E-302E86ECC6B0}"/>
          </ac:cxnSpMkLst>
        </pc:cxnChg>
        <pc:cxnChg chg="mod">
          <ac:chgData name="Amelia Veith" userId="15bdf0d5-432d-4157-83ae-63e3a7e1dc2c" providerId="ADAL" clId="{DF7D28F4-70C7-4F3B-B2F4-B7EA1C97406B}" dt="2022-01-25T04:38:52.535" v="2233" actId="165"/>
          <ac:cxnSpMkLst>
            <pc:docMk/>
            <pc:sldMk cId="3168731397" sldId="412"/>
            <ac:cxnSpMk id="249" creationId="{69B53F49-BC8E-44ED-9A49-B305C6FA534C}"/>
          </ac:cxnSpMkLst>
        </pc:cxnChg>
        <pc:cxnChg chg="mod">
          <ac:chgData name="Amelia Veith" userId="15bdf0d5-432d-4157-83ae-63e3a7e1dc2c" providerId="ADAL" clId="{DF7D28F4-70C7-4F3B-B2F4-B7EA1C97406B}" dt="2022-01-25T04:38:52.535" v="2233" actId="165"/>
          <ac:cxnSpMkLst>
            <pc:docMk/>
            <pc:sldMk cId="3168731397" sldId="412"/>
            <ac:cxnSpMk id="250" creationId="{6C89300A-769C-424A-ADF7-D5C127A51D0B}"/>
          </ac:cxnSpMkLst>
        </pc:cxnChg>
        <pc:cxnChg chg="mod">
          <ac:chgData name="Amelia Veith" userId="15bdf0d5-432d-4157-83ae-63e3a7e1dc2c" providerId="ADAL" clId="{DF7D28F4-70C7-4F3B-B2F4-B7EA1C97406B}" dt="2022-01-25T04:38:52.535" v="2233" actId="165"/>
          <ac:cxnSpMkLst>
            <pc:docMk/>
            <pc:sldMk cId="3168731397" sldId="412"/>
            <ac:cxnSpMk id="262" creationId="{6E995C7C-3DAD-4D55-8244-874D2E942985}"/>
          </ac:cxnSpMkLst>
        </pc:cxnChg>
        <pc:cxnChg chg="mod">
          <ac:chgData name="Amelia Veith" userId="15bdf0d5-432d-4157-83ae-63e3a7e1dc2c" providerId="ADAL" clId="{DF7D28F4-70C7-4F3B-B2F4-B7EA1C97406B}" dt="2022-01-25T04:38:52.535" v="2233" actId="165"/>
          <ac:cxnSpMkLst>
            <pc:docMk/>
            <pc:sldMk cId="3168731397" sldId="412"/>
            <ac:cxnSpMk id="263" creationId="{F4A31933-E2DD-42CD-B18E-AB1448708BC2}"/>
          </ac:cxnSpMkLst>
        </pc:cxnChg>
        <pc:cxnChg chg="mod">
          <ac:chgData name="Amelia Veith" userId="15bdf0d5-432d-4157-83ae-63e3a7e1dc2c" providerId="ADAL" clId="{DF7D28F4-70C7-4F3B-B2F4-B7EA1C97406B}" dt="2022-01-25T04:38:52.535" v="2233" actId="165"/>
          <ac:cxnSpMkLst>
            <pc:docMk/>
            <pc:sldMk cId="3168731397" sldId="412"/>
            <ac:cxnSpMk id="264" creationId="{C2394315-19AD-4E4F-B8A6-2353AD362A47}"/>
          </ac:cxnSpMkLst>
        </pc:cxnChg>
        <pc:cxnChg chg="mod">
          <ac:chgData name="Amelia Veith" userId="15bdf0d5-432d-4157-83ae-63e3a7e1dc2c" providerId="ADAL" clId="{DF7D28F4-70C7-4F3B-B2F4-B7EA1C97406B}" dt="2022-01-25T04:38:52.535" v="2233" actId="165"/>
          <ac:cxnSpMkLst>
            <pc:docMk/>
            <pc:sldMk cId="3168731397" sldId="412"/>
            <ac:cxnSpMk id="265" creationId="{30E9408D-1663-49E1-B6CC-FE5A4502AEF8}"/>
          </ac:cxnSpMkLst>
        </pc:cxnChg>
        <pc:cxnChg chg="mod">
          <ac:chgData name="Amelia Veith" userId="15bdf0d5-432d-4157-83ae-63e3a7e1dc2c" providerId="ADAL" clId="{DF7D28F4-70C7-4F3B-B2F4-B7EA1C97406B}" dt="2022-01-25T04:38:52.535" v="2233" actId="165"/>
          <ac:cxnSpMkLst>
            <pc:docMk/>
            <pc:sldMk cId="3168731397" sldId="412"/>
            <ac:cxnSpMk id="274" creationId="{D7EEAE60-D05C-4A79-AF37-A679A800D536}"/>
          </ac:cxnSpMkLst>
        </pc:cxnChg>
        <pc:cxnChg chg="mod">
          <ac:chgData name="Amelia Veith" userId="15bdf0d5-432d-4157-83ae-63e3a7e1dc2c" providerId="ADAL" clId="{DF7D28F4-70C7-4F3B-B2F4-B7EA1C97406B}" dt="2022-01-25T04:38:52.535" v="2233" actId="165"/>
          <ac:cxnSpMkLst>
            <pc:docMk/>
            <pc:sldMk cId="3168731397" sldId="412"/>
            <ac:cxnSpMk id="275" creationId="{4B2B2D14-96C2-4D4F-ABA8-0A41908069C5}"/>
          </ac:cxnSpMkLst>
        </pc:cxnChg>
        <pc:cxnChg chg="mod">
          <ac:chgData name="Amelia Veith" userId="15bdf0d5-432d-4157-83ae-63e3a7e1dc2c" providerId="ADAL" clId="{DF7D28F4-70C7-4F3B-B2F4-B7EA1C97406B}" dt="2022-01-25T04:38:52.535" v="2233" actId="165"/>
          <ac:cxnSpMkLst>
            <pc:docMk/>
            <pc:sldMk cId="3168731397" sldId="412"/>
            <ac:cxnSpMk id="279" creationId="{B2FA84FB-932B-4AE8-BB2F-ABB0022BC221}"/>
          </ac:cxnSpMkLst>
        </pc:cxnChg>
        <pc:cxnChg chg="mod">
          <ac:chgData name="Amelia Veith" userId="15bdf0d5-432d-4157-83ae-63e3a7e1dc2c" providerId="ADAL" clId="{DF7D28F4-70C7-4F3B-B2F4-B7EA1C97406B}" dt="2022-01-25T04:38:52.535" v="2233" actId="165"/>
          <ac:cxnSpMkLst>
            <pc:docMk/>
            <pc:sldMk cId="3168731397" sldId="412"/>
            <ac:cxnSpMk id="280" creationId="{4506B181-A21B-416C-AF35-BDEBC176F2A1}"/>
          </ac:cxnSpMkLst>
        </pc:cxnChg>
        <pc:cxnChg chg="mod">
          <ac:chgData name="Amelia Veith" userId="15bdf0d5-432d-4157-83ae-63e3a7e1dc2c" providerId="ADAL" clId="{DF7D28F4-70C7-4F3B-B2F4-B7EA1C97406B}" dt="2022-01-25T04:38:52.535" v="2233" actId="165"/>
          <ac:cxnSpMkLst>
            <pc:docMk/>
            <pc:sldMk cId="3168731397" sldId="412"/>
            <ac:cxnSpMk id="284" creationId="{02BA8E11-5732-48DC-B036-39C2050E4D47}"/>
          </ac:cxnSpMkLst>
        </pc:cxnChg>
        <pc:cxnChg chg="mod">
          <ac:chgData name="Amelia Veith" userId="15bdf0d5-432d-4157-83ae-63e3a7e1dc2c" providerId="ADAL" clId="{DF7D28F4-70C7-4F3B-B2F4-B7EA1C97406B}" dt="2022-01-25T04:38:52.535" v="2233" actId="165"/>
          <ac:cxnSpMkLst>
            <pc:docMk/>
            <pc:sldMk cId="3168731397" sldId="412"/>
            <ac:cxnSpMk id="285" creationId="{E5636B92-2DC4-4AFC-BD0F-6B845CBCD8E8}"/>
          </ac:cxnSpMkLst>
        </pc:cxnChg>
        <pc:cxnChg chg="mod">
          <ac:chgData name="Amelia Veith" userId="15bdf0d5-432d-4157-83ae-63e3a7e1dc2c" providerId="ADAL" clId="{DF7D28F4-70C7-4F3B-B2F4-B7EA1C97406B}" dt="2022-01-25T04:38:52.535" v="2233" actId="165"/>
          <ac:cxnSpMkLst>
            <pc:docMk/>
            <pc:sldMk cId="3168731397" sldId="412"/>
            <ac:cxnSpMk id="289" creationId="{E116CF73-9765-4B06-B403-F79FCE9F2A3D}"/>
          </ac:cxnSpMkLst>
        </pc:cxnChg>
        <pc:cxnChg chg="mod">
          <ac:chgData name="Amelia Veith" userId="15bdf0d5-432d-4157-83ae-63e3a7e1dc2c" providerId="ADAL" clId="{DF7D28F4-70C7-4F3B-B2F4-B7EA1C97406B}" dt="2022-01-25T04:38:52.535" v="2233" actId="165"/>
          <ac:cxnSpMkLst>
            <pc:docMk/>
            <pc:sldMk cId="3168731397" sldId="412"/>
            <ac:cxnSpMk id="290" creationId="{FB81B249-9A9E-4193-81EB-7A033B4AA624}"/>
          </ac:cxnSpMkLst>
        </pc:cxnChg>
        <pc:cxnChg chg="mod">
          <ac:chgData name="Amelia Veith" userId="15bdf0d5-432d-4157-83ae-63e3a7e1dc2c" providerId="ADAL" clId="{DF7D28F4-70C7-4F3B-B2F4-B7EA1C97406B}" dt="2022-01-25T04:38:52.535" v="2233" actId="165"/>
          <ac:cxnSpMkLst>
            <pc:docMk/>
            <pc:sldMk cId="3168731397" sldId="412"/>
            <ac:cxnSpMk id="295" creationId="{C260B720-AB5E-466B-87C2-DED4288AEAAD}"/>
          </ac:cxnSpMkLst>
        </pc:cxnChg>
        <pc:cxnChg chg="mod">
          <ac:chgData name="Amelia Veith" userId="15bdf0d5-432d-4157-83ae-63e3a7e1dc2c" providerId="ADAL" clId="{DF7D28F4-70C7-4F3B-B2F4-B7EA1C97406B}" dt="2022-01-25T04:38:52.535" v="2233" actId="165"/>
          <ac:cxnSpMkLst>
            <pc:docMk/>
            <pc:sldMk cId="3168731397" sldId="412"/>
            <ac:cxnSpMk id="296" creationId="{C81530DF-8F3D-4B6E-A615-9C98A6F2CC00}"/>
          </ac:cxnSpMkLst>
        </pc:cxnChg>
        <pc:cxnChg chg="mod">
          <ac:chgData name="Amelia Veith" userId="15bdf0d5-432d-4157-83ae-63e3a7e1dc2c" providerId="ADAL" clId="{DF7D28F4-70C7-4F3B-B2F4-B7EA1C97406B}" dt="2022-01-25T04:38:52.535" v="2233" actId="165"/>
          <ac:cxnSpMkLst>
            <pc:docMk/>
            <pc:sldMk cId="3168731397" sldId="412"/>
            <ac:cxnSpMk id="297" creationId="{E9BBD5DF-DFA0-4655-A9BA-E58990BFCA14}"/>
          </ac:cxnSpMkLst>
        </pc:cxnChg>
        <pc:cxnChg chg="mod">
          <ac:chgData name="Amelia Veith" userId="15bdf0d5-432d-4157-83ae-63e3a7e1dc2c" providerId="ADAL" clId="{DF7D28F4-70C7-4F3B-B2F4-B7EA1C97406B}" dt="2022-01-25T04:38:52.535" v="2233" actId="165"/>
          <ac:cxnSpMkLst>
            <pc:docMk/>
            <pc:sldMk cId="3168731397" sldId="412"/>
            <ac:cxnSpMk id="298" creationId="{20D51F3B-0575-4C3C-B807-9255051A36DE}"/>
          </ac:cxnSpMkLst>
        </pc:cxnChg>
        <pc:cxnChg chg="mod">
          <ac:chgData name="Amelia Veith" userId="15bdf0d5-432d-4157-83ae-63e3a7e1dc2c" providerId="ADAL" clId="{DF7D28F4-70C7-4F3B-B2F4-B7EA1C97406B}" dt="2022-01-25T04:38:52.535" v="2233" actId="165"/>
          <ac:cxnSpMkLst>
            <pc:docMk/>
            <pc:sldMk cId="3168731397" sldId="412"/>
            <ac:cxnSpMk id="308" creationId="{40D04CC7-5C79-47AC-8115-8DBAF7B24031}"/>
          </ac:cxnSpMkLst>
        </pc:cxnChg>
        <pc:cxnChg chg="mod">
          <ac:chgData name="Amelia Veith" userId="15bdf0d5-432d-4157-83ae-63e3a7e1dc2c" providerId="ADAL" clId="{DF7D28F4-70C7-4F3B-B2F4-B7EA1C97406B}" dt="2022-01-25T04:38:52.535" v="2233" actId="165"/>
          <ac:cxnSpMkLst>
            <pc:docMk/>
            <pc:sldMk cId="3168731397" sldId="412"/>
            <ac:cxnSpMk id="309" creationId="{BA9BBEA7-224E-4DD1-BEC0-1B628AE3C6FA}"/>
          </ac:cxnSpMkLst>
        </pc:cxnChg>
        <pc:cxnChg chg="mod">
          <ac:chgData name="Amelia Veith" userId="15bdf0d5-432d-4157-83ae-63e3a7e1dc2c" providerId="ADAL" clId="{DF7D28F4-70C7-4F3B-B2F4-B7EA1C97406B}" dt="2022-01-25T04:38:52.535" v="2233" actId="165"/>
          <ac:cxnSpMkLst>
            <pc:docMk/>
            <pc:sldMk cId="3168731397" sldId="412"/>
            <ac:cxnSpMk id="313" creationId="{F2035F60-293E-45F5-B460-5C5BC8B1BD31}"/>
          </ac:cxnSpMkLst>
        </pc:cxnChg>
        <pc:cxnChg chg="mod">
          <ac:chgData name="Amelia Veith" userId="15bdf0d5-432d-4157-83ae-63e3a7e1dc2c" providerId="ADAL" clId="{DF7D28F4-70C7-4F3B-B2F4-B7EA1C97406B}" dt="2022-01-25T04:38:52.535" v="2233" actId="165"/>
          <ac:cxnSpMkLst>
            <pc:docMk/>
            <pc:sldMk cId="3168731397" sldId="412"/>
            <ac:cxnSpMk id="314" creationId="{D3C3CE91-A5F2-4E4C-8F12-5BBE3264D046}"/>
          </ac:cxnSpMkLst>
        </pc:cxnChg>
        <pc:cxnChg chg="mod">
          <ac:chgData name="Amelia Veith" userId="15bdf0d5-432d-4157-83ae-63e3a7e1dc2c" providerId="ADAL" clId="{DF7D28F4-70C7-4F3B-B2F4-B7EA1C97406B}" dt="2022-01-25T04:38:52.535" v="2233" actId="165"/>
          <ac:cxnSpMkLst>
            <pc:docMk/>
            <pc:sldMk cId="3168731397" sldId="412"/>
            <ac:cxnSpMk id="318" creationId="{4D37E07B-1F62-49E8-A586-57B56C4AA1E2}"/>
          </ac:cxnSpMkLst>
        </pc:cxnChg>
        <pc:cxnChg chg="mod">
          <ac:chgData name="Amelia Veith" userId="15bdf0d5-432d-4157-83ae-63e3a7e1dc2c" providerId="ADAL" clId="{DF7D28F4-70C7-4F3B-B2F4-B7EA1C97406B}" dt="2022-01-25T04:38:52.535" v="2233" actId="165"/>
          <ac:cxnSpMkLst>
            <pc:docMk/>
            <pc:sldMk cId="3168731397" sldId="412"/>
            <ac:cxnSpMk id="319" creationId="{9F50E5DD-C69A-450E-A3C7-B26B4F0F8875}"/>
          </ac:cxnSpMkLst>
        </pc:cxnChg>
        <pc:cxnChg chg="mod">
          <ac:chgData name="Amelia Veith" userId="15bdf0d5-432d-4157-83ae-63e3a7e1dc2c" providerId="ADAL" clId="{DF7D28F4-70C7-4F3B-B2F4-B7EA1C97406B}" dt="2022-01-25T04:38:52.535" v="2233" actId="165"/>
          <ac:cxnSpMkLst>
            <pc:docMk/>
            <pc:sldMk cId="3168731397" sldId="412"/>
            <ac:cxnSpMk id="323" creationId="{0B75283C-6E4F-49D0-AC95-78B83B03E610}"/>
          </ac:cxnSpMkLst>
        </pc:cxnChg>
        <pc:cxnChg chg="mod">
          <ac:chgData name="Amelia Veith" userId="15bdf0d5-432d-4157-83ae-63e3a7e1dc2c" providerId="ADAL" clId="{DF7D28F4-70C7-4F3B-B2F4-B7EA1C97406B}" dt="2022-01-25T04:38:52.535" v="2233" actId="165"/>
          <ac:cxnSpMkLst>
            <pc:docMk/>
            <pc:sldMk cId="3168731397" sldId="412"/>
            <ac:cxnSpMk id="324" creationId="{8F604539-6351-414D-AEE3-AE5A3E48D8F7}"/>
          </ac:cxnSpMkLst>
        </pc:cxnChg>
        <pc:cxnChg chg="mod">
          <ac:chgData name="Amelia Veith" userId="15bdf0d5-432d-4157-83ae-63e3a7e1dc2c" providerId="ADAL" clId="{DF7D28F4-70C7-4F3B-B2F4-B7EA1C97406B}" dt="2022-01-25T04:41:45.916" v="2259"/>
          <ac:cxnSpMkLst>
            <pc:docMk/>
            <pc:sldMk cId="3168731397" sldId="412"/>
            <ac:cxnSpMk id="520" creationId="{7A0846AF-AD5E-49AE-8DED-7A60BCB453F9}"/>
          </ac:cxnSpMkLst>
        </pc:cxnChg>
        <pc:cxnChg chg="mod">
          <ac:chgData name="Amelia Veith" userId="15bdf0d5-432d-4157-83ae-63e3a7e1dc2c" providerId="ADAL" clId="{DF7D28F4-70C7-4F3B-B2F4-B7EA1C97406B}" dt="2022-01-25T04:41:45.916" v="2259"/>
          <ac:cxnSpMkLst>
            <pc:docMk/>
            <pc:sldMk cId="3168731397" sldId="412"/>
            <ac:cxnSpMk id="521" creationId="{3B789AEF-CC4E-4213-BBEE-1F4FC2366B17}"/>
          </ac:cxnSpMkLst>
        </pc:cxnChg>
        <pc:cxnChg chg="mod">
          <ac:chgData name="Amelia Veith" userId="15bdf0d5-432d-4157-83ae-63e3a7e1dc2c" providerId="ADAL" clId="{DF7D28F4-70C7-4F3B-B2F4-B7EA1C97406B}" dt="2022-01-25T04:41:45.916" v="2259"/>
          <ac:cxnSpMkLst>
            <pc:docMk/>
            <pc:sldMk cId="3168731397" sldId="412"/>
            <ac:cxnSpMk id="522" creationId="{A443A0EC-FB75-4F41-B425-1D440DBD45F7}"/>
          </ac:cxnSpMkLst>
        </pc:cxnChg>
        <pc:cxnChg chg="mod">
          <ac:chgData name="Amelia Veith" userId="15bdf0d5-432d-4157-83ae-63e3a7e1dc2c" providerId="ADAL" clId="{DF7D28F4-70C7-4F3B-B2F4-B7EA1C97406B}" dt="2022-01-25T04:41:45.916" v="2259"/>
          <ac:cxnSpMkLst>
            <pc:docMk/>
            <pc:sldMk cId="3168731397" sldId="412"/>
            <ac:cxnSpMk id="527" creationId="{EEF646CB-76B1-486F-9DB6-070C0C86AE5F}"/>
          </ac:cxnSpMkLst>
        </pc:cxnChg>
        <pc:cxnChg chg="mod">
          <ac:chgData name="Amelia Veith" userId="15bdf0d5-432d-4157-83ae-63e3a7e1dc2c" providerId="ADAL" clId="{DF7D28F4-70C7-4F3B-B2F4-B7EA1C97406B}" dt="2022-01-25T04:41:45.916" v="2259"/>
          <ac:cxnSpMkLst>
            <pc:docMk/>
            <pc:sldMk cId="3168731397" sldId="412"/>
            <ac:cxnSpMk id="528" creationId="{F9D5B6CF-24B8-4270-9830-3F1E8C14013C}"/>
          </ac:cxnSpMkLst>
        </pc:cxnChg>
        <pc:cxnChg chg="mod">
          <ac:chgData name="Amelia Veith" userId="15bdf0d5-432d-4157-83ae-63e3a7e1dc2c" providerId="ADAL" clId="{DF7D28F4-70C7-4F3B-B2F4-B7EA1C97406B}" dt="2022-01-25T04:41:45.916" v="2259"/>
          <ac:cxnSpMkLst>
            <pc:docMk/>
            <pc:sldMk cId="3168731397" sldId="412"/>
            <ac:cxnSpMk id="529" creationId="{1DC8CAE5-C7DA-43B5-A8FF-007A1849E2F2}"/>
          </ac:cxnSpMkLst>
        </pc:cxnChg>
      </pc:sldChg>
      <pc:sldChg chg="addSp delSp modSp add mod modAnim">
        <pc:chgData name="Amelia Veith" userId="15bdf0d5-432d-4157-83ae-63e3a7e1dc2c" providerId="ADAL" clId="{DF7D28F4-70C7-4F3B-B2F4-B7EA1C97406B}" dt="2022-01-25T06:04:41.883" v="3352" actId="20577"/>
        <pc:sldMkLst>
          <pc:docMk/>
          <pc:sldMk cId="733179052" sldId="413"/>
        </pc:sldMkLst>
        <pc:spChg chg="add mod">
          <ac:chgData name="Amelia Veith" userId="15bdf0d5-432d-4157-83ae-63e3a7e1dc2c" providerId="ADAL" clId="{DF7D28F4-70C7-4F3B-B2F4-B7EA1C97406B}" dt="2022-01-25T05:21:49.589" v="2590" actId="164"/>
          <ac:spMkLst>
            <pc:docMk/>
            <pc:sldMk cId="733179052" sldId="413"/>
            <ac:spMk id="2" creationId="{764FB383-77DD-4351-B66E-0CE7771927BC}"/>
          </ac:spMkLst>
        </pc:spChg>
        <pc:spChg chg="mod">
          <ac:chgData name="Amelia Veith" userId="15bdf0d5-432d-4157-83ae-63e3a7e1dc2c" providerId="ADAL" clId="{DF7D28F4-70C7-4F3B-B2F4-B7EA1C97406B}" dt="2022-01-25T05:08:59.036" v="2484" actId="1076"/>
          <ac:spMkLst>
            <pc:docMk/>
            <pc:sldMk cId="733179052" sldId="413"/>
            <ac:spMk id="8" creationId="{8CE74AF9-AB2B-401B-A8F7-B574DF14737A}"/>
          </ac:spMkLst>
        </pc:spChg>
        <pc:spChg chg="add del mod">
          <ac:chgData name="Amelia Veith" userId="15bdf0d5-432d-4157-83ae-63e3a7e1dc2c" providerId="ADAL" clId="{DF7D28F4-70C7-4F3B-B2F4-B7EA1C97406B}" dt="2022-01-25T05:05:00.630" v="2437" actId="478"/>
          <ac:spMkLst>
            <pc:docMk/>
            <pc:sldMk cId="733179052" sldId="413"/>
            <ac:spMk id="9" creationId="{9E3236A8-9D45-432E-B637-DDFFDCCB1191}"/>
          </ac:spMkLst>
        </pc:spChg>
        <pc:spChg chg="add del mod">
          <ac:chgData name="Amelia Veith" userId="15bdf0d5-432d-4157-83ae-63e3a7e1dc2c" providerId="ADAL" clId="{DF7D28F4-70C7-4F3B-B2F4-B7EA1C97406B}" dt="2022-01-25T05:03:03.672" v="2412" actId="478"/>
          <ac:spMkLst>
            <pc:docMk/>
            <pc:sldMk cId="733179052" sldId="413"/>
            <ac:spMk id="10" creationId="{73EADA5C-DA90-4E62-8922-B7C22C9D1B3A}"/>
          </ac:spMkLst>
        </pc:spChg>
        <pc:spChg chg="add del mod">
          <ac:chgData name="Amelia Veith" userId="15bdf0d5-432d-4157-83ae-63e3a7e1dc2c" providerId="ADAL" clId="{DF7D28F4-70C7-4F3B-B2F4-B7EA1C97406B}" dt="2022-01-25T05:03:18.786" v="2415" actId="478"/>
          <ac:spMkLst>
            <pc:docMk/>
            <pc:sldMk cId="733179052" sldId="413"/>
            <ac:spMk id="11" creationId="{FE9AED22-F717-499F-852D-7AFF13805A2E}"/>
          </ac:spMkLst>
        </pc:spChg>
        <pc:spChg chg="del mod">
          <ac:chgData name="Amelia Veith" userId="15bdf0d5-432d-4157-83ae-63e3a7e1dc2c" providerId="ADAL" clId="{DF7D28F4-70C7-4F3B-B2F4-B7EA1C97406B}" dt="2022-01-25T05:18:36.483" v="2552" actId="478"/>
          <ac:spMkLst>
            <pc:docMk/>
            <pc:sldMk cId="733179052" sldId="413"/>
            <ac:spMk id="12" creationId="{65EE286D-B324-4A53-9623-5EF222DE44F7}"/>
          </ac:spMkLst>
        </pc:spChg>
        <pc:spChg chg="add del mod">
          <ac:chgData name="Amelia Veith" userId="15bdf0d5-432d-4157-83ae-63e3a7e1dc2c" providerId="ADAL" clId="{DF7D28F4-70C7-4F3B-B2F4-B7EA1C97406B}" dt="2022-01-25T05:04:39.122" v="2430" actId="478"/>
          <ac:spMkLst>
            <pc:docMk/>
            <pc:sldMk cId="733179052" sldId="413"/>
            <ac:spMk id="13" creationId="{F23CDD3A-2312-44BF-B5F0-DA5A32E530F5}"/>
          </ac:spMkLst>
        </pc:spChg>
        <pc:spChg chg="add del mod">
          <ac:chgData name="Amelia Veith" userId="15bdf0d5-432d-4157-83ae-63e3a7e1dc2c" providerId="ADAL" clId="{DF7D28F4-70C7-4F3B-B2F4-B7EA1C97406B}" dt="2022-01-25T05:04:58.852" v="2436" actId="478"/>
          <ac:spMkLst>
            <pc:docMk/>
            <pc:sldMk cId="733179052" sldId="413"/>
            <ac:spMk id="14" creationId="{FE641491-691A-4004-A5E1-D157D18D9B9C}"/>
          </ac:spMkLst>
        </pc:spChg>
        <pc:spChg chg="add del mod">
          <ac:chgData name="Amelia Veith" userId="15bdf0d5-432d-4157-83ae-63e3a7e1dc2c" providerId="ADAL" clId="{DF7D28F4-70C7-4F3B-B2F4-B7EA1C97406B}" dt="2022-01-25T05:04:56.340" v="2434" actId="478"/>
          <ac:spMkLst>
            <pc:docMk/>
            <pc:sldMk cId="733179052" sldId="413"/>
            <ac:spMk id="15" creationId="{E06C8468-4066-4CED-B214-573613B42EF8}"/>
          </ac:spMkLst>
        </pc:spChg>
        <pc:spChg chg="add mod">
          <ac:chgData name="Amelia Veith" userId="15bdf0d5-432d-4157-83ae-63e3a7e1dc2c" providerId="ADAL" clId="{DF7D28F4-70C7-4F3B-B2F4-B7EA1C97406B}" dt="2022-01-25T05:09:02.959" v="2485" actId="1076"/>
          <ac:spMkLst>
            <pc:docMk/>
            <pc:sldMk cId="733179052" sldId="413"/>
            <ac:spMk id="16" creationId="{884FE158-63FF-40D7-8544-073BD4B42252}"/>
          </ac:spMkLst>
        </pc:spChg>
        <pc:spChg chg="add mod">
          <ac:chgData name="Amelia Veith" userId="15bdf0d5-432d-4157-83ae-63e3a7e1dc2c" providerId="ADAL" clId="{DF7D28F4-70C7-4F3B-B2F4-B7EA1C97406B}" dt="2022-01-25T05:09:06.475" v="2486" actId="1076"/>
          <ac:spMkLst>
            <pc:docMk/>
            <pc:sldMk cId="733179052" sldId="413"/>
            <ac:spMk id="17" creationId="{57977851-9730-412D-B1BF-8EF80E522749}"/>
          </ac:spMkLst>
        </pc:spChg>
        <pc:spChg chg="add mod">
          <ac:chgData name="Amelia Veith" userId="15bdf0d5-432d-4157-83ae-63e3a7e1dc2c" providerId="ADAL" clId="{DF7D28F4-70C7-4F3B-B2F4-B7EA1C97406B}" dt="2022-01-25T05:08:31.991" v="2475" actId="1076"/>
          <ac:spMkLst>
            <pc:docMk/>
            <pc:sldMk cId="733179052" sldId="413"/>
            <ac:spMk id="18" creationId="{F5B38FED-4D3C-4758-B789-3B583F786FD0}"/>
          </ac:spMkLst>
        </pc:spChg>
        <pc:spChg chg="add del mod">
          <ac:chgData name="Amelia Veith" userId="15bdf0d5-432d-4157-83ae-63e3a7e1dc2c" providerId="ADAL" clId="{DF7D28F4-70C7-4F3B-B2F4-B7EA1C97406B}" dt="2022-01-25T05:10:22.592" v="2504" actId="478"/>
          <ac:spMkLst>
            <pc:docMk/>
            <pc:sldMk cId="733179052" sldId="413"/>
            <ac:spMk id="19" creationId="{66B34C22-ABD0-4DEA-AA29-427E3185EBD9}"/>
          </ac:spMkLst>
        </pc:spChg>
        <pc:spChg chg="add mod">
          <ac:chgData name="Amelia Veith" userId="15bdf0d5-432d-4157-83ae-63e3a7e1dc2c" providerId="ADAL" clId="{DF7D28F4-70C7-4F3B-B2F4-B7EA1C97406B}" dt="2022-01-25T05:21:49.589" v="2590" actId="164"/>
          <ac:spMkLst>
            <pc:docMk/>
            <pc:sldMk cId="733179052" sldId="413"/>
            <ac:spMk id="20" creationId="{F8598E18-C962-4846-98C2-B3FFE3D14CC1}"/>
          </ac:spMkLst>
        </pc:spChg>
        <pc:spChg chg="add mod">
          <ac:chgData name="Amelia Veith" userId="15bdf0d5-432d-4157-83ae-63e3a7e1dc2c" providerId="ADAL" clId="{DF7D28F4-70C7-4F3B-B2F4-B7EA1C97406B}" dt="2022-01-25T06:04:07.779" v="3350" actId="20577"/>
          <ac:spMkLst>
            <pc:docMk/>
            <pc:sldMk cId="733179052" sldId="413"/>
            <ac:spMk id="22" creationId="{A461A09F-EADA-46C9-9B8D-FB9692B5CC68}"/>
          </ac:spMkLst>
        </pc:spChg>
        <pc:spChg chg="add mod">
          <ac:chgData name="Amelia Veith" userId="15bdf0d5-432d-4157-83ae-63e3a7e1dc2c" providerId="ADAL" clId="{DF7D28F4-70C7-4F3B-B2F4-B7EA1C97406B}" dt="2022-01-25T05:21:58.694" v="2592" actId="164"/>
          <ac:spMkLst>
            <pc:docMk/>
            <pc:sldMk cId="733179052" sldId="413"/>
            <ac:spMk id="23" creationId="{D366303F-BA72-4CD1-BCA0-C0CFFA6E3A07}"/>
          </ac:spMkLst>
        </pc:spChg>
        <pc:spChg chg="add mod">
          <ac:chgData name="Amelia Veith" userId="15bdf0d5-432d-4157-83ae-63e3a7e1dc2c" providerId="ADAL" clId="{DF7D28F4-70C7-4F3B-B2F4-B7EA1C97406B}" dt="2022-01-25T05:22:02.271" v="2593" actId="164"/>
          <ac:spMkLst>
            <pc:docMk/>
            <pc:sldMk cId="733179052" sldId="413"/>
            <ac:spMk id="24" creationId="{F43F4EDA-EDA5-4750-941F-13FF0A803720}"/>
          </ac:spMkLst>
        </pc:spChg>
        <pc:spChg chg="add mod">
          <ac:chgData name="Amelia Veith" userId="15bdf0d5-432d-4157-83ae-63e3a7e1dc2c" providerId="ADAL" clId="{DF7D28F4-70C7-4F3B-B2F4-B7EA1C97406B}" dt="2022-01-25T05:21:54.614" v="2591" actId="164"/>
          <ac:spMkLst>
            <pc:docMk/>
            <pc:sldMk cId="733179052" sldId="413"/>
            <ac:spMk id="25" creationId="{6C234EDD-48BD-4CE8-BAD3-A1563F6EA088}"/>
          </ac:spMkLst>
        </pc:spChg>
        <pc:spChg chg="add mod">
          <ac:chgData name="Amelia Veith" userId="15bdf0d5-432d-4157-83ae-63e3a7e1dc2c" providerId="ADAL" clId="{DF7D28F4-70C7-4F3B-B2F4-B7EA1C97406B}" dt="2022-01-25T05:21:58.694" v="2592" actId="164"/>
          <ac:spMkLst>
            <pc:docMk/>
            <pc:sldMk cId="733179052" sldId="413"/>
            <ac:spMk id="26" creationId="{52516DAC-2ED5-42B0-934C-56AA9BCFE6BE}"/>
          </ac:spMkLst>
        </pc:spChg>
        <pc:spChg chg="add mod">
          <ac:chgData name="Amelia Veith" userId="15bdf0d5-432d-4157-83ae-63e3a7e1dc2c" providerId="ADAL" clId="{DF7D28F4-70C7-4F3B-B2F4-B7EA1C97406B}" dt="2022-01-25T05:22:02.271" v="2593" actId="164"/>
          <ac:spMkLst>
            <pc:docMk/>
            <pc:sldMk cId="733179052" sldId="413"/>
            <ac:spMk id="27" creationId="{955B075C-4252-4CBA-8863-77B77F0B8F6D}"/>
          </ac:spMkLst>
        </pc:spChg>
        <pc:spChg chg="add del mod">
          <ac:chgData name="Amelia Veith" userId="15bdf0d5-432d-4157-83ae-63e3a7e1dc2c" providerId="ADAL" clId="{DF7D28F4-70C7-4F3B-B2F4-B7EA1C97406B}" dt="2022-01-25T05:21:13.244" v="2572" actId="478"/>
          <ac:spMkLst>
            <pc:docMk/>
            <pc:sldMk cId="733179052" sldId="413"/>
            <ac:spMk id="28" creationId="{6D0C303D-973F-4C07-8E2F-494EDD0EFE5B}"/>
          </ac:spMkLst>
        </pc:spChg>
        <pc:spChg chg="add del mod">
          <ac:chgData name="Amelia Veith" userId="15bdf0d5-432d-4157-83ae-63e3a7e1dc2c" providerId="ADAL" clId="{DF7D28F4-70C7-4F3B-B2F4-B7EA1C97406B}" dt="2022-01-25T05:21:18.465" v="2574" actId="478"/>
          <ac:spMkLst>
            <pc:docMk/>
            <pc:sldMk cId="733179052" sldId="413"/>
            <ac:spMk id="29" creationId="{6C559BF4-0E62-466B-BBEB-787FE8733AAC}"/>
          </ac:spMkLst>
        </pc:spChg>
        <pc:spChg chg="add del mod">
          <ac:chgData name="Amelia Veith" userId="15bdf0d5-432d-4157-83ae-63e3a7e1dc2c" providerId="ADAL" clId="{DF7D28F4-70C7-4F3B-B2F4-B7EA1C97406B}" dt="2022-01-25T05:21:40.407" v="2589" actId="478"/>
          <ac:spMkLst>
            <pc:docMk/>
            <pc:sldMk cId="733179052" sldId="413"/>
            <ac:spMk id="30" creationId="{78A91809-62F6-4389-90A9-093AC2908E54}"/>
          </ac:spMkLst>
        </pc:spChg>
        <pc:spChg chg="mod">
          <ac:chgData name="Amelia Veith" userId="15bdf0d5-432d-4157-83ae-63e3a7e1dc2c" providerId="ADAL" clId="{DF7D28F4-70C7-4F3B-B2F4-B7EA1C97406B}" dt="2022-01-25T06:04:41.883" v="3352" actId="20577"/>
          <ac:spMkLst>
            <pc:docMk/>
            <pc:sldMk cId="733179052" sldId="413"/>
            <ac:spMk id="639" creationId="{00000000-0000-0000-0000-000000000000}"/>
          </ac:spMkLst>
        </pc:spChg>
        <pc:grpChg chg="add mod">
          <ac:chgData name="Amelia Veith" userId="15bdf0d5-432d-4157-83ae-63e3a7e1dc2c" providerId="ADAL" clId="{DF7D28F4-70C7-4F3B-B2F4-B7EA1C97406B}" dt="2022-01-25T05:21:49.589" v="2590" actId="164"/>
          <ac:grpSpMkLst>
            <pc:docMk/>
            <pc:sldMk cId="733179052" sldId="413"/>
            <ac:grpSpMk id="3" creationId="{F3318B91-B96D-4FC7-A827-DCC4B59B0D8B}"/>
          </ac:grpSpMkLst>
        </pc:grpChg>
        <pc:grpChg chg="add mod">
          <ac:chgData name="Amelia Veith" userId="15bdf0d5-432d-4157-83ae-63e3a7e1dc2c" providerId="ADAL" clId="{DF7D28F4-70C7-4F3B-B2F4-B7EA1C97406B}" dt="2022-01-25T05:21:54.614" v="2591" actId="164"/>
          <ac:grpSpMkLst>
            <pc:docMk/>
            <pc:sldMk cId="733179052" sldId="413"/>
            <ac:grpSpMk id="4" creationId="{BD6A28EF-9A92-4E70-8A27-28FFEF057023}"/>
          </ac:grpSpMkLst>
        </pc:grpChg>
        <pc:grpChg chg="add mod">
          <ac:chgData name="Amelia Veith" userId="15bdf0d5-432d-4157-83ae-63e3a7e1dc2c" providerId="ADAL" clId="{DF7D28F4-70C7-4F3B-B2F4-B7EA1C97406B}" dt="2022-01-25T05:21:58.694" v="2592" actId="164"/>
          <ac:grpSpMkLst>
            <pc:docMk/>
            <pc:sldMk cId="733179052" sldId="413"/>
            <ac:grpSpMk id="5" creationId="{CDFFB07E-0220-4B71-87F8-76EEE47A4613}"/>
          </ac:grpSpMkLst>
        </pc:grpChg>
        <pc:grpChg chg="add mod">
          <ac:chgData name="Amelia Veith" userId="15bdf0d5-432d-4157-83ae-63e3a7e1dc2c" providerId="ADAL" clId="{DF7D28F4-70C7-4F3B-B2F4-B7EA1C97406B}" dt="2022-01-25T05:22:02.271" v="2593" actId="164"/>
          <ac:grpSpMkLst>
            <pc:docMk/>
            <pc:sldMk cId="733179052" sldId="413"/>
            <ac:grpSpMk id="7" creationId="{7770FB99-A60E-468A-8AA8-8858C8E798BC}"/>
          </ac:grpSpMkLst>
        </pc:grpChg>
      </pc:sldChg>
      <pc:sldChg chg="modSp mod">
        <pc:chgData name="Amelia Veith" userId="15bdf0d5-432d-4157-83ae-63e3a7e1dc2c" providerId="ADAL" clId="{DF7D28F4-70C7-4F3B-B2F4-B7EA1C97406B}" dt="2022-01-25T06:04:52.083" v="3354" actId="20577"/>
        <pc:sldMkLst>
          <pc:docMk/>
          <pc:sldMk cId="2424490967" sldId="414"/>
        </pc:sldMkLst>
        <pc:spChg chg="mod">
          <ac:chgData name="Amelia Veith" userId="15bdf0d5-432d-4157-83ae-63e3a7e1dc2c" providerId="ADAL" clId="{DF7D28F4-70C7-4F3B-B2F4-B7EA1C97406B}" dt="2022-01-25T06:04:52.083" v="3354" actId="20577"/>
          <ac:spMkLst>
            <pc:docMk/>
            <pc:sldMk cId="2424490967" sldId="414"/>
            <ac:spMk id="639" creationId="{00000000-0000-0000-0000-000000000000}"/>
          </ac:spMkLst>
        </pc:spChg>
      </pc:sldChg>
    </pc:docChg>
  </pc:docChgLst>
  <pc:docChgLst>
    <pc:chgData name="Erich Allan Noack" userId="47a45b00-4cc6-4408-9449-539bde8cfe9d" providerId="ADAL" clId="{2F10E313-3447-458C-8188-1977345C5877}"/>
    <pc:docChg chg="undo redo custSel addSld modSld sldOrd modSection">
      <pc:chgData name="Erich Allan Noack" userId="47a45b00-4cc6-4408-9449-539bde8cfe9d" providerId="ADAL" clId="{2F10E313-3447-458C-8188-1977345C5877}" dt="2022-01-25T21:06:03.697" v="1627" actId="729"/>
      <pc:docMkLst>
        <pc:docMk/>
      </pc:docMkLst>
      <pc:sldChg chg="mod ord modShow">
        <pc:chgData name="Erich Allan Noack" userId="47a45b00-4cc6-4408-9449-539bde8cfe9d" providerId="ADAL" clId="{2F10E313-3447-458C-8188-1977345C5877}" dt="2022-01-25T04:47:35.612" v="1621" actId="729"/>
        <pc:sldMkLst>
          <pc:docMk/>
          <pc:sldMk cId="2545380465" sldId="372"/>
        </pc:sldMkLst>
      </pc:sldChg>
      <pc:sldChg chg="addSp delSp modSp mod ord delAnim modAnim modShow">
        <pc:chgData name="Erich Allan Noack" userId="47a45b00-4cc6-4408-9449-539bde8cfe9d" providerId="ADAL" clId="{2F10E313-3447-458C-8188-1977345C5877}" dt="2022-01-25T03:39:55.879" v="1229" actId="1076"/>
        <pc:sldMkLst>
          <pc:docMk/>
          <pc:sldMk cId="4208199723" sldId="391"/>
        </pc:sldMkLst>
        <pc:spChg chg="mod">
          <ac:chgData name="Erich Allan Noack" userId="47a45b00-4cc6-4408-9449-539bde8cfe9d" providerId="ADAL" clId="{2F10E313-3447-458C-8188-1977345C5877}" dt="2022-01-24T23:37:20.181" v="182" actId="20577"/>
          <ac:spMkLst>
            <pc:docMk/>
            <pc:sldMk cId="4208199723" sldId="391"/>
            <ac:spMk id="6" creationId="{85B39232-0337-48C2-B35D-51D3FFE78FCE}"/>
          </ac:spMkLst>
        </pc:spChg>
        <pc:spChg chg="mod">
          <ac:chgData name="Erich Allan Noack" userId="47a45b00-4cc6-4408-9449-539bde8cfe9d" providerId="ADAL" clId="{2F10E313-3447-458C-8188-1977345C5877}" dt="2022-01-25T02:01:03.106" v="410" actId="20577"/>
          <ac:spMkLst>
            <pc:docMk/>
            <pc:sldMk cId="4208199723" sldId="391"/>
            <ac:spMk id="17" creationId="{3134B87E-E0E0-41D3-8F7A-9F73DF2A47C7}"/>
          </ac:spMkLst>
        </pc:spChg>
        <pc:spChg chg="mod">
          <ac:chgData name="Erich Allan Noack" userId="47a45b00-4cc6-4408-9449-539bde8cfe9d" providerId="ADAL" clId="{2F10E313-3447-458C-8188-1977345C5877}" dt="2022-01-24T22:59:55.496" v="80" actId="20577"/>
          <ac:spMkLst>
            <pc:docMk/>
            <pc:sldMk cId="4208199723" sldId="391"/>
            <ac:spMk id="18" creationId="{ACFEABFB-A466-4944-A85D-1A0FC7726551}"/>
          </ac:spMkLst>
        </pc:spChg>
        <pc:spChg chg="mod">
          <ac:chgData name="Erich Allan Noack" userId="47a45b00-4cc6-4408-9449-539bde8cfe9d" providerId="ADAL" clId="{2F10E313-3447-458C-8188-1977345C5877}" dt="2022-01-25T03:38:32.288" v="1228" actId="1076"/>
          <ac:spMkLst>
            <pc:docMk/>
            <pc:sldMk cId="4208199723" sldId="391"/>
            <ac:spMk id="24" creationId="{53D15B0F-08D9-4B4F-84D7-0886123DFFE4}"/>
          </ac:spMkLst>
        </pc:spChg>
        <pc:spChg chg="del mod topLvl">
          <ac:chgData name="Erich Allan Noack" userId="47a45b00-4cc6-4408-9449-539bde8cfe9d" providerId="ADAL" clId="{2F10E313-3447-458C-8188-1977345C5877}" dt="2022-01-24T23:38:02.639" v="195" actId="478"/>
          <ac:spMkLst>
            <pc:docMk/>
            <pc:sldMk cId="4208199723" sldId="391"/>
            <ac:spMk id="149" creationId="{43F037CD-87BB-453C-AC21-6DE96A025DFC}"/>
          </ac:spMkLst>
        </pc:spChg>
        <pc:spChg chg="mod topLvl">
          <ac:chgData name="Erich Allan Noack" userId="47a45b00-4cc6-4408-9449-539bde8cfe9d" providerId="ADAL" clId="{2F10E313-3447-458C-8188-1977345C5877}" dt="2022-01-24T23:37:55.280" v="192" actId="164"/>
          <ac:spMkLst>
            <pc:docMk/>
            <pc:sldMk cId="4208199723" sldId="391"/>
            <ac:spMk id="150" creationId="{1E5F9847-8934-464D-A3F1-A84841792D22}"/>
          </ac:spMkLst>
        </pc:spChg>
        <pc:spChg chg="mod topLvl">
          <ac:chgData name="Erich Allan Noack" userId="47a45b00-4cc6-4408-9449-539bde8cfe9d" providerId="ADAL" clId="{2F10E313-3447-458C-8188-1977345C5877}" dt="2022-01-24T23:37:55.280" v="192" actId="164"/>
          <ac:spMkLst>
            <pc:docMk/>
            <pc:sldMk cId="4208199723" sldId="391"/>
            <ac:spMk id="151" creationId="{006FB089-2510-41A8-8161-ABC6397080F6}"/>
          </ac:spMkLst>
        </pc:spChg>
        <pc:grpChg chg="mod">
          <ac:chgData name="Erich Allan Noack" userId="47a45b00-4cc6-4408-9449-539bde8cfe9d" providerId="ADAL" clId="{2F10E313-3447-458C-8188-1977345C5877}" dt="2022-01-25T03:39:55.879" v="1229" actId="1076"/>
          <ac:grpSpMkLst>
            <pc:docMk/>
            <pc:sldMk cId="4208199723" sldId="391"/>
            <ac:grpSpMk id="7" creationId="{AAD69471-138C-4EC7-A12E-272BF988501A}"/>
          </ac:grpSpMkLst>
        </pc:grpChg>
        <pc:grpChg chg="add mod">
          <ac:chgData name="Erich Allan Noack" userId="47a45b00-4cc6-4408-9449-539bde8cfe9d" providerId="ADAL" clId="{2F10E313-3447-458C-8188-1977345C5877}" dt="2022-01-24T23:38:01.104" v="194" actId="1076"/>
          <ac:grpSpMkLst>
            <pc:docMk/>
            <pc:sldMk cId="4208199723" sldId="391"/>
            <ac:grpSpMk id="9" creationId="{9F013CDB-7CE9-4C83-9D31-108969F46E31}"/>
          </ac:grpSpMkLst>
        </pc:grpChg>
        <pc:grpChg chg="mod">
          <ac:chgData name="Erich Allan Noack" userId="47a45b00-4cc6-4408-9449-539bde8cfe9d" providerId="ADAL" clId="{2F10E313-3447-458C-8188-1977345C5877}" dt="2022-01-25T03:37:29.708" v="1139" actId="1076"/>
          <ac:grpSpMkLst>
            <pc:docMk/>
            <pc:sldMk cId="4208199723" sldId="391"/>
            <ac:grpSpMk id="11" creationId="{0391DEB7-0BE2-4DA5-9616-EFA52A8F5B86}"/>
          </ac:grpSpMkLst>
        </pc:grpChg>
        <pc:grpChg chg="del mod">
          <ac:chgData name="Erich Allan Noack" userId="47a45b00-4cc6-4408-9449-539bde8cfe9d" providerId="ADAL" clId="{2F10E313-3447-458C-8188-1977345C5877}" dt="2022-01-24T23:00:31.805" v="89" actId="165"/>
          <ac:grpSpMkLst>
            <pc:docMk/>
            <pc:sldMk cId="4208199723" sldId="391"/>
            <ac:grpSpMk id="19" creationId="{26ACF852-AE4F-4475-8734-B4A3FE7AD455}"/>
          </ac:grpSpMkLst>
        </pc:grpChg>
        <pc:grpChg chg="del">
          <ac:chgData name="Erich Allan Noack" userId="47a45b00-4cc6-4408-9449-539bde8cfe9d" providerId="ADAL" clId="{2F10E313-3447-458C-8188-1977345C5877}" dt="2022-01-24T23:00:03.167" v="81" actId="478"/>
          <ac:grpSpMkLst>
            <pc:docMk/>
            <pc:sldMk cId="4208199723" sldId="391"/>
            <ac:grpSpMk id="611" creationId="{C28CF164-3530-414B-9B17-24E7C47C8EDC}"/>
          </ac:grpSpMkLst>
        </pc:grpChg>
        <pc:grpChg chg="del">
          <ac:chgData name="Erich Allan Noack" userId="47a45b00-4cc6-4408-9449-539bde8cfe9d" providerId="ADAL" clId="{2F10E313-3447-458C-8188-1977345C5877}" dt="2022-01-24T23:03:53.305" v="98" actId="478"/>
          <ac:grpSpMkLst>
            <pc:docMk/>
            <pc:sldMk cId="4208199723" sldId="391"/>
            <ac:grpSpMk id="612" creationId="{0C25DCD3-9E22-4CA5-8B27-8837169D5232}"/>
          </ac:grpSpMkLst>
        </pc:grpChg>
        <pc:picChg chg="add del mod">
          <ac:chgData name="Erich Allan Noack" userId="47a45b00-4cc6-4408-9449-539bde8cfe9d" providerId="ADAL" clId="{2F10E313-3447-458C-8188-1977345C5877}" dt="2022-01-24T23:37:40.110" v="191" actId="478"/>
          <ac:picMkLst>
            <pc:docMk/>
            <pc:sldMk cId="4208199723" sldId="391"/>
            <ac:picMk id="3" creationId="{E9413737-A12E-486C-A1A1-CEBD5E5A5C03}"/>
          </ac:picMkLst>
        </pc:picChg>
        <pc:picChg chg="add mod">
          <ac:chgData name="Erich Allan Noack" userId="47a45b00-4cc6-4408-9449-539bde8cfe9d" providerId="ADAL" clId="{2F10E313-3447-458C-8188-1977345C5877}" dt="2022-01-24T23:12:16.250" v="128" actId="1076"/>
          <ac:picMkLst>
            <pc:docMk/>
            <pc:sldMk cId="4208199723" sldId="391"/>
            <ac:picMk id="5" creationId="{3BD997A2-6054-4132-99B5-773F929BCCD0}"/>
          </ac:picMkLst>
        </pc:picChg>
        <pc:picChg chg="mod topLvl">
          <ac:chgData name="Erich Allan Noack" userId="47a45b00-4cc6-4408-9449-539bde8cfe9d" providerId="ADAL" clId="{2F10E313-3447-458C-8188-1977345C5877}" dt="2022-01-24T23:37:55.280" v="192" actId="164"/>
          <ac:picMkLst>
            <pc:docMk/>
            <pc:sldMk cId="4208199723" sldId="391"/>
            <ac:picMk id="14" creationId="{F231C9EB-D7F5-4427-8529-15803F05FD1A}"/>
          </ac:picMkLst>
        </pc:picChg>
        <pc:picChg chg="add mod">
          <ac:chgData name="Erich Allan Noack" userId="47a45b00-4cc6-4408-9449-539bde8cfe9d" providerId="ADAL" clId="{2F10E313-3447-458C-8188-1977345C5877}" dt="2022-01-25T03:37:29.947" v="1140" actId="1076"/>
          <ac:picMkLst>
            <pc:docMk/>
            <pc:sldMk cId="4208199723" sldId="391"/>
            <ac:picMk id="15" creationId="{AF799C7C-8016-4D8F-9C18-6B3461248AC1}"/>
          </ac:picMkLst>
        </pc:picChg>
        <pc:picChg chg="del mod topLvl">
          <ac:chgData name="Erich Allan Noack" userId="47a45b00-4cc6-4408-9449-539bde8cfe9d" providerId="ADAL" clId="{2F10E313-3447-458C-8188-1977345C5877}" dt="2022-01-24T23:00:38.623" v="92" actId="478"/>
          <ac:picMkLst>
            <pc:docMk/>
            <pc:sldMk cId="4208199723" sldId="391"/>
            <ac:picMk id="16" creationId="{5E759EC7-E769-4B2B-9142-FB8C7CBC1FC5}"/>
          </ac:picMkLst>
        </pc:picChg>
        <pc:cxnChg chg="mod">
          <ac:chgData name="Erich Allan Noack" userId="47a45b00-4cc6-4408-9449-539bde8cfe9d" providerId="ADAL" clId="{2F10E313-3447-458C-8188-1977345C5877}" dt="2022-01-24T23:00:03.167" v="81" actId="478"/>
          <ac:cxnSpMkLst>
            <pc:docMk/>
            <pc:sldMk cId="4208199723" sldId="391"/>
            <ac:cxnSpMk id="39" creationId="{1B3360D1-2623-448D-AF6C-C928B7EF9654}"/>
          </ac:cxnSpMkLst>
        </pc:cxnChg>
        <pc:cxnChg chg="mod">
          <ac:chgData name="Erich Allan Noack" userId="47a45b00-4cc6-4408-9449-539bde8cfe9d" providerId="ADAL" clId="{2F10E313-3447-458C-8188-1977345C5877}" dt="2022-01-24T23:00:03.167" v="81" actId="478"/>
          <ac:cxnSpMkLst>
            <pc:docMk/>
            <pc:sldMk cId="4208199723" sldId="391"/>
            <ac:cxnSpMk id="42" creationId="{69CC3B92-DE26-407E-AC1A-62170B2D47E6}"/>
          </ac:cxnSpMkLst>
        </pc:cxnChg>
        <pc:cxnChg chg="mod">
          <ac:chgData name="Erich Allan Noack" userId="47a45b00-4cc6-4408-9449-539bde8cfe9d" providerId="ADAL" clId="{2F10E313-3447-458C-8188-1977345C5877}" dt="2022-01-24T23:00:03.167" v="81" actId="478"/>
          <ac:cxnSpMkLst>
            <pc:docMk/>
            <pc:sldMk cId="4208199723" sldId="391"/>
            <ac:cxnSpMk id="43" creationId="{5AECE03C-4864-4F13-8675-090ECC29AD76}"/>
          </ac:cxnSpMkLst>
        </pc:cxnChg>
        <pc:cxnChg chg="mod">
          <ac:chgData name="Erich Allan Noack" userId="47a45b00-4cc6-4408-9449-539bde8cfe9d" providerId="ADAL" clId="{2F10E313-3447-458C-8188-1977345C5877}" dt="2022-01-24T23:00:03.167" v="81" actId="478"/>
          <ac:cxnSpMkLst>
            <pc:docMk/>
            <pc:sldMk cId="4208199723" sldId="391"/>
            <ac:cxnSpMk id="44" creationId="{32BCAFB9-6030-4E27-AF11-79B3BC87C762}"/>
          </ac:cxnSpMkLst>
        </pc:cxnChg>
        <pc:cxnChg chg="mod">
          <ac:chgData name="Erich Allan Noack" userId="47a45b00-4cc6-4408-9449-539bde8cfe9d" providerId="ADAL" clId="{2F10E313-3447-458C-8188-1977345C5877}" dt="2022-01-24T23:00:03.167" v="81" actId="478"/>
          <ac:cxnSpMkLst>
            <pc:docMk/>
            <pc:sldMk cId="4208199723" sldId="391"/>
            <ac:cxnSpMk id="53" creationId="{E068748F-DD74-45B8-A073-63C802BDA681}"/>
          </ac:cxnSpMkLst>
        </pc:cxnChg>
        <pc:cxnChg chg="mod">
          <ac:chgData name="Erich Allan Noack" userId="47a45b00-4cc6-4408-9449-539bde8cfe9d" providerId="ADAL" clId="{2F10E313-3447-458C-8188-1977345C5877}" dt="2022-01-24T23:03:53.305" v="98" actId="478"/>
          <ac:cxnSpMkLst>
            <pc:docMk/>
            <pc:sldMk cId="4208199723" sldId="391"/>
            <ac:cxnSpMk id="193" creationId="{BF20A3FC-242D-48F6-AEDB-D3C8DC1A7B1E}"/>
          </ac:cxnSpMkLst>
        </pc:cxnChg>
        <pc:cxnChg chg="mod">
          <ac:chgData name="Erich Allan Noack" userId="47a45b00-4cc6-4408-9449-539bde8cfe9d" providerId="ADAL" clId="{2F10E313-3447-458C-8188-1977345C5877}" dt="2022-01-24T23:03:53.305" v="98" actId="478"/>
          <ac:cxnSpMkLst>
            <pc:docMk/>
            <pc:sldMk cId="4208199723" sldId="391"/>
            <ac:cxnSpMk id="196" creationId="{B9EB2B2A-E6C0-4C2F-87DC-84828CC6A598}"/>
          </ac:cxnSpMkLst>
        </pc:cxnChg>
        <pc:cxnChg chg="mod">
          <ac:chgData name="Erich Allan Noack" userId="47a45b00-4cc6-4408-9449-539bde8cfe9d" providerId="ADAL" clId="{2F10E313-3447-458C-8188-1977345C5877}" dt="2022-01-24T23:03:53.305" v="98" actId="478"/>
          <ac:cxnSpMkLst>
            <pc:docMk/>
            <pc:sldMk cId="4208199723" sldId="391"/>
            <ac:cxnSpMk id="197" creationId="{ED390084-AD68-4D45-AFE4-2AB788B3F3F1}"/>
          </ac:cxnSpMkLst>
        </pc:cxnChg>
        <pc:cxnChg chg="mod">
          <ac:chgData name="Erich Allan Noack" userId="47a45b00-4cc6-4408-9449-539bde8cfe9d" providerId="ADAL" clId="{2F10E313-3447-458C-8188-1977345C5877}" dt="2022-01-24T23:03:53.305" v="98" actId="478"/>
          <ac:cxnSpMkLst>
            <pc:docMk/>
            <pc:sldMk cId="4208199723" sldId="391"/>
            <ac:cxnSpMk id="198" creationId="{73BBEA75-C89A-4DB4-B9CA-750A74C046FF}"/>
          </ac:cxnSpMkLst>
        </pc:cxnChg>
        <pc:cxnChg chg="mod">
          <ac:chgData name="Erich Allan Noack" userId="47a45b00-4cc6-4408-9449-539bde8cfe9d" providerId="ADAL" clId="{2F10E313-3447-458C-8188-1977345C5877}" dt="2022-01-24T23:03:53.305" v="98" actId="478"/>
          <ac:cxnSpMkLst>
            <pc:docMk/>
            <pc:sldMk cId="4208199723" sldId="391"/>
            <ac:cxnSpMk id="207" creationId="{FC2C0213-128E-448C-AF3C-92B1116865BC}"/>
          </ac:cxnSpMkLst>
        </pc:cxnChg>
      </pc:sldChg>
      <pc:sldChg chg="addSp delSp modSp add mod ord delAnim">
        <pc:chgData name="Erich Allan Noack" userId="47a45b00-4cc6-4408-9449-539bde8cfe9d" providerId="ADAL" clId="{2F10E313-3447-458C-8188-1977345C5877}" dt="2022-01-25T03:27:16.930" v="1109" actId="1076"/>
        <pc:sldMkLst>
          <pc:docMk/>
          <pc:sldMk cId="2671735514" sldId="393"/>
        </pc:sldMkLst>
        <pc:spChg chg="mod">
          <ac:chgData name="Erich Allan Noack" userId="47a45b00-4cc6-4408-9449-539bde8cfe9d" providerId="ADAL" clId="{2F10E313-3447-458C-8188-1977345C5877}" dt="2022-01-25T03:17:11.941" v="1085" actId="1076"/>
          <ac:spMkLst>
            <pc:docMk/>
            <pc:sldMk cId="2671735514" sldId="393"/>
            <ac:spMk id="7" creationId="{C9B9A3E1-A5FA-4D3A-A055-64F3C4DA990E}"/>
          </ac:spMkLst>
        </pc:spChg>
        <pc:spChg chg="add mod">
          <ac:chgData name="Erich Allan Noack" userId="47a45b00-4cc6-4408-9449-539bde8cfe9d" providerId="ADAL" clId="{2F10E313-3447-458C-8188-1977345C5877}" dt="2022-01-25T02:40:20.724" v="1084" actId="14100"/>
          <ac:spMkLst>
            <pc:docMk/>
            <pc:sldMk cId="2671735514" sldId="393"/>
            <ac:spMk id="22" creationId="{76032CAB-1008-4D1D-833D-C09F37B7C4A0}"/>
          </ac:spMkLst>
        </pc:spChg>
        <pc:spChg chg="del">
          <ac:chgData name="Erich Allan Noack" userId="47a45b00-4cc6-4408-9449-539bde8cfe9d" providerId="ADAL" clId="{2F10E313-3447-458C-8188-1977345C5877}" dt="2022-01-24T23:16:13.119" v="132" actId="478"/>
          <ac:spMkLst>
            <pc:docMk/>
            <pc:sldMk cId="2671735514" sldId="393"/>
            <ac:spMk id="24" creationId="{53D15B0F-08D9-4B4F-84D7-0886123DFFE4}"/>
          </ac:spMkLst>
        </pc:spChg>
        <pc:spChg chg="del">
          <ac:chgData name="Erich Allan Noack" userId="47a45b00-4cc6-4408-9449-539bde8cfe9d" providerId="ADAL" clId="{2F10E313-3447-458C-8188-1977345C5877}" dt="2022-01-24T23:16:13.119" v="132" actId="478"/>
          <ac:spMkLst>
            <pc:docMk/>
            <pc:sldMk cId="2671735514" sldId="393"/>
            <ac:spMk id="149" creationId="{43F037CD-87BB-453C-AC21-6DE96A025DFC}"/>
          </ac:spMkLst>
        </pc:spChg>
        <pc:spChg chg="del">
          <ac:chgData name="Erich Allan Noack" userId="47a45b00-4cc6-4408-9449-539bde8cfe9d" providerId="ADAL" clId="{2F10E313-3447-458C-8188-1977345C5877}" dt="2022-01-24T23:16:13.119" v="132" actId="478"/>
          <ac:spMkLst>
            <pc:docMk/>
            <pc:sldMk cId="2671735514" sldId="393"/>
            <ac:spMk id="150" creationId="{1E5F9847-8934-464D-A3F1-A84841792D22}"/>
          </ac:spMkLst>
        </pc:spChg>
        <pc:spChg chg="del">
          <ac:chgData name="Erich Allan Noack" userId="47a45b00-4cc6-4408-9449-539bde8cfe9d" providerId="ADAL" clId="{2F10E313-3447-458C-8188-1977345C5877}" dt="2022-01-24T23:16:13.119" v="132" actId="478"/>
          <ac:spMkLst>
            <pc:docMk/>
            <pc:sldMk cId="2671735514" sldId="393"/>
            <ac:spMk id="151" creationId="{006FB089-2510-41A8-8161-ABC6397080F6}"/>
          </ac:spMkLst>
        </pc:spChg>
        <pc:spChg chg="mod">
          <ac:chgData name="Erich Allan Noack" userId="47a45b00-4cc6-4408-9449-539bde8cfe9d" providerId="ADAL" clId="{2F10E313-3447-458C-8188-1977345C5877}" dt="2022-01-25T03:26:45.447" v="1098" actId="14100"/>
          <ac:spMkLst>
            <pc:docMk/>
            <pc:sldMk cId="2671735514" sldId="393"/>
            <ac:spMk id="634" creationId="{00000000-0000-0000-0000-000000000000}"/>
          </ac:spMkLst>
        </pc:spChg>
        <pc:spChg chg="mod">
          <ac:chgData name="Erich Allan Noack" userId="47a45b00-4cc6-4408-9449-539bde8cfe9d" providerId="ADAL" clId="{2F10E313-3447-458C-8188-1977345C5877}" dt="2022-01-25T03:26:33.725" v="1097" actId="20577"/>
          <ac:spMkLst>
            <pc:docMk/>
            <pc:sldMk cId="2671735514" sldId="393"/>
            <ac:spMk id="635" creationId="{00000000-0000-0000-0000-000000000000}"/>
          </ac:spMkLst>
        </pc:spChg>
        <pc:grpChg chg="del">
          <ac:chgData name="Erich Allan Noack" userId="47a45b00-4cc6-4408-9449-539bde8cfe9d" providerId="ADAL" clId="{2F10E313-3447-458C-8188-1977345C5877}" dt="2022-01-24T23:16:14.727" v="135" actId="478"/>
          <ac:grpSpMkLst>
            <pc:docMk/>
            <pc:sldMk cId="2671735514" sldId="393"/>
            <ac:grpSpMk id="7" creationId="{AAD69471-138C-4EC7-A12E-272BF988501A}"/>
          </ac:grpSpMkLst>
        </pc:grpChg>
        <pc:grpChg chg="del">
          <ac:chgData name="Erich Allan Noack" userId="47a45b00-4cc6-4408-9449-539bde8cfe9d" providerId="ADAL" clId="{2F10E313-3447-458C-8188-1977345C5877}" dt="2022-01-24T23:16:14.225" v="134" actId="478"/>
          <ac:grpSpMkLst>
            <pc:docMk/>
            <pc:sldMk cId="2671735514" sldId="393"/>
            <ac:grpSpMk id="11" creationId="{0391DEB7-0BE2-4DA5-9616-EFA52A8F5B86}"/>
          </ac:grpSpMkLst>
        </pc:grpChg>
        <pc:grpChg chg="del">
          <ac:chgData name="Erich Allan Noack" userId="47a45b00-4cc6-4408-9449-539bde8cfe9d" providerId="ADAL" clId="{2F10E313-3447-458C-8188-1977345C5877}" dt="2022-01-24T23:16:13.808" v="133" actId="478"/>
          <ac:grpSpMkLst>
            <pc:docMk/>
            <pc:sldMk cId="2671735514" sldId="393"/>
            <ac:grpSpMk id="12" creationId="{C0F00F44-925C-40FD-B8D0-5F0A72E19363}"/>
          </ac:grpSpMkLst>
        </pc:grpChg>
        <pc:picChg chg="del">
          <ac:chgData name="Erich Allan Noack" userId="47a45b00-4cc6-4408-9449-539bde8cfe9d" providerId="ADAL" clId="{2F10E313-3447-458C-8188-1977345C5877}" dt="2022-01-25T03:26:47.155" v="1099" actId="478"/>
          <ac:picMkLst>
            <pc:docMk/>
            <pc:sldMk cId="2671735514" sldId="393"/>
            <ac:picMk id="3" creationId="{E5A7F636-7FB0-41FC-B66C-4BEEF7A5F4A5}"/>
          </ac:picMkLst>
        </pc:picChg>
        <pc:picChg chg="del">
          <ac:chgData name="Erich Allan Noack" userId="47a45b00-4cc6-4408-9449-539bde8cfe9d" providerId="ADAL" clId="{2F10E313-3447-458C-8188-1977345C5877}" dt="2022-01-24T23:16:13.119" v="132" actId="478"/>
          <ac:picMkLst>
            <pc:docMk/>
            <pc:sldMk cId="2671735514" sldId="393"/>
            <ac:picMk id="3" creationId="{E9413737-A12E-486C-A1A1-CEBD5E5A5C03}"/>
          </ac:picMkLst>
        </pc:picChg>
        <pc:picChg chg="del">
          <ac:chgData name="Erich Allan Noack" userId="47a45b00-4cc6-4408-9449-539bde8cfe9d" providerId="ADAL" clId="{2F10E313-3447-458C-8188-1977345C5877}" dt="2022-01-24T23:16:13.119" v="132" actId="478"/>
          <ac:picMkLst>
            <pc:docMk/>
            <pc:sldMk cId="2671735514" sldId="393"/>
            <ac:picMk id="5" creationId="{3BD997A2-6054-4132-99B5-773F929BCCD0}"/>
          </ac:picMkLst>
        </pc:picChg>
        <pc:picChg chg="del">
          <ac:chgData name="Erich Allan Noack" userId="47a45b00-4cc6-4408-9449-539bde8cfe9d" providerId="ADAL" clId="{2F10E313-3447-458C-8188-1977345C5877}" dt="2022-01-25T03:26:47.658" v="1100" actId="478"/>
          <ac:picMkLst>
            <pc:docMk/>
            <pc:sldMk cId="2671735514" sldId="393"/>
            <ac:picMk id="5" creationId="{95A7A49E-7EC7-448B-9668-4DB9A20FF52B}"/>
          </ac:picMkLst>
        </pc:picChg>
        <pc:picChg chg="del">
          <ac:chgData name="Erich Allan Noack" userId="47a45b00-4cc6-4408-9449-539bde8cfe9d" providerId="ADAL" clId="{2F10E313-3447-458C-8188-1977345C5877}" dt="2022-01-24T23:16:13.119" v="132" actId="478"/>
          <ac:picMkLst>
            <pc:docMk/>
            <pc:sldMk cId="2671735514" sldId="393"/>
            <ac:picMk id="14" creationId="{F231C9EB-D7F5-4427-8529-15803F05FD1A}"/>
          </ac:picMkLst>
        </pc:picChg>
        <pc:picChg chg="add mod">
          <ac:chgData name="Erich Allan Noack" userId="47a45b00-4cc6-4408-9449-539bde8cfe9d" providerId="ADAL" clId="{2F10E313-3447-458C-8188-1977345C5877}" dt="2022-01-25T03:26:59.694" v="1104" actId="1076"/>
          <ac:picMkLst>
            <pc:docMk/>
            <pc:sldMk cId="2671735514" sldId="393"/>
            <ac:picMk id="23" creationId="{40BE6479-995E-439C-B75B-FE1F3812E22A}"/>
          </ac:picMkLst>
        </pc:picChg>
        <pc:picChg chg="add mod">
          <ac:chgData name="Erich Allan Noack" userId="47a45b00-4cc6-4408-9449-539bde8cfe9d" providerId="ADAL" clId="{2F10E313-3447-458C-8188-1977345C5877}" dt="2022-01-25T03:27:16.930" v="1109" actId="1076"/>
          <ac:picMkLst>
            <pc:docMk/>
            <pc:sldMk cId="2671735514" sldId="393"/>
            <ac:picMk id="27" creationId="{5D59F256-3F95-4DC8-B665-06035F3F0D4D}"/>
          </ac:picMkLst>
        </pc:picChg>
      </pc:sldChg>
      <pc:sldChg chg="ord">
        <pc:chgData name="Erich Allan Noack" userId="47a45b00-4cc6-4408-9449-539bde8cfe9d" providerId="ADAL" clId="{2F10E313-3447-458C-8188-1977345C5877}" dt="2022-01-24T23:40:48.288" v="206"/>
        <pc:sldMkLst>
          <pc:docMk/>
          <pc:sldMk cId="2351019803" sldId="394"/>
        </pc:sldMkLst>
      </pc:sldChg>
      <pc:sldChg chg="addSp delSp modSp add mod ord">
        <pc:chgData name="Erich Allan Noack" userId="47a45b00-4cc6-4408-9449-539bde8cfe9d" providerId="ADAL" clId="{2F10E313-3447-458C-8188-1977345C5877}" dt="2022-01-25T03:52:44.016" v="1239" actId="208"/>
        <pc:sldMkLst>
          <pc:docMk/>
          <pc:sldMk cId="1422241433" sldId="396"/>
        </pc:sldMkLst>
        <pc:spChg chg="add mod">
          <ac:chgData name="Erich Allan Noack" userId="47a45b00-4cc6-4408-9449-539bde8cfe9d" providerId="ADAL" clId="{2F10E313-3447-458C-8188-1977345C5877}" dt="2022-01-25T03:52:36.899" v="1237" actId="208"/>
          <ac:spMkLst>
            <pc:docMk/>
            <pc:sldMk cId="1422241433" sldId="396"/>
            <ac:spMk id="7" creationId="{51B4822D-F0E3-4918-BDC3-09251E778DA5}"/>
          </ac:spMkLst>
        </pc:spChg>
        <pc:spChg chg="add mod">
          <ac:chgData name="Erich Allan Noack" userId="47a45b00-4cc6-4408-9449-539bde8cfe9d" providerId="ADAL" clId="{2F10E313-3447-458C-8188-1977345C5877}" dt="2022-01-25T03:52:44.016" v="1239" actId="208"/>
          <ac:spMkLst>
            <pc:docMk/>
            <pc:sldMk cId="1422241433" sldId="396"/>
            <ac:spMk id="8" creationId="{4BD7F895-E78C-4637-9AA4-57648903EF1B}"/>
          </ac:spMkLst>
        </pc:spChg>
        <pc:spChg chg="add mod">
          <ac:chgData name="Erich Allan Noack" userId="47a45b00-4cc6-4408-9449-539bde8cfe9d" providerId="ADAL" clId="{2F10E313-3447-458C-8188-1977345C5877}" dt="2022-01-25T03:52:41.096" v="1238" actId="208"/>
          <ac:spMkLst>
            <pc:docMk/>
            <pc:sldMk cId="1422241433" sldId="396"/>
            <ac:spMk id="9" creationId="{2366430C-69E4-49CB-9605-A60C33E4F76A}"/>
          </ac:spMkLst>
        </pc:spChg>
        <pc:spChg chg="del mod">
          <ac:chgData name="Erich Allan Noack" userId="47a45b00-4cc6-4408-9449-539bde8cfe9d" providerId="ADAL" clId="{2F10E313-3447-458C-8188-1977345C5877}" dt="2022-01-25T03:47:53.702" v="1231" actId="478"/>
          <ac:spMkLst>
            <pc:docMk/>
            <pc:sldMk cId="1422241433" sldId="396"/>
            <ac:spMk id="10" creationId="{3C07E9AB-C65C-4717-8A11-0E36F76CDC95}"/>
          </ac:spMkLst>
        </pc:spChg>
        <pc:spChg chg="mod">
          <ac:chgData name="Erich Allan Noack" userId="47a45b00-4cc6-4408-9449-539bde8cfe9d" providerId="ADAL" clId="{2F10E313-3447-458C-8188-1977345C5877}" dt="2022-01-25T03:51:27.067" v="1234" actId="1076"/>
          <ac:spMkLst>
            <pc:docMk/>
            <pc:sldMk cId="1422241433" sldId="396"/>
            <ac:spMk id="635" creationId="{00000000-0000-0000-0000-000000000000}"/>
          </ac:spMkLst>
        </pc:spChg>
      </pc:sldChg>
      <pc:sldChg chg="addSp delSp modSp add mod">
        <pc:chgData name="Erich Allan Noack" userId="47a45b00-4cc6-4408-9449-539bde8cfe9d" providerId="ADAL" clId="{2F10E313-3447-458C-8188-1977345C5877}" dt="2022-01-25T04:52:59.082" v="1624" actId="108"/>
        <pc:sldMkLst>
          <pc:docMk/>
          <pc:sldMk cId="473045014" sldId="397"/>
        </pc:sldMkLst>
        <pc:spChg chg="add mod">
          <ac:chgData name="Erich Allan Noack" userId="47a45b00-4cc6-4408-9449-539bde8cfe9d" providerId="ADAL" clId="{2F10E313-3447-458C-8188-1977345C5877}" dt="2022-01-25T03:52:07.311" v="1235" actId="208"/>
          <ac:spMkLst>
            <pc:docMk/>
            <pc:sldMk cId="473045014" sldId="397"/>
            <ac:spMk id="7" creationId="{947071E4-B902-4BF2-9BFF-995BDB604C38}"/>
          </ac:spMkLst>
        </pc:spChg>
        <pc:spChg chg="add mod">
          <ac:chgData name="Erich Allan Noack" userId="47a45b00-4cc6-4408-9449-539bde8cfe9d" providerId="ADAL" clId="{2F10E313-3447-458C-8188-1977345C5877}" dt="2022-01-25T02:36:28.823" v="700" actId="20577"/>
          <ac:spMkLst>
            <pc:docMk/>
            <pc:sldMk cId="473045014" sldId="397"/>
            <ac:spMk id="8" creationId="{8CE74AF9-AB2B-401B-A8F7-B574DF14737A}"/>
          </ac:spMkLst>
        </pc:spChg>
        <pc:spChg chg="add del mod">
          <ac:chgData name="Erich Allan Noack" userId="47a45b00-4cc6-4408-9449-539bde8cfe9d" providerId="ADAL" clId="{2F10E313-3447-458C-8188-1977345C5877}" dt="2022-01-25T02:30:29.069" v="553" actId="478"/>
          <ac:spMkLst>
            <pc:docMk/>
            <pc:sldMk cId="473045014" sldId="397"/>
            <ac:spMk id="9" creationId="{9030777B-AC16-445D-9181-07EAA7FB117A}"/>
          </ac:spMkLst>
        </pc:spChg>
        <pc:spChg chg="add del mod">
          <ac:chgData name="Erich Allan Noack" userId="47a45b00-4cc6-4408-9449-539bde8cfe9d" providerId="ADAL" clId="{2F10E313-3447-458C-8188-1977345C5877}" dt="2022-01-25T02:30:28.504" v="552" actId="478"/>
          <ac:spMkLst>
            <pc:docMk/>
            <pc:sldMk cId="473045014" sldId="397"/>
            <ac:spMk id="10" creationId="{4082FD3E-42E3-48BE-A8CA-3A1ACC85A678}"/>
          </ac:spMkLst>
        </pc:spChg>
        <pc:spChg chg="add mod">
          <ac:chgData name="Erich Allan Noack" userId="47a45b00-4cc6-4408-9449-539bde8cfe9d" providerId="ADAL" clId="{2F10E313-3447-458C-8188-1977345C5877}" dt="2022-01-25T03:52:12.559" v="1236" actId="208"/>
          <ac:spMkLst>
            <pc:docMk/>
            <pc:sldMk cId="473045014" sldId="397"/>
            <ac:spMk id="11" creationId="{9344F197-4790-4AF0-B65A-B3137F274446}"/>
          </ac:spMkLst>
        </pc:spChg>
        <pc:spChg chg="add mod">
          <ac:chgData name="Erich Allan Noack" userId="47a45b00-4cc6-4408-9449-539bde8cfe9d" providerId="ADAL" clId="{2F10E313-3447-458C-8188-1977345C5877}" dt="2022-01-25T04:52:59.082" v="1624" actId="108"/>
          <ac:spMkLst>
            <pc:docMk/>
            <pc:sldMk cId="473045014" sldId="397"/>
            <ac:spMk id="12" creationId="{65EE286D-B324-4A53-9623-5EF222DE44F7}"/>
          </ac:spMkLst>
        </pc:spChg>
      </pc:sldChg>
      <pc:sldChg chg="add">
        <pc:chgData name="Erich Allan Noack" userId="47a45b00-4cc6-4408-9449-539bde8cfe9d" providerId="ADAL" clId="{2F10E313-3447-458C-8188-1977345C5877}" dt="2022-01-25T03:26:26.933" v="1086" actId="2890"/>
        <pc:sldMkLst>
          <pc:docMk/>
          <pc:sldMk cId="968512763" sldId="399"/>
        </pc:sldMkLst>
      </pc:sldChg>
      <pc:sldChg chg="addSp delSp modSp add mod">
        <pc:chgData name="Erich Allan Noack" userId="47a45b00-4cc6-4408-9449-539bde8cfe9d" providerId="ADAL" clId="{2F10E313-3447-458C-8188-1977345C5877}" dt="2022-01-25T03:48:03.571" v="1232" actId="478"/>
        <pc:sldMkLst>
          <pc:docMk/>
          <pc:sldMk cId="3949898736" sldId="400"/>
        </pc:sldMkLst>
        <pc:spChg chg="mod">
          <ac:chgData name="Erich Allan Noack" userId="47a45b00-4cc6-4408-9449-539bde8cfe9d" providerId="ADAL" clId="{2F10E313-3447-458C-8188-1977345C5877}" dt="2022-01-25T03:27:44.727" v="1129" actId="14100"/>
          <ac:spMkLst>
            <pc:docMk/>
            <pc:sldMk cId="3949898736" sldId="400"/>
            <ac:spMk id="634" creationId="{00000000-0000-0000-0000-000000000000}"/>
          </ac:spMkLst>
        </pc:spChg>
        <pc:spChg chg="mod">
          <ac:chgData name="Erich Allan Noack" userId="47a45b00-4cc6-4408-9449-539bde8cfe9d" providerId="ADAL" clId="{2F10E313-3447-458C-8188-1977345C5877}" dt="2022-01-25T03:27:35.824" v="1128" actId="20577"/>
          <ac:spMkLst>
            <pc:docMk/>
            <pc:sldMk cId="3949898736" sldId="400"/>
            <ac:spMk id="635" creationId="{00000000-0000-0000-0000-000000000000}"/>
          </ac:spMkLst>
        </pc:spChg>
        <pc:picChg chg="del">
          <ac:chgData name="Erich Allan Noack" userId="47a45b00-4cc6-4408-9449-539bde8cfe9d" providerId="ADAL" clId="{2F10E313-3447-458C-8188-1977345C5877}" dt="2022-01-25T03:27:46.214" v="1130" actId="478"/>
          <ac:picMkLst>
            <pc:docMk/>
            <pc:sldMk cId="3949898736" sldId="400"/>
            <ac:picMk id="23" creationId="{40BE6479-995E-439C-B75B-FE1F3812E22A}"/>
          </ac:picMkLst>
        </pc:picChg>
        <pc:picChg chg="add del">
          <ac:chgData name="Erich Allan Noack" userId="47a45b00-4cc6-4408-9449-539bde8cfe9d" providerId="ADAL" clId="{2F10E313-3447-458C-8188-1977345C5877}" dt="2022-01-25T03:48:03.571" v="1232" actId="478"/>
          <ac:picMkLst>
            <pc:docMk/>
            <pc:sldMk cId="3949898736" sldId="400"/>
            <ac:picMk id="27" creationId="{5D59F256-3F95-4DC8-B665-06035F3F0D4D}"/>
          </ac:picMkLst>
        </pc:picChg>
      </pc:sldChg>
      <pc:sldChg chg="mod ord modShow">
        <pc:chgData name="Erich Allan Noack" userId="47a45b00-4cc6-4408-9449-539bde8cfe9d" providerId="ADAL" clId="{2F10E313-3447-458C-8188-1977345C5877}" dt="2022-01-25T21:06:03.697" v="1627" actId="729"/>
        <pc:sldMkLst>
          <pc:docMk/>
          <pc:sldMk cId="1636665460" sldId="402"/>
        </pc:sldMkLst>
      </pc:sldChg>
      <pc:sldChg chg="delSp modSp add mod">
        <pc:chgData name="Erich Allan Noack" userId="47a45b00-4cc6-4408-9449-539bde8cfe9d" providerId="ADAL" clId="{2F10E313-3447-458C-8188-1977345C5877}" dt="2022-01-25T04:43:26.036" v="1618" actId="6549"/>
        <pc:sldMkLst>
          <pc:docMk/>
          <pc:sldMk cId="3309548794" sldId="408"/>
        </pc:sldMkLst>
        <pc:spChg chg="mod">
          <ac:chgData name="Erich Allan Noack" userId="47a45b00-4cc6-4408-9449-539bde8cfe9d" providerId="ADAL" clId="{2F10E313-3447-458C-8188-1977345C5877}" dt="2022-01-25T04:43:26.036" v="1618" actId="6549"/>
          <ac:spMkLst>
            <pc:docMk/>
            <pc:sldMk cId="3309548794" sldId="408"/>
            <ac:spMk id="7" creationId="{51B4822D-F0E3-4918-BDC3-09251E778DA5}"/>
          </ac:spMkLst>
        </pc:spChg>
        <pc:spChg chg="del">
          <ac:chgData name="Erich Allan Noack" userId="47a45b00-4cc6-4408-9449-539bde8cfe9d" providerId="ADAL" clId="{2F10E313-3447-458C-8188-1977345C5877}" dt="2022-01-25T04:37:38.644" v="1267" actId="478"/>
          <ac:spMkLst>
            <pc:docMk/>
            <pc:sldMk cId="3309548794" sldId="408"/>
            <ac:spMk id="8" creationId="{4BD7F895-E78C-4637-9AA4-57648903EF1B}"/>
          </ac:spMkLst>
        </pc:spChg>
        <pc:spChg chg="mod">
          <ac:chgData name="Erich Allan Noack" userId="47a45b00-4cc6-4408-9449-539bde8cfe9d" providerId="ADAL" clId="{2F10E313-3447-458C-8188-1977345C5877}" dt="2022-01-25T04:41:43.285" v="1617" actId="20577"/>
          <ac:spMkLst>
            <pc:docMk/>
            <pc:sldMk cId="3309548794" sldId="408"/>
            <ac:spMk id="9" creationId="{2366430C-69E4-49CB-9605-A60C33E4F76A}"/>
          </ac:spMkLst>
        </pc:spChg>
        <pc:spChg chg="mod">
          <ac:chgData name="Erich Allan Noack" userId="47a45b00-4cc6-4408-9449-539bde8cfe9d" providerId="ADAL" clId="{2F10E313-3447-458C-8188-1977345C5877}" dt="2022-01-25T04:14:55.408" v="1262" actId="20577"/>
          <ac:spMkLst>
            <pc:docMk/>
            <pc:sldMk cId="3309548794" sldId="408"/>
            <ac:spMk id="635" creationId="{00000000-0000-0000-0000-000000000000}"/>
          </ac:spMkLst>
        </pc:spChg>
      </pc:sldChg>
    </pc:docChg>
  </pc:docChgLst>
  <pc:docChgLst>
    <pc:chgData name="Guest User" userId="S::urn:spo:anon#46c814bece35356b6238441e021bcb8cf6e9431dd0ecaf38e3937089c9506fa2::" providerId="AD" clId="Web-{1B0A4B97-1DE2-FFFE-0032-E02D42360CBA}"/>
    <pc:docChg chg="modSld">
      <pc:chgData name="Guest User" userId="S::urn:spo:anon#46c814bece35356b6238441e021bcb8cf6e9431dd0ecaf38e3937089c9506fa2::" providerId="AD" clId="Web-{1B0A4B97-1DE2-FFFE-0032-E02D42360CBA}" dt="2021-12-02T22:24:44.707" v="0" actId="14100"/>
      <pc:docMkLst>
        <pc:docMk/>
      </pc:docMkLst>
      <pc:sldChg chg="modSp">
        <pc:chgData name="Guest User" userId="S::urn:spo:anon#46c814bece35356b6238441e021bcb8cf6e9431dd0ecaf38e3937089c9506fa2::" providerId="AD" clId="Web-{1B0A4B97-1DE2-FFFE-0032-E02D42360CBA}" dt="2021-12-02T22:24:44.707" v="0" actId="14100"/>
        <pc:sldMkLst>
          <pc:docMk/>
          <pc:sldMk cId="4147783035" sldId="343"/>
        </pc:sldMkLst>
        <pc:grpChg chg="mod">
          <ac:chgData name="Guest User" userId="S::urn:spo:anon#46c814bece35356b6238441e021bcb8cf6e9431dd0ecaf38e3937089c9506fa2::" providerId="AD" clId="Web-{1B0A4B97-1DE2-FFFE-0032-E02D42360CBA}" dt="2021-12-02T22:24:44.707" v="0" actId="14100"/>
          <ac:grpSpMkLst>
            <pc:docMk/>
            <pc:sldMk cId="4147783035" sldId="343"/>
            <ac:grpSpMk id="514" creationId="{83555EBC-E261-46B3-AB46-7EF4CCFF3350}"/>
          </ac:grpSpMkLst>
        </pc:grpChg>
      </pc:sldChg>
    </pc:docChg>
  </pc:docChgLst>
  <pc:docChgLst>
    <pc:chgData name="Makada Browne" userId="S::msb16f@my.fsu.edu::e897d2d9-826b-486e-aa6e-d442bee12dec" providerId="AD" clId="Web-{B12A4E77-15EA-189D-F756-81839360CDEE}"/>
    <pc:docChg chg="modSld">
      <pc:chgData name="Makada Browne" userId="S::msb16f@my.fsu.edu::e897d2d9-826b-486e-aa6e-d442bee12dec" providerId="AD" clId="Web-{B12A4E77-15EA-189D-F756-81839360CDEE}" dt="2021-11-12T21:14:28.486" v="481" actId="14100"/>
      <pc:docMkLst>
        <pc:docMk/>
      </pc:docMkLst>
      <pc:sldChg chg="modSp">
        <pc:chgData name="Makada Browne" userId="S::msb16f@my.fsu.edu::e897d2d9-826b-486e-aa6e-d442bee12dec" providerId="AD" clId="Web-{B12A4E77-15EA-189D-F756-81839360CDEE}" dt="2021-11-12T21:07:58.021" v="401" actId="20577"/>
        <pc:sldMkLst>
          <pc:docMk/>
          <pc:sldMk cId="2799216267" sldId="322"/>
        </pc:sldMkLst>
        <pc:spChg chg="mod">
          <ac:chgData name="Makada Browne" userId="S::msb16f@my.fsu.edu::e897d2d9-826b-486e-aa6e-d442bee12dec" providerId="AD" clId="Web-{B12A4E77-15EA-189D-F756-81839360CDEE}" dt="2021-11-12T21:07:58.021" v="401" actId="20577"/>
          <ac:spMkLst>
            <pc:docMk/>
            <pc:sldMk cId="2799216267" sldId="322"/>
            <ac:spMk id="639" creationId="{00000000-0000-0000-0000-000000000000}"/>
          </ac:spMkLst>
        </pc:spChg>
      </pc:sldChg>
      <pc:sldChg chg="modSp">
        <pc:chgData name="Makada Browne" userId="S::msb16f@my.fsu.edu::e897d2d9-826b-486e-aa6e-d442bee12dec" providerId="AD" clId="Web-{B12A4E77-15EA-189D-F756-81839360CDEE}" dt="2021-11-12T20:37:21.357" v="371"/>
        <pc:sldMkLst>
          <pc:docMk/>
          <pc:sldMk cId="2991196866" sldId="336"/>
        </pc:sldMkLst>
        <pc:graphicFrameChg chg="mod modGraphic">
          <ac:chgData name="Makada Browne" userId="S::msb16f@my.fsu.edu::e897d2d9-826b-486e-aa6e-d442bee12dec" providerId="AD" clId="Web-{B12A4E77-15EA-189D-F756-81839360CDEE}" dt="2021-11-12T20:37:21.357" v="371"/>
          <ac:graphicFrameMkLst>
            <pc:docMk/>
            <pc:sldMk cId="2991196866" sldId="336"/>
            <ac:graphicFrameMk id="6" creationId="{F27CD883-E761-4682-8E7B-208BE1929A8D}"/>
          </ac:graphicFrameMkLst>
        </pc:graphicFrameChg>
      </pc:sldChg>
      <pc:sldChg chg="modSp">
        <pc:chgData name="Makada Browne" userId="S::msb16f@my.fsu.edu::e897d2d9-826b-486e-aa6e-d442bee12dec" providerId="AD" clId="Web-{B12A4E77-15EA-189D-F756-81839360CDEE}" dt="2021-11-12T21:13:15.780" v="470" actId="14100"/>
        <pc:sldMkLst>
          <pc:docMk/>
          <pc:sldMk cId="1351912577" sldId="344"/>
        </pc:sldMkLst>
        <pc:spChg chg="mod">
          <ac:chgData name="Makada Browne" userId="S::msb16f@my.fsu.edu::e897d2d9-826b-486e-aa6e-d442bee12dec" providerId="AD" clId="Web-{B12A4E77-15EA-189D-F756-81839360CDEE}" dt="2021-11-12T21:13:15.780" v="470" actId="14100"/>
          <ac:spMkLst>
            <pc:docMk/>
            <pc:sldMk cId="1351912577" sldId="344"/>
            <ac:spMk id="634" creationId="{00000000-0000-0000-0000-000000000000}"/>
          </ac:spMkLst>
        </pc:spChg>
        <pc:spChg chg="mod">
          <ac:chgData name="Makada Browne" userId="S::msb16f@my.fsu.edu::e897d2d9-826b-486e-aa6e-d442bee12dec" providerId="AD" clId="Web-{B12A4E77-15EA-189D-F756-81839360CDEE}" dt="2021-11-12T21:13:10.155" v="469" actId="14100"/>
          <ac:spMkLst>
            <pc:docMk/>
            <pc:sldMk cId="1351912577" sldId="344"/>
            <ac:spMk id="635" creationId="{00000000-0000-0000-0000-000000000000}"/>
          </ac:spMkLst>
        </pc:spChg>
        <pc:spChg chg="mod">
          <ac:chgData name="Makada Browne" userId="S::msb16f@my.fsu.edu::e897d2d9-826b-486e-aa6e-d442bee12dec" providerId="AD" clId="Web-{B12A4E77-15EA-189D-F756-81839360CDEE}" dt="2021-11-12T21:11:11.808" v="461" actId="20577"/>
          <ac:spMkLst>
            <pc:docMk/>
            <pc:sldMk cId="1351912577" sldId="344"/>
            <ac:spMk id="639" creationId="{00000000-0000-0000-0000-000000000000}"/>
          </ac:spMkLst>
        </pc:spChg>
      </pc:sldChg>
      <pc:sldChg chg="modSp">
        <pc:chgData name="Makada Browne" userId="S::msb16f@my.fsu.edu::e897d2d9-826b-486e-aa6e-d442bee12dec" providerId="AD" clId="Web-{B12A4E77-15EA-189D-F756-81839360CDEE}" dt="2021-11-12T21:12:11.575" v="466" actId="14100"/>
        <pc:sldMkLst>
          <pc:docMk/>
          <pc:sldMk cId="1535779949" sldId="345"/>
        </pc:sldMkLst>
        <pc:spChg chg="mod">
          <ac:chgData name="Makada Browne" userId="S::msb16f@my.fsu.edu::e897d2d9-826b-486e-aa6e-d442bee12dec" providerId="AD" clId="Web-{B12A4E77-15EA-189D-F756-81839360CDEE}" dt="2021-11-12T21:12:11.575" v="466" actId="14100"/>
          <ac:spMkLst>
            <pc:docMk/>
            <pc:sldMk cId="1535779949" sldId="345"/>
            <ac:spMk id="152" creationId="{7364AE3C-BE10-44F9-B403-9D201C45AED5}"/>
          </ac:spMkLst>
        </pc:spChg>
        <pc:spChg chg="mod">
          <ac:chgData name="Makada Browne" userId="S::msb16f@my.fsu.edu::e897d2d9-826b-486e-aa6e-d442bee12dec" providerId="AD" clId="Web-{B12A4E77-15EA-189D-F756-81839360CDEE}" dt="2021-11-12T21:04:12.811" v="380" actId="14100"/>
          <ac:spMkLst>
            <pc:docMk/>
            <pc:sldMk cId="1535779949" sldId="345"/>
            <ac:spMk id="634" creationId="{00000000-0000-0000-0000-000000000000}"/>
          </ac:spMkLst>
        </pc:spChg>
        <pc:spChg chg="mod">
          <ac:chgData name="Makada Browne" userId="S::msb16f@my.fsu.edu::e897d2d9-826b-486e-aa6e-d442bee12dec" providerId="AD" clId="Web-{B12A4E77-15EA-189D-F756-81839360CDEE}" dt="2021-11-12T21:12:06.638" v="465" actId="14100"/>
          <ac:spMkLst>
            <pc:docMk/>
            <pc:sldMk cId="1535779949" sldId="345"/>
            <ac:spMk id="635" creationId="{00000000-0000-0000-0000-000000000000}"/>
          </ac:spMkLst>
        </pc:spChg>
      </pc:sldChg>
      <pc:sldChg chg="modSp">
        <pc:chgData name="Makada Browne" userId="S::msb16f@my.fsu.edu::e897d2d9-826b-486e-aa6e-d442bee12dec" providerId="AD" clId="Web-{B12A4E77-15EA-189D-F756-81839360CDEE}" dt="2021-11-12T21:13:34.640" v="473" actId="14100"/>
        <pc:sldMkLst>
          <pc:docMk/>
          <pc:sldMk cId="3711068535" sldId="346"/>
        </pc:sldMkLst>
        <pc:spChg chg="mod">
          <ac:chgData name="Makada Browne" userId="S::msb16f@my.fsu.edu::e897d2d9-826b-486e-aa6e-d442bee12dec" providerId="AD" clId="Web-{B12A4E77-15EA-189D-F756-81839360CDEE}" dt="2021-11-12T21:13:26.968" v="472" actId="14100"/>
          <ac:spMkLst>
            <pc:docMk/>
            <pc:sldMk cId="3711068535" sldId="346"/>
            <ac:spMk id="67" creationId="{090A5547-8549-4576-B969-D69DBCD51278}"/>
          </ac:spMkLst>
        </pc:spChg>
        <pc:spChg chg="mod">
          <ac:chgData name="Makada Browne" userId="S::msb16f@my.fsu.edu::e897d2d9-826b-486e-aa6e-d442bee12dec" providerId="AD" clId="Web-{B12A4E77-15EA-189D-F756-81839360CDEE}" dt="2021-11-12T21:13:34.640" v="473" actId="14100"/>
          <ac:spMkLst>
            <pc:docMk/>
            <pc:sldMk cId="3711068535" sldId="346"/>
            <ac:spMk id="634" creationId="{00000000-0000-0000-0000-000000000000}"/>
          </ac:spMkLst>
        </pc:spChg>
        <pc:spChg chg="mod">
          <ac:chgData name="Makada Browne" userId="S::msb16f@my.fsu.edu::e897d2d9-826b-486e-aa6e-d442bee12dec" providerId="AD" clId="Web-{B12A4E77-15EA-189D-F756-81839360CDEE}" dt="2021-11-12T21:13:22.374" v="471" actId="14100"/>
          <ac:spMkLst>
            <pc:docMk/>
            <pc:sldMk cId="3711068535" sldId="346"/>
            <ac:spMk id="635" creationId="{00000000-0000-0000-0000-000000000000}"/>
          </ac:spMkLst>
        </pc:spChg>
      </pc:sldChg>
      <pc:sldChg chg="modSp">
        <pc:chgData name="Makada Browne" userId="S::msb16f@my.fsu.edu::e897d2d9-826b-486e-aa6e-d442bee12dec" providerId="AD" clId="Web-{B12A4E77-15EA-189D-F756-81839360CDEE}" dt="2021-11-12T21:14:05.016" v="477" actId="14100"/>
        <pc:sldMkLst>
          <pc:docMk/>
          <pc:sldMk cId="891375708" sldId="347"/>
        </pc:sldMkLst>
        <pc:spChg chg="mod">
          <ac:chgData name="Makada Browne" userId="S::msb16f@my.fsu.edu::e897d2d9-826b-486e-aa6e-d442bee12dec" providerId="AD" clId="Web-{B12A4E77-15EA-189D-F756-81839360CDEE}" dt="2021-11-12T21:14:05.016" v="477" actId="14100"/>
          <ac:spMkLst>
            <pc:docMk/>
            <pc:sldMk cId="891375708" sldId="347"/>
            <ac:spMk id="60" creationId="{57335FC9-F418-433E-A3EF-A7F63EA376B2}"/>
          </ac:spMkLst>
        </pc:spChg>
        <pc:spChg chg="mod">
          <ac:chgData name="Makada Browne" userId="S::msb16f@my.fsu.edu::e897d2d9-826b-486e-aa6e-d442bee12dec" providerId="AD" clId="Web-{B12A4E77-15EA-189D-F756-81839360CDEE}" dt="2021-11-12T21:14:00.657" v="476" actId="14100"/>
          <ac:spMkLst>
            <pc:docMk/>
            <pc:sldMk cId="891375708" sldId="347"/>
            <ac:spMk id="635" creationId="{00000000-0000-0000-0000-000000000000}"/>
          </ac:spMkLst>
        </pc:spChg>
        <pc:spChg chg="mod">
          <ac:chgData name="Makada Browne" userId="S::msb16f@my.fsu.edu::e897d2d9-826b-486e-aa6e-d442bee12dec" providerId="AD" clId="Web-{B12A4E77-15EA-189D-F756-81839360CDEE}" dt="2021-11-12T21:11:21.308" v="462" actId="20577"/>
          <ac:spMkLst>
            <pc:docMk/>
            <pc:sldMk cId="891375708" sldId="347"/>
            <ac:spMk id="639" creationId="{00000000-0000-0000-0000-000000000000}"/>
          </ac:spMkLst>
        </pc:spChg>
      </pc:sldChg>
      <pc:sldChg chg="modSp">
        <pc:chgData name="Makada Browne" userId="S::msb16f@my.fsu.edu::e897d2d9-826b-486e-aa6e-d442bee12dec" providerId="AD" clId="Web-{B12A4E77-15EA-189D-F756-81839360CDEE}" dt="2021-11-12T21:13:48.391" v="475" actId="14100"/>
        <pc:sldMkLst>
          <pc:docMk/>
          <pc:sldMk cId="395848115" sldId="348"/>
        </pc:sldMkLst>
        <pc:spChg chg="mod">
          <ac:chgData name="Makada Browne" userId="S::msb16f@my.fsu.edu::e897d2d9-826b-486e-aa6e-d442bee12dec" providerId="AD" clId="Web-{B12A4E77-15EA-189D-F756-81839360CDEE}" dt="2021-11-12T21:13:48.391" v="475" actId="14100"/>
          <ac:spMkLst>
            <pc:docMk/>
            <pc:sldMk cId="395848115" sldId="348"/>
            <ac:spMk id="57" creationId="{DF72D43B-1E4E-41F2-B248-8EEF998D00D2}"/>
          </ac:spMkLst>
        </pc:spChg>
        <pc:spChg chg="mod">
          <ac:chgData name="Makada Browne" userId="S::msb16f@my.fsu.edu::e897d2d9-826b-486e-aa6e-d442bee12dec" providerId="AD" clId="Web-{B12A4E77-15EA-189D-F756-81839360CDEE}" dt="2021-11-12T21:13:43.984" v="474" actId="14100"/>
          <ac:spMkLst>
            <pc:docMk/>
            <pc:sldMk cId="395848115" sldId="348"/>
            <ac:spMk id="635" creationId="{00000000-0000-0000-0000-000000000000}"/>
          </ac:spMkLst>
        </pc:spChg>
      </pc:sldChg>
      <pc:sldChg chg="modSp">
        <pc:chgData name="Makada Browne" userId="S::msb16f@my.fsu.edu::e897d2d9-826b-486e-aa6e-d442bee12dec" providerId="AD" clId="Web-{B12A4E77-15EA-189D-F756-81839360CDEE}" dt="2021-11-12T21:14:17.439" v="479" actId="14100"/>
        <pc:sldMkLst>
          <pc:docMk/>
          <pc:sldMk cId="2768159061" sldId="349"/>
        </pc:sldMkLst>
        <pc:spChg chg="mod">
          <ac:chgData name="Makada Browne" userId="S::msb16f@my.fsu.edu::e897d2d9-826b-486e-aa6e-d442bee12dec" providerId="AD" clId="Web-{B12A4E77-15EA-189D-F756-81839360CDEE}" dt="2021-11-12T21:14:17.439" v="479" actId="14100"/>
          <ac:spMkLst>
            <pc:docMk/>
            <pc:sldMk cId="2768159061" sldId="349"/>
            <ac:spMk id="42" creationId="{978DB9EF-541A-4BDE-809E-3645824BE56A}"/>
          </ac:spMkLst>
        </pc:spChg>
        <pc:spChg chg="mod">
          <ac:chgData name="Makada Browne" userId="S::msb16f@my.fsu.edu::e897d2d9-826b-486e-aa6e-d442bee12dec" providerId="AD" clId="Web-{B12A4E77-15EA-189D-F756-81839360CDEE}" dt="2021-11-12T21:14:11.813" v="478" actId="14100"/>
          <ac:spMkLst>
            <pc:docMk/>
            <pc:sldMk cId="2768159061" sldId="349"/>
            <ac:spMk id="635" creationId="{00000000-0000-0000-0000-000000000000}"/>
          </ac:spMkLst>
        </pc:spChg>
      </pc:sldChg>
      <pc:sldChg chg="modSp">
        <pc:chgData name="Makada Browne" userId="S::msb16f@my.fsu.edu::e897d2d9-826b-486e-aa6e-d442bee12dec" providerId="AD" clId="Web-{B12A4E77-15EA-189D-F756-81839360CDEE}" dt="2021-11-12T21:07:25.379" v="385" actId="20577"/>
        <pc:sldMkLst>
          <pc:docMk/>
          <pc:sldMk cId="283557214" sldId="350"/>
        </pc:sldMkLst>
        <pc:spChg chg="mod">
          <ac:chgData name="Makada Browne" userId="S::msb16f@my.fsu.edu::e897d2d9-826b-486e-aa6e-d442bee12dec" providerId="AD" clId="Web-{B12A4E77-15EA-189D-F756-81839360CDEE}" dt="2021-11-12T21:01:42.541" v="378" actId="14100"/>
          <ac:spMkLst>
            <pc:docMk/>
            <pc:sldMk cId="283557214" sldId="350"/>
            <ac:spMk id="634" creationId="{00000000-0000-0000-0000-000000000000}"/>
          </ac:spMkLst>
        </pc:spChg>
        <pc:spChg chg="mod">
          <ac:chgData name="Makada Browne" userId="S::msb16f@my.fsu.edu::e897d2d9-826b-486e-aa6e-d442bee12dec" providerId="AD" clId="Web-{B12A4E77-15EA-189D-F756-81839360CDEE}" dt="2021-11-12T21:01:25.462" v="377" actId="1076"/>
          <ac:spMkLst>
            <pc:docMk/>
            <pc:sldMk cId="283557214" sldId="350"/>
            <ac:spMk id="635" creationId="{00000000-0000-0000-0000-000000000000}"/>
          </ac:spMkLst>
        </pc:spChg>
        <pc:spChg chg="mod">
          <ac:chgData name="Makada Browne" userId="S::msb16f@my.fsu.edu::e897d2d9-826b-486e-aa6e-d442bee12dec" providerId="AD" clId="Web-{B12A4E77-15EA-189D-F756-81839360CDEE}" dt="2021-11-12T21:07:25.379" v="385" actId="20577"/>
          <ac:spMkLst>
            <pc:docMk/>
            <pc:sldMk cId="283557214" sldId="350"/>
            <ac:spMk id="639" creationId="{00000000-0000-0000-0000-000000000000}"/>
          </ac:spMkLst>
        </pc:spChg>
      </pc:sldChg>
      <pc:sldChg chg="modSp">
        <pc:chgData name="Makada Browne" userId="S::msb16f@my.fsu.edu::e897d2d9-826b-486e-aa6e-d442bee12dec" providerId="AD" clId="Web-{B12A4E77-15EA-189D-F756-81839360CDEE}" dt="2021-11-12T21:07:31.583" v="387" actId="20577"/>
        <pc:sldMkLst>
          <pc:docMk/>
          <pc:sldMk cId="781230892" sldId="352"/>
        </pc:sldMkLst>
        <pc:spChg chg="mod">
          <ac:chgData name="Makada Browne" userId="S::msb16f@my.fsu.edu::e897d2d9-826b-486e-aa6e-d442bee12dec" providerId="AD" clId="Web-{B12A4E77-15EA-189D-F756-81839360CDEE}" dt="2021-11-12T21:07:31.583" v="387" actId="20577"/>
          <ac:spMkLst>
            <pc:docMk/>
            <pc:sldMk cId="781230892" sldId="352"/>
            <ac:spMk id="639" creationId="{00000000-0000-0000-0000-000000000000}"/>
          </ac:spMkLst>
        </pc:spChg>
      </pc:sldChg>
      <pc:sldChg chg="modSp">
        <pc:chgData name="Makada Browne" userId="S::msb16f@my.fsu.edu::e897d2d9-826b-486e-aa6e-d442bee12dec" providerId="AD" clId="Web-{B12A4E77-15EA-189D-F756-81839360CDEE}" dt="2021-11-12T21:07:43.724" v="395" actId="20577"/>
        <pc:sldMkLst>
          <pc:docMk/>
          <pc:sldMk cId="3327823419" sldId="354"/>
        </pc:sldMkLst>
        <pc:spChg chg="mod">
          <ac:chgData name="Makada Browne" userId="S::msb16f@my.fsu.edu::e897d2d9-826b-486e-aa6e-d442bee12dec" providerId="AD" clId="Web-{B12A4E77-15EA-189D-F756-81839360CDEE}" dt="2021-11-12T21:07:43.724" v="395" actId="20577"/>
          <ac:spMkLst>
            <pc:docMk/>
            <pc:sldMk cId="3327823419" sldId="354"/>
            <ac:spMk id="639" creationId="{00000000-0000-0000-0000-000000000000}"/>
          </ac:spMkLst>
        </pc:spChg>
      </pc:sldChg>
      <pc:sldChg chg="modSp">
        <pc:chgData name="Makada Browne" userId="S::msb16f@my.fsu.edu::e897d2d9-826b-486e-aa6e-d442bee12dec" providerId="AD" clId="Web-{B12A4E77-15EA-189D-F756-81839360CDEE}" dt="2021-11-12T21:08:07.693" v="403" actId="20577"/>
        <pc:sldMkLst>
          <pc:docMk/>
          <pc:sldMk cId="752694334" sldId="356"/>
        </pc:sldMkLst>
        <pc:spChg chg="mod">
          <ac:chgData name="Makada Browne" userId="S::msb16f@my.fsu.edu::e897d2d9-826b-486e-aa6e-d442bee12dec" providerId="AD" clId="Web-{B12A4E77-15EA-189D-F756-81839360CDEE}" dt="2021-11-12T21:08:07.693" v="403" actId="20577"/>
          <ac:spMkLst>
            <pc:docMk/>
            <pc:sldMk cId="752694334" sldId="356"/>
            <ac:spMk id="639" creationId="{00000000-0000-0000-0000-000000000000}"/>
          </ac:spMkLst>
        </pc:spChg>
      </pc:sldChg>
      <pc:sldChg chg="modSp">
        <pc:chgData name="Makada Browne" userId="S::msb16f@my.fsu.edu::e897d2d9-826b-486e-aa6e-d442bee12dec" providerId="AD" clId="Web-{B12A4E77-15EA-189D-F756-81839360CDEE}" dt="2021-11-12T21:07:48.427" v="397" actId="20577"/>
        <pc:sldMkLst>
          <pc:docMk/>
          <pc:sldMk cId="616354141" sldId="357"/>
        </pc:sldMkLst>
        <pc:spChg chg="mod">
          <ac:chgData name="Makada Browne" userId="S::msb16f@my.fsu.edu::e897d2d9-826b-486e-aa6e-d442bee12dec" providerId="AD" clId="Web-{B12A4E77-15EA-189D-F756-81839360CDEE}" dt="2021-11-12T21:07:48.427" v="397" actId="20577"/>
          <ac:spMkLst>
            <pc:docMk/>
            <pc:sldMk cId="616354141" sldId="357"/>
            <ac:spMk id="639" creationId="{00000000-0000-0000-0000-000000000000}"/>
          </ac:spMkLst>
        </pc:spChg>
      </pc:sldChg>
      <pc:sldChg chg="modSp">
        <pc:chgData name="Makada Browne" userId="S::msb16f@my.fsu.edu::e897d2d9-826b-486e-aa6e-d442bee12dec" providerId="AD" clId="Web-{B12A4E77-15EA-189D-F756-81839360CDEE}" dt="2021-11-12T21:07:36.302" v="389" actId="20577"/>
        <pc:sldMkLst>
          <pc:docMk/>
          <pc:sldMk cId="3711975888" sldId="360"/>
        </pc:sldMkLst>
        <pc:spChg chg="mod">
          <ac:chgData name="Makada Browne" userId="S::msb16f@my.fsu.edu::e897d2d9-826b-486e-aa6e-d442bee12dec" providerId="AD" clId="Web-{B12A4E77-15EA-189D-F756-81839360CDEE}" dt="2021-11-12T21:07:36.302" v="389" actId="20577"/>
          <ac:spMkLst>
            <pc:docMk/>
            <pc:sldMk cId="3711975888" sldId="360"/>
            <ac:spMk id="639" creationId="{00000000-0000-0000-0000-000000000000}"/>
          </ac:spMkLst>
        </pc:spChg>
      </pc:sldChg>
      <pc:sldChg chg="addSp delSp modSp">
        <pc:chgData name="Makada Browne" userId="S::msb16f@my.fsu.edu::e897d2d9-826b-486e-aa6e-d442bee12dec" providerId="AD" clId="Web-{B12A4E77-15EA-189D-F756-81839360CDEE}" dt="2021-11-12T21:12:24.045" v="468" actId="14100"/>
        <pc:sldMkLst>
          <pc:docMk/>
          <pc:sldMk cId="2182128986" sldId="361"/>
        </pc:sldMkLst>
        <pc:spChg chg="add del">
          <ac:chgData name="Makada Browne" userId="S::msb16f@my.fsu.edu::e897d2d9-826b-486e-aa6e-d442bee12dec" providerId="AD" clId="Web-{B12A4E77-15EA-189D-F756-81839360CDEE}" dt="2021-11-12T21:10:33.307" v="438"/>
          <ac:spMkLst>
            <pc:docMk/>
            <pc:sldMk cId="2182128986" sldId="361"/>
            <ac:spMk id="5" creationId="{D082F03D-B5D1-4452-81EB-668F2F30AFF0}"/>
          </ac:spMkLst>
        </pc:spChg>
        <pc:spChg chg="add del mod">
          <ac:chgData name="Makada Browne" userId="S::msb16f@my.fsu.edu::e897d2d9-826b-486e-aa6e-d442bee12dec" providerId="AD" clId="Web-{B12A4E77-15EA-189D-F756-81839360CDEE}" dt="2021-11-12T21:10:30.104" v="437"/>
          <ac:spMkLst>
            <pc:docMk/>
            <pc:sldMk cId="2182128986" sldId="361"/>
            <ac:spMk id="6" creationId="{D99D9614-B156-400A-99C9-355FF3C5FDF1}"/>
          </ac:spMkLst>
        </pc:spChg>
        <pc:spChg chg="add mod">
          <ac:chgData name="Makada Browne" userId="S::msb16f@my.fsu.edu::e897d2d9-826b-486e-aa6e-d442bee12dec" providerId="AD" clId="Web-{B12A4E77-15EA-189D-F756-81839360CDEE}" dt="2021-11-12T21:11:00.480" v="459" actId="20577"/>
          <ac:spMkLst>
            <pc:docMk/>
            <pc:sldMk cId="2182128986" sldId="361"/>
            <ac:spMk id="7" creationId="{5A4B0044-6F29-4BEE-A751-5BE40E148256}"/>
          </ac:spMkLst>
        </pc:spChg>
        <pc:spChg chg="mod">
          <ac:chgData name="Makada Browne" userId="S::msb16f@my.fsu.edu::e897d2d9-826b-486e-aa6e-d442bee12dec" providerId="AD" clId="Web-{B12A4E77-15EA-189D-F756-81839360CDEE}" dt="2021-11-12T21:12:24.045" v="468" actId="14100"/>
          <ac:spMkLst>
            <pc:docMk/>
            <pc:sldMk cId="2182128986" sldId="361"/>
            <ac:spMk id="634" creationId="{00000000-0000-0000-0000-000000000000}"/>
          </ac:spMkLst>
        </pc:spChg>
        <pc:spChg chg="mod">
          <ac:chgData name="Makada Browne" userId="S::msb16f@my.fsu.edu::e897d2d9-826b-486e-aa6e-d442bee12dec" providerId="AD" clId="Web-{B12A4E77-15EA-189D-F756-81839360CDEE}" dt="2021-11-12T21:12:20.107" v="467" actId="14100"/>
          <ac:spMkLst>
            <pc:docMk/>
            <pc:sldMk cId="2182128986" sldId="361"/>
            <ac:spMk id="635" creationId="{00000000-0000-0000-0000-000000000000}"/>
          </ac:spMkLst>
        </pc:spChg>
        <pc:spChg chg="del">
          <ac:chgData name="Makada Browne" userId="S::msb16f@my.fsu.edu::e897d2d9-826b-486e-aa6e-d442bee12dec" providerId="AD" clId="Web-{B12A4E77-15EA-189D-F756-81839360CDEE}" dt="2021-11-12T21:09:19.242" v="404"/>
          <ac:spMkLst>
            <pc:docMk/>
            <pc:sldMk cId="2182128986" sldId="361"/>
            <ac:spMk id="639" creationId="{00000000-0000-0000-0000-000000000000}"/>
          </ac:spMkLst>
        </pc:spChg>
      </pc:sldChg>
      <pc:sldChg chg="modSp">
        <pc:chgData name="Makada Browne" userId="S::msb16f@my.fsu.edu::e897d2d9-826b-486e-aa6e-d442bee12dec" providerId="AD" clId="Web-{B12A4E77-15EA-189D-F756-81839360CDEE}" dt="2021-11-12T21:14:28.486" v="481" actId="14100"/>
        <pc:sldMkLst>
          <pc:docMk/>
          <pc:sldMk cId="2548159490" sldId="362"/>
        </pc:sldMkLst>
        <pc:spChg chg="mod">
          <ac:chgData name="Makada Browne" userId="S::msb16f@my.fsu.edu::e897d2d9-826b-486e-aa6e-d442bee12dec" providerId="AD" clId="Web-{B12A4E77-15EA-189D-F756-81839360CDEE}" dt="2021-11-12T21:14:28.486" v="481" actId="14100"/>
          <ac:spMkLst>
            <pc:docMk/>
            <pc:sldMk cId="2548159490" sldId="362"/>
            <ac:spMk id="37" creationId="{417F019C-0EC4-4290-8CD2-90E2719B3E8F}"/>
          </ac:spMkLst>
        </pc:spChg>
        <pc:spChg chg="mod">
          <ac:chgData name="Makada Browne" userId="S::msb16f@my.fsu.edu::e897d2d9-826b-486e-aa6e-d442bee12dec" providerId="AD" clId="Web-{B12A4E77-15EA-189D-F756-81839360CDEE}" dt="2021-11-12T21:14:24.814" v="480" actId="14100"/>
          <ac:spMkLst>
            <pc:docMk/>
            <pc:sldMk cId="2548159490" sldId="362"/>
            <ac:spMk id="635" creationId="{00000000-0000-0000-0000-000000000000}"/>
          </ac:spMkLst>
        </pc:spChg>
        <pc:spChg chg="mod">
          <ac:chgData name="Makada Browne" userId="S::msb16f@my.fsu.edu::e897d2d9-826b-486e-aa6e-d442bee12dec" providerId="AD" clId="Web-{B12A4E77-15EA-189D-F756-81839360CDEE}" dt="2021-11-12T21:11:28.527" v="464" actId="20577"/>
          <ac:spMkLst>
            <pc:docMk/>
            <pc:sldMk cId="2548159490" sldId="362"/>
            <ac:spMk id="639" creationId="{00000000-0000-0000-0000-000000000000}"/>
          </ac:spMkLst>
        </pc:spChg>
      </pc:sldChg>
    </pc:docChg>
  </pc:docChgLst>
  <pc:docChgLst>
    <pc:chgData clId="Web-{2AA9F6CD-0E8B-3113-4031-2B490FA7B6F0}"/>
    <pc:docChg chg="modSld">
      <pc:chgData name="" userId="" providerId="" clId="Web-{2AA9F6CD-0E8B-3113-4031-2B490FA7B6F0}" dt="2022-01-24T16:31:14.340" v="1" actId="20577"/>
      <pc:docMkLst>
        <pc:docMk/>
      </pc:docMkLst>
      <pc:sldChg chg="modSp">
        <pc:chgData name="" userId="" providerId="" clId="Web-{2AA9F6CD-0E8B-3113-4031-2B490FA7B6F0}" dt="2022-01-24T16:31:14.340" v="1" actId="20577"/>
        <pc:sldMkLst>
          <pc:docMk/>
          <pc:sldMk cId="0" sldId="290"/>
        </pc:sldMkLst>
        <pc:spChg chg="mod">
          <ac:chgData name="" userId="" providerId="" clId="Web-{2AA9F6CD-0E8B-3113-4031-2B490FA7B6F0}" dt="2022-01-24T16:31:14.340" v="1" actId="20577"/>
          <ac:spMkLst>
            <pc:docMk/>
            <pc:sldMk cId="0" sldId="290"/>
            <ac:spMk id="242" creationId="{00000000-0000-0000-0000-000000000000}"/>
          </ac:spMkLst>
        </pc:spChg>
      </pc:sldChg>
    </pc:docChg>
  </pc:docChgLst>
  <pc:docChgLst>
    <pc:chgData name="Charles E Stubbs" userId="S::ces17f@my.fsu.edu::3c075a46-58f1-431d-bcda-181e3021a75e" providerId="AD" clId="Web-{5A0DF9A4-FD44-4786-BCD9-3A0448B9D16A}"/>
    <pc:docChg chg="modSld">
      <pc:chgData name="Charles E Stubbs" userId="S::ces17f@my.fsu.edu::3c075a46-58f1-431d-bcda-181e3021a75e" providerId="AD" clId="Web-{5A0DF9A4-FD44-4786-BCD9-3A0448B9D16A}" dt="2021-11-15T20:54:02.901" v="457"/>
      <pc:docMkLst>
        <pc:docMk/>
      </pc:docMkLst>
      <pc:sldChg chg="modNotes">
        <pc:chgData name="Charles E Stubbs" userId="S::ces17f@my.fsu.edu::3c075a46-58f1-431d-bcda-181e3021a75e" providerId="AD" clId="Web-{5A0DF9A4-FD44-4786-BCD9-3A0448B9D16A}" dt="2021-11-15T20:38:03.492" v="182"/>
        <pc:sldMkLst>
          <pc:docMk/>
          <pc:sldMk cId="0" sldId="291"/>
        </pc:sldMkLst>
      </pc:sldChg>
      <pc:sldChg chg="modNotes">
        <pc:chgData name="Charles E Stubbs" userId="S::ces17f@my.fsu.edu::3c075a46-58f1-431d-bcda-181e3021a75e" providerId="AD" clId="Web-{5A0DF9A4-FD44-4786-BCD9-3A0448B9D16A}" dt="2021-11-15T20:54:02.901" v="457"/>
        <pc:sldMkLst>
          <pc:docMk/>
          <pc:sldMk cId="3517539798" sldId="338"/>
        </pc:sldMkLst>
      </pc:sldChg>
    </pc:docChg>
  </pc:docChgLst>
  <pc:docChgLst>
    <pc:chgData name="Charles E Stubbs" userId="3c075a46-58f1-431d-bcda-181e3021a75e" providerId="ADAL" clId="{573B11C4-092E-47F5-808C-58FE70048F04}"/>
    <pc:docChg chg="custSel delSld modSld sldOrd addSection delSection modSection">
      <pc:chgData name="Charles E Stubbs" userId="3c075a46-58f1-431d-bcda-181e3021a75e" providerId="ADAL" clId="{573B11C4-092E-47F5-808C-58FE70048F04}" dt="2021-11-17T15:05:36.628" v="177" actId="20577"/>
      <pc:docMkLst>
        <pc:docMk/>
      </pc:docMkLst>
      <pc:sldChg chg="del">
        <pc:chgData name="Charles E Stubbs" userId="3c075a46-58f1-431d-bcda-181e3021a75e" providerId="ADAL" clId="{573B11C4-092E-47F5-808C-58FE70048F04}" dt="2021-11-17T15:00:24.746" v="169" actId="2696"/>
        <pc:sldMkLst>
          <pc:docMk/>
          <pc:sldMk cId="717364557" sldId="257"/>
        </pc:sldMkLst>
      </pc:sldChg>
      <pc:sldChg chg="del">
        <pc:chgData name="Charles E Stubbs" userId="3c075a46-58f1-431d-bcda-181e3021a75e" providerId="ADAL" clId="{573B11C4-092E-47F5-808C-58FE70048F04}" dt="2021-11-17T15:00:24.746" v="169" actId="2696"/>
        <pc:sldMkLst>
          <pc:docMk/>
          <pc:sldMk cId="1294143705" sldId="258"/>
        </pc:sldMkLst>
      </pc:sldChg>
      <pc:sldChg chg="del">
        <pc:chgData name="Charles E Stubbs" userId="3c075a46-58f1-431d-bcda-181e3021a75e" providerId="ADAL" clId="{573B11C4-092E-47F5-808C-58FE70048F04}" dt="2021-11-17T15:00:24.746" v="169" actId="2696"/>
        <pc:sldMkLst>
          <pc:docMk/>
          <pc:sldMk cId="3852773217" sldId="259"/>
        </pc:sldMkLst>
      </pc:sldChg>
      <pc:sldChg chg="del">
        <pc:chgData name="Charles E Stubbs" userId="3c075a46-58f1-431d-bcda-181e3021a75e" providerId="ADAL" clId="{573B11C4-092E-47F5-808C-58FE70048F04}" dt="2021-11-17T15:00:24.746" v="169" actId="2696"/>
        <pc:sldMkLst>
          <pc:docMk/>
          <pc:sldMk cId="3420304419" sldId="260"/>
        </pc:sldMkLst>
      </pc:sldChg>
      <pc:sldChg chg="del">
        <pc:chgData name="Charles E Stubbs" userId="3c075a46-58f1-431d-bcda-181e3021a75e" providerId="ADAL" clId="{573B11C4-092E-47F5-808C-58FE70048F04}" dt="2021-11-17T15:00:24.746" v="169" actId="2696"/>
        <pc:sldMkLst>
          <pc:docMk/>
          <pc:sldMk cId="1566600359" sldId="261"/>
        </pc:sldMkLst>
      </pc:sldChg>
      <pc:sldChg chg="del">
        <pc:chgData name="Charles E Stubbs" userId="3c075a46-58f1-431d-bcda-181e3021a75e" providerId="ADAL" clId="{573B11C4-092E-47F5-808C-58FE70048F04}" dt="2021-11-17T15:00:24.746" v="169" actId="2696"/>
        <pc:sldMkLst>
          <pc:docMk/>
          <pc:sldMk cId="4205265011" sldId="262"/>
        </pc:sldMkLst>
      </pc:sldChg>
      <pc:sldChg chg="del">
        <pc:chgData name="Charles E Stubbs" userId="3c075a46-58f1-431d-bcda-181e3021a75e" providerId="ADAL" clId="{573B11C4-092E-47F5-808C-58FE70048F04}" dt="2021-11-17T15:00:24.746" v="169" actId="2696"/>
        <pc:sldMkLst>
          <pc:docMk/>
          <pc:sldMk cId="721561079" sldId="263"/>
        </pc:sldMkLst>
      </pc:sldChg>
      <pc:sldChg chg="del">
        <pc:chgData name="Charles E Stubbs" userId="3c075a46-58f1-431d-bcda-181e3021a75e" providerId="ADAL" clId="{573B11C4-092E-47F5-808C-58FE70048F04}" dt="2021-11-17T15:00:24.746" v="169" actId="2696"/>
        <pc:sldMkLst>
          <pc:docMk/>
          <pc:sldMk cId="2647284000" sldId="264"/>
        </pc:sldMkLst>
      </pc:sldChg>
      <pc:sldChg chg="del">
        <pc:chgData name="Charles E Stubbs" userId="3c075a46-58f1-431d-bcda-181e3021a75e" providerId="ADAL" clId="{573B11C4-092E-47F5-808C-58FE70048F04}" dt="2021-11-17T15:00:24.746" v="169" actId="2696"/>
        <pc:sldMkLst>
          <pc:docMk/>
          <pc:sldMk cId="3286573661" sldId="265"/>
        </pc:sldMkLst>
      </pc:sldChg>
      <pc:sldChg chg="del">
        <pc:chgData name="Charles E Stubbs" userId="3c075a46-58f1-431d-bcda-181e3021a75e" providerId="ADAL" clId="{573B11C4-092E-47F5-808C-58FE70048F04}" dt="2021-11-17T15:00:24.746" v="169" actId="2696"/>
        <pc:sldMkLst>
          <pc:docMk/>
          <pc:sldMk cId="1566711304" sldId="266"/>
        </pc:sldMkLst>
      </pc:sldChg>
      <pc:sldChg chg="del">
        <pc:chgData name="Charles E Stubbs" userId="3c075a46-58f1-431d-bcda-181e3021a75e" providerId="ADAL" clId="{573B11C4-092E-47F5-808C-58FE70048F04}" dt="2021-11-17T15:00:24.746" v="169" actId="2696"/>
        <pc:sldMkLst>
          <pc:docMk/>
          <pc:sldMk cId="3970084903" sldId="267"/>
        </pc:sldMkLst>
      </pc:sldChg>
      <pc:sldChg chg="del">
        <pc:chgData name="Charles E Stubbs" userId="3c075a46-58f1-431d-bcda-181e3021a75e" providerId="ADAL" clId="{573B11C4-092E-47F5-808C-58FE70048F04}" dt="2021-11-17T15:00:24.746" v="169" actId="2696"/>
        <pc:sldMkLst>
          <pc:docMk/>
          <pc:sldMk cId="1003051811" sldId="268"/>
        </pc:sldMkLst>
      </pc:sldChg>
      <pc:sldChg chg="del">
        <pc:chgData name="Charles E Stubbs" userId="3c075a46-58f1-431d-bcda-181e3021a75e" providerId="ADAL" clId="{573B11C4-092E-47F5-808C-58FE70048F04}" dt="2021-11-17T15:00:24.746" v="169" actId="2696"/>
        <pc:sldMkLst>
          <pc:docMk/>
          <pc:sldMk cId="3085539021" sldId="273"/>
        </pc:sldMkLst>
      </pc:sldChg>
      <pc:sldChg chg="del">
        <pc:chgData name="Charles E Stubbs" userId="3c075a46-58f1-431d-bcda-181e3021a75e" providerId="ADAL" clId="{573B11C4-092E-47F5-808C-58FE70048F04}" dt="2021-11-17T15:00:24.746" v="169" actId="2696"/>
        <pc:sldMkLst>
          <pc:docMk/>
          <pc:sldMk cId="3994279062" sldId="274"/>
        </pc:sldMkLst>
      </pc:sldChg>
      <pc:sldChg chg="del">
        <pc:chgData name="Charles E Stubbs" userId="3c075a46-58f1-431d-bcda-181e3021a75e" providerId="ADAL" clId="{573B11C4-092E-47F5-808C-58FE70048F04}" dt="2021-11-17T15:00:24.746" v="169" actId="2696"/>
        <pc:sldMkLst>
          <pc:docMk/>
          <pc:sldMk cId="3496984231" sldId="275"/>
        </pc:sldMkLst>
      </pc:sldChg>
      <pc:sldChg chg="del">
        <pc:chgData name="Charles E Stubbs" userId="3c075a46-58f1-431d-bcda-181e3021a75e" providerId="ADAL" clId="{573B11C4-092E-47F5-808C-58FE70048F04}" dt="2021-11-17T15:00:24.746" v="169" actId="2696"/>
        <pc:sldMkLst>
          <pc:docMk/>
          <pc:sldMk cId="4148374314" sldId="276"/>
        </pc:sldMkLst>
      </pc:sldChg>
      <pc:sldChg chg="del">
        <pc:chgData name="Charles E Stubbs" userId="3c075a46-58f1-431d-bcda-181e3021a75e" providerId="ADAL" clId="{573B11C4-092E-47F5-808C-58FE70048F04}" dt="2021-11-17T15:00:24.746" v="169" actId="2696"/>
        <pc:sldMkLst>
          <pc:docMk/>
          <pc:sldMk cId="884109471" sldId="277"/>
        </pc:sldMkLst>
      </pc:sldChg>
      <pc:sldChg chg="del">
        <pc:chgData name="Charles E Stubbs" userId="3c075a46-58f1-431d-bcda-181e3021a75e" providerId="ADAL" clId="{573B11C4-092E-47F5-808C-58FE70048F04}" dt="2021-11-17T15:00:24.746" v="169" actId="2696"/>
        <pc:sldMkLst>
          <pc:docMk/>
          <pc:sldMk cId="3113608391" sldId="278"/>
        </pc:sldMkLst>
      </pc:sldChg>
      <pc:sldChg chg="del">
        <pc:chgData name="Charles E Stubbs" userId="3c075a46-58f1-431d-bcda-181e3021a75e" providerId="ADAL" clId="{573B11C4-092E-47F5-808C-58FE70048F04}" dt="2021-11-17T15:00:24.746" v="169" actId="2696"/>
        <pc:sldMkLst>
          <pc:docMk/>
          <pc:sldMk cId="2116932418" sldId="279"/>
        </pc:sldMkLst>
      </pc:sldChg>
      <pc:sldChg chg="del">
        <pc:chgData name="Charles E Stubbs" userId="3c075a46-58f1-431d-bcda-181e3021a75e" providerId="ADAL" clId="{573B11C4-092E-47F5-808C-58FE70048F04}" dt="2021-11-17T15:00:24.746" v="169" actId="2696"/>
        <pc:sldMkLst>
          <pc:docMk/>
          <pc:sldMk cId="912705977" sldId="280"/>
        </pc:sldMkLst>
      </pc:sldChg>
      <pc:sldChg chg="del">
        <pc:chgData name="Charles E Stubbs" userId="3c075a46-58f1-431d-bcda-181e3021a75e" providerId="ADAL" clId="{573B11C4-092E-47F5-808C-58FE70048F04}" dt="2021-11-17T15:00:24.746" v="169" actId="2696"/>
        <pc:sldMkLst>
          <pc:docMk/>
          <pc:sldMk cId="4054327805" sldId="281"/>
        </pc:sldMkLst>
      </pc:sldChg>
      <pc:sldChg chg="del">
        <pc:chgData name="Charles E Stubbs" userId="3c075a46-58f1-431d-bcda-181e3021a75e" providerId="ADAL" clId="{573B11C4-092E-47F5-808C-58FE70048F04}" dt="2021-11-17T15:00:24.746" v="169" actId="2696"/>
        <pc:sldMkLst>
          <pc:docMk/>
          <pc:sldMk cId="2664866458" sldId="282"/>
        </pc:sldMkLst>
      </pc:sldChg>
      <pc:sldChg chg="del">
        <pc:chgData name="Charles E Stubbs" userId="3c075a46-58f1-431d-bcda-181e3021a75e" providerId="ADAL" clId="{573B11C4-092E-47F5-808C-58FE70048F04}" dt="2021-11-17T15:00:24.746" v="169" actId="2696"/>
        <pc:sldMkLst>
          <pc:docMk/>
          <pc:sldMk cId="2867707633" sldId="283"/>
        </pc:sldMkLst>
      </pc:sldChg>
      <pc:sldChg chg="del">
        <pc:chgData name="Charles E Stubbs" userId="3c075a46-58f1-431d-bcda-181e3021a75e" providerId="ADAL" clId="{573B11C4-092E-47F5-808C-58FE70048F04}" dt="2021-11-17T15:00:24.746" v="169" actId="2696"/>
        <pc:sldMkLst>
          <pc:docMk/>
          <pc:sldMk cId="2404542334" sldId="284"/>
        </pc:sldMkLst>
      </pc:sldChg>
      <pc:sldChg chg="del">
        <pc:chgData name="Charles E Stubbs" userId="3c075a46-58f1-431d-bcda-181e3021a75e" providerId="ADAL" clId="{573B11C4-092E-47F5-808C-58FE70048F04}" dt="2021-11-17T15:00:24.746" v="169" actId="2696"/>
        <pc:sldMkLst>
          <pc:docMk/>
          <pc:sldMk cId="2380219639" sldId="285"/>
        </pc:sldMkLst>
      </pc:sldChg>
      <pc:sldChg chg="del">
        <pc:chgData name="Charles E Stubbs" userId="3c075a46-58f1-431d-bcda-181e3021a75e" providerId="ADAL" clId="{573B11C4-092E-47F5-808C-58FE70048F04}" dt="2021-11-17T15:00:24.746" v="169" actId="2696"/>
        <pc:sldMkLst>
          <pc:docMk/>
          <pc:sldMk cId="2572029957" sldId="286"/>
        </pc:sldMkLst>
      </pc:sldChg>
      <pc:sldChg chg="del">
        <pc:chgData name="Charles E Stubbs" userId="3c075a46-58f1-431d-bcda-181e3021a75e" providerId="ADAL" clId="{573B11C4-092E-47F5-808C-58FE70048F04}" dt="2021-11-17T15:00:24.746" v="169" actId="2696"/>
        <pc:sldMkLst>
          <pc:docMk/>
          <pc:sldMk cId="3871158078" sldId="287"/>
        </pc:sldMkLst>
      </pc:sldChg>
      <pc:sldChg chg="del">
        <pc:chgData name="Charles E Stubbs" userId="3c075a46-58f1-431d-bcda-181e3021a75e" providerId="ADAL" clId="{573B11C4-092E-47F5-808C-58FE70048F04}" dt="2021-11-17T15:00:24.746" v="169" actId="2696"/>
        <pc:sldMkLst>
          <pc:docMk/>
          <pc:sldMk cId="2892058030" sldId="288"/>
        </pc:sldMkLst>
      </pc:sldChg>
      <pc:sldChg chg="del">
        <pc:chgData name="Charles E Stubbs" userId="3c075a46-58f1-431d-bcda-181e3021a75e" providerId="ADAL" clId="{573B11C4-092E-47F5-808C-58FE70048F04}" dt="2021-11-17T15:00:24.746" v="169" actId="2696"/>
        <pc:sldMkLst>
          <pc:docMk/>
          <pc:sldMk cId="2723392857" sldId="289"/>
        </pc:sldMkLst>
      </pc:sldChg>
      <pc:sldChg chg="modNotesTx">
        <pc:chgData name="Charles E Stubbs" userId="3c075a46-58f1-431d-bcda-181e3021a75e" providerId="ADAL" clId="{573B11C4-092E-47F5-808C-58FE70048F04}" dt="2021-11-17T15:05:36.628" v="177" actId="20577"/>
        <pc:sldMkLst>
          <pc:docMk/>
          <pc:sldMk cId="0" sldId="291"/>
        </pc:sldMkLst>
      </pc:sldChg>
      <pc:sldChg chg="ord">
        <pc:chgData name="Charles E Stubbs" userId="3c075a46-58f1-431d-bcda-181e3021a75e" providerId="ADAL" clId="{573B11C4-092E-47F5-808C-58FE70048F04}" dt="2021-11-08T22:07:09.568" v="68"/>
        <pc:sldMkLst>
          <pc:docMk/>
          <pc:sldMk cId="0" sldId="294"/>
        </pc:sldMkLst>
      </pc:sldChg>
      <pc:sldChg chg="modSp mod">
        <pc:chgData name="Charles E Stubbs" userId="3c075a46-58f1-431d-bcda-181e3021a75e" providerId="ADAL" clId="{573B11C4-092E-47F5-808C-58FE70048F04}" dt="2021-11-08T22:05:56.651" v="33" actId="20577"/>
        <pc:sldMkLst>
          <pc:docMk/>
          <pc:sldMk cId="3467631241" sldId="297"/>
        </pc:sldMkLst>
        <pc:spChg chg="mod">
          <ac:chgData name="Charles E Stubbs" userId="3c075a46-58f1-431d-bcda-181e3021a75e" providerId="ADAL" clId="{573B11C4-092E-47F5-808C-58FE70048F04}" dt="2021-11-08T22:05:56.651" v="33" actId="20577"/>
          <ac:spMkLst>
            <pc:docMk/>
            <pc:sldMk cId="3467631241" sldId="297"/>
            <ac:spMk id="12" creationId="{DD44447F-7C80-446D-9D22-185D6EA61C34}"/>
          </ac:spMkLst>
        </pc:spChg>
      </pc:sldChg>
      <pc:sldChg chg="modSp mod">
        <pc:chgData name="Charles E Stubbs" userId="3c075a46-58f1-431d-bcda-181e3021a75e" providerId="ADAL" clId="{573B11C4-092E-47F5-808C-58FE70048F04}" dt="2021-11-08T22:06:21.796" v="44" actId="20577"/>
        <pc:sldMkLst>
          <pc:docMk/>
          <pc:sldMk cId="3591553544" sldId="300"/>
        </pc:sldMkLst>
        <pc:spChg chg="mod">
          <ac:chgData name="Charles E Stubbs" userId="3c075a46-58f1-431d-bcda-181e3021a75e" providerId="ADAL" clId="{573B11C4-092E-47F5-808C-58FE70048F04}" dt="2021-11-08T22:06:21.796" v="44" actId="20577"/>
          <ac:spMkLst>
            <pc:docMk/>
            <pc:sldMk cId="3591553544" sldId="300"/>
            <ac:spMk id="292" creationId="{00000000-0000-0000-0000-000000000000}"/>
          </ac:spMkLst>
        </pc:spChg>
      </pc:sldChg>
      <pc:sldChg chg="modSp mod">
        <pc:chgData name="Charles E Stubbs" userId="3c075a46-58f1-431d-bcda-181e3021a75e" providerId="ADAL" clId="{573B11C4-092E-47F5-808C-58FE70048F04}" dt="2021-11-08T22:06:39.327" v="66" actId="20577"/>
        <pc:sldMkLst>
          <pc:docMk/>
          <pc:sldMk cId="2962767963" sldId="326"/>
        </pc:sldMkLst>
        <pc:spChg chg="mod">
          <ac:chgData name="Charles E Stubbs" userId="3c075a46-58f1-431d-bcda-181e3021a75e" providerId="ADAL" clId="{573B11C4-092E-47F5-808C-58FE70048F04}" dt="2021-11-08T22:06:39.327" v="66" actId="20577"/>
          <ac:spMkLst>
            <pc:docMk/>
            <pc:sldMk cId="2962767963" sldId="326"/>
            <ac:spMk id="130" creationId="{33F7C481-A131-4B1E-B8B9-679043A36759}"/>
          </ac:spMkLst>
        </pc:spChg>
      </pc:sldChg>
      <pc:sldChg chg="modSp mod">
        <pc:chgData name="Charles E Stubbs" userId="3c075a46-58f1-431d-bcda-181e3021a75e" providerId="ADAL" clId="{573B11C4-092E-47F5-808C-58FE70048F04}" dt="2021-11-08T22:05:47.100" v="22" actId="20577"/>
        <pc:sldMkLst>
          <pc:docMk/>
          <pc:sldMk cId="4120727536" sldId="332"/>
        </pc:sldMkLst>
        <pc:spChg chg="mod">
          <ac:chgData name="Charles E Stubbs" userId="3c075a46-58f1-431d-bcda-181e3021a75e" providerId="ADAL" clId="{573B11C4-092E-47F5-808C-58FE70048F04}" dt="2021-11-08T22:05:47.100" v="22" actId="20577"/>
          <ac:spMkLst>
            <pc:docMk/>
            <pc:sldMk cId="4120727536" sldId="332"/>
            <ac:spMk id="12" creationId="{DD44447F-7C80-446D-9D22-185D6EA61C34}"/>
          </ac:spMkLst>
        </pc:spChg>
      </pc:sldChg>
      <pc:sldChg chg="modSp mod">
        <pc:chgData name="Charles E Stubbs" userId="3c075a46-58f1-431d-bcda-181e3021a75e" providerId="ADAL" clId="{573B11C4-092E-47F5-808C-58FE70048F04}" dt="2021-11-08T22:06:31.429" v="55" actId="20577"/>
        <pc:sldMkLst>
          <pc:docMk/>
          <pc:sldMk cId="4035363185" sldId="335"/>
        </pc:sldMkLst>
        <pc:spChg chg="mod">
          <ac:chgData name="Charles E Stubbs" userId="3c075a46-58f1-431d-bcda-181e3021a75e" providerId="ADAL" clId="{573B11C4-092E-47F5-808C-58FE70048F04}" dt="2021-11-08T22:06:31.429" v="55" actId="20577"/>
          <ac:spMkLst>
            <pc:docMk/>
            <pc:sldMk cId="4035363185" sldId="335"/>
            <ac:spMk id="292" creationId="{00000000-0000-0000-0000-000000000000}"/>
          </ac:spMkLst>
        </pc:spChg>
      </pc:sldChg>
      <pc:sldChg chg="modNotesTx">
        <pc:chgData name="Charles E Stubbs" userId="3c075a46-58f1-431d-bcda-181e3021a75e" providerId="ADAL" clId="{573B11C4-092E-47F5-808C-58FE70048F04}" dt="2021-11-15T20:26:37.648" v="168" actId="20577"/>
        <pc:sldMkLst>
          <pc:docMk/>
          <pc:sldMk cId="3517539798" sldId="338"/>
        </pc:sldMkLst>
      </pc:sldChg>
      <pc:sldMasterChg chg="delSldLayout">
        <pc:chgData name="Charles E Stubbs" userId="3c075a46-58f1-431d-bcda-181e3021a75e" providerId="ADAL" clId="{573B11C4-092E-47F5-808C-58FE70048F04}" dt="2021-11-17T15:00:24.746" v="169" actId="2696"/>
        <pc:sldMasterMkLst>
          <pc:docMk/>
          <pc:sldMasterMk cId="2874921780" sldId="2147483648"/>
        </pc:sldMasterMkLst>
        <pc:sldLayoutChg chg="del">
          <pc:chgData name="Charles E Stubbs" userId="3c075a46-58f1-431d-bcda-181e3021a75e" providerId="ADAL" clId="{573B11C4-092E-47F5-808C-58FE70048F04}" dt="2021-11-17T15:00:24.746" v="169" actId="2696"/>
          <pc:sldLayoutMkLst>
            <pc:docMk/>
            <pc:sldMasterMk cId="2874921780" sldId="2147483648"/>
            <pc:sldLayoutMk cId="2341547888" sldId="2147483682"/>
          </pc:sldLayoutMkLst>
        </pc:sldLayoutChg>
      </pc:sldMasterChg>
    </pc:docChg>
  </pc:docChgLst>
  <pc:docChgLst>
    <pc:chgData name="Makada Browne" userId="S::msb16f@my.fsu.edu::e897d2d9-826b-486e-aa6e-d442bee12dec" providerId="AD" clId="Web-{28FFCCC4-77B1-37CE-C3CA-5AFD0BAC8A29}"/>
    <pc:docChg chg="addSld delSld modSld modSection">
      <pc:chgData name="Makada Browne" userId="S::msb16f@my.fsu.edu::e897d2d9-826b-486e-aa6e-d442bee12dec" providerId="AD" clId="Web-{28FFCCC4-77B1-37CE-C3CA-5AFD0BAC8A29}" dt="2022-01-25T02:20:20.513" v="283" actId="20577"/>
      <pc:docMkLst>
        <pc:docMk/>
      </pc:docMkLst>
      <pc:sldChg chg="modSp">
        <pc:chgData name="Makada Browne" userId="S::msb16f@my.fsu.edu::e897d2d9-826b-486e-aa6e-d442bee12dec" providerId="AD" clId="Web-{28FFCCC4-77B1-37CE-C3CA-5AFD0BAC8A29}" dt="2022-01-25T01:14:23.772" v="17" actId="1076"/>
        <pc:sldMkLst>
          <pc:docMk/>
          <pc:sldMk cId="1504535553" sldId="390"/>
        </pc:sldMkLst>
        <pc:grpChg chg="mod">
          <ac:chgData name="Makada Browne" userId="S::msb16f@my.fsu.edu::e897d2d9-826b-486e-aa6e-d442bee12dec" providerId="AD" clId="Web-{28FFCCC4-77B1-37CE-C3CA-5AFD0BAC8A29}" dt="2022-01-25T01:14:23.772" v="17" actId="1076"/>
          <ac:grpSpMkLst>
            <pc:docMk/>
            <pc:sldMk cId="1504535553" sldId="390"/>
            <ac:grpSpMk id="11" creationId="{54A9AEB2-A685-4D56-BF04-7400615DBEF0}"/>
          </ac:grpSpMkLst>
        </pc:grpChg>
      </pc:sldChg>
      <pc:sldChg chg="addSp delSp modSp">
        <pc:chgData name="Makada Browne" userId="S::msb16f@my.fsu.edu::e897d2d9-826b-486e-aa6e-d442bee12dec" providerId="AD" clId="Web-{28FFCCC4-77B1-37CE-C3CA-5AFD0BAC8A29}" dt="2022-01-25T01:43:04.677" v="184" actId="20577"/>
        <pc:sldMkLst>
          <pc:docMk/>
          <pc:sldMk cId="2351019803" sldId="394"/>
        </pc:sldMkLst>
        <pc:spChg chg="add del mod">
          <ac:chgData name="Makada Browne" userId="S::msb16f@my.fsu.edu::e897d2d9-826b-486e-aa6e-d442bee12dec" providerId="AD" clId="Web-{28FFCCC4-77B1-37CE-C3CA-5AFD0BAC8A29}" dt="2022-01-25T01:13:24.208" v="11"/>
          <ac:spMkLst>
            <pc:docMk/>
            <pc:sldMk cId="2351019803" sldId="394"/>
            <ac:spMk id="4" creationId="{74246EC1-B61C-4BB0-B914-A167F976A47D}"/>
          </ac:spMkLst>
        </pc:spChg>
        <pc:spChg chg="mod">
          <ac:chgData name="Makada Browne" userId="S::msb16f@my.fsu.edu::e897d2d9-826b-486e-aa6e-d442bee12dec" providerId="AD" clId="Web-{28FFCCC4-77B1-37CE-C3CA-5AFD0BAC8A29}" dt="2022-01-25T01:39:40.392" v="157" actId="14100"/>
          <ac:spMkLst>
            <pc:docMk/>
            <pc:sldMk cId="2351019803" sldId="394"/>
            <ac:spMk id="7" creationId="{18978ACB-F5FB-412B-94D4-976110978F8C}"/>
          </ac:spMkLst>
        </pc:spChg>
        <pc:spChg chg="mod">
          <ac:chgData name="Makada Browne" userId="S::msb16f@my.fsu.edu::e897d2d9-826b-486e-aa6e-d442bee12dec" providerId="AD" clId="Web-{28FFCCC4-77B1-37CE-C3CA-5AFD0BAC8A29}" dt="2022-01-25T01:19:42.402" v="40" actId="14100"/>
          <ac:spMkLst>
            <pc:docMk/>
            <pc:sldMk cId="2351019803" sldId="394"/>
            <ac:spMk id="8" creationId="{DDDFB8EC-5841-4161-8A4F-A472F0EC64F3}"/>
          </ac:spMkLst>
        </pc:spChg>
        <pc:spChg chg="mod">
          <ac:chgData name="Makada Browne" userId="S::msb16f@my.fsu.edu::e897d2d9-826b-486e-aa6e-d442bee12dec" providerId="AD" clId="Web-{28FFCCC4-77B1-37CE-C3CA-5AFD0BAC8A29}" dt="2022-01-25T01:39:45.408" v="158" actId="14100"/>
          <ac:spMkLst>
            <pc:docMk/>
            <pc:sldMk cId="2351019803" sldId="394"/>
            <ac:spMk id="9" creationId="{03DCD9A2-BE1A-4B67-BD67-54CAFA2F16A5}"/>
          </ac:spMkLst>
        </pc:spChg>
        <pc:spChg chg="add mod">
          <ac:chgData name="Makada Browne" userId="S::msb16f@my.fsu.edu::e897d2d9-826b-486e-aa6e-d442bee12dec" providerId="AD" clId="Web-{28FFCCC4-77B1-37CE-C3CA-5AFD0BAC8A29}" dt="2022-01-25T01:28:32.458" v="86" actId="14100"/>
          <ac:spMkLst>
            <pc:docMk/>
            <pc:sldMk cId="2351019803" sldId="394"/>
            <ac:spMk id="125" creationId="{970A551A-F2F5-40AB-B6A4-A01ABD5F31BC}"/>
          </ac:spMkLst>
        </pc:spChg>
        <pc:spChg chg="add mod">
          <ac:chgData name="Makada Browne" userId="S::msb16f@my.fsu.edu::e897d2d9-826b-486e-aa6e-d442bee12dec" providerId="AD" clId="Web-{28FFCCC4-77B1-37CE-C3CA-5AFD0BAC8A29}" dt="2022-01-25T01:28:56.631" v="89" actId="14100"/>
          <ac:spMkLst>
            <pc:docMk/>
            <pc:sldMk cId="2351019803" sldId="394"/>
            <ac:spMk id="127" creationId="{C9875A6D-FC08-42EB-865C-235795DF9680}"/>
          </ac:spMkLst>
        </pc:spChg>
        <pc:spChg chg="mod">
          <ac:chgData name="Makada Browne" userId="S::msb16f@my.fsu.edu::e897d2d9-826b-486e-aa6e-d442bee12dec" providerId="AD" clId="Web-{28FFCCC4-77B1-37CE-C3CA-5AFD0BAC8A29}" dt="2022-01-25T01:21:14.123" v="48" actId="14100"/>
          <ac:spMkLst>
            <pc:docMk/>
            <pc:sldMk cId="2351019803" sldId="394"/>
            <ac:spMk id="131" creationId="{8A528FAE-5C41-432B-B8BF-6E3187DCF07A}"/>
          </ac:spMkLst>
        </pc:spChg>
        <pc:spChg chg="add mod">
          <ac:chgData name="Makada Browne" userId="S::msb16f@my.fsu.edu::e897d2d9-826b-486e-aa6e-d442bee12dec" providerId="AD" clId="Web-{28FFCCC4-77B1-37CE-C3CA-5AFD0BAC8A29}" dt="2022-01-25T01:27:58.020" v="83" actId="14100"/>
          <ac:spMkLst>
            <pc:docMk/>
            <pc:sldMk cId="2351019803" sldId="394"/>
            <ac:spMk id="153" creationId="{CF12A1FA-7A19-4202-B718-0D56DBE782DC}"/>
          </ac:spMkLst>
        </pc:spChg>
        <pc:spChg chg="add mod">
          <ac:chgData name="Makada Browne" userId="S::msb16f@my.fsu.edu::e897d2d9-826b-486e-aa6e-d442bee12dec" providerId="AD" clId="Web-{28FFCCC4-77B1-37CE-C3CA-5AFD0BAC8A29}" dt="2022-01-25T01:28:18.552" v="85" actId="14100"/>
          <ac:spMkLst>
            <pc:docMk/>
            <pc:sldMk cId="2351019803" sldId="394"/>
            <ac:spMk id="155" creationId="{08ED8D80-E1BD-4F32-8D2B-FBA9DB94CAF2}"/>
          </ac:spMkLst>
        </pc:spChg>
        <pc:spChg chg="add mod">
          <ac:chgData name="Makada Browne" userId="S::msb16f@my.fsu.edu::e897d2d9-826b-486e-aa6e-d442bee12dec" providerId="AD" clId="Web-{28FFCCC4-77B1-37CE-C3CA-5AFD0BAC8A29}" dt="2022-01-25T01:27:29.114" v="82" actId="1076"/>
          <ac:spMkLst>
            <pc:docMk/>
            <pc:sldMk cId="2351019803" sldId="394"/>
            <ac:spMk id="167" creationId="{DFE9D698-E098-40F5-B669-CF2020A2154F}"/>
          </ac:spMkLst>
        </pc:spChg>
        <pc:spChg chg="add del">
          <ac:chgData name="Makada Browne" userId="S::msb16f@my.fsu.edu::e897d2d9-826b-486e-aa6e-d442bee12dec" providerId="AD" clId="Web-{28FFCCC4-77B1-37CE-C3CA-5AFD0BAC8A29}" dt="2022-01-25T01:23:49.578" v="58"/>
          <ac:spMkLst>
            <pc:docMk/>
            <pc:sldMk cId="2351019803" sldId="394"/>
            <ac:spMk id="169" creationId="{BA2108B3-BB14-42F4-95D2-E7C6B19C5739}"/>
          </ac:spMkLst>
        </pc:spChg>
        <pc:spChg chg="add del">
          <ac:chgData name="Makada Browne" userId="S::msb16f@my.fsu.edu::e897d2d9-826b-486e-aa6e-d442bee12dec" providerId="AD" clId="Web-{28FFCCC4-77B1-37CE-C3CA-5AFD0BAC8A29}" dt="2022-01-25T01:24:42.798" v="64"/>
          <ac:spMkLst>
            <pc:docMk/>
            <pc:sldMk cId="2351019803" sldId="394"/>
            <ac:spMk id="171" creationId="{223D929E-30F6-477A-B4CA-B788C6E3D60D}"/>
          </ac:spMkLst>
        </pc:spChg>
        <pc:spChg chg="add del">
          <ac:chgData name="Makada Browne" userId="S::msb16f@my.fsu.edu::e897d2d9-826b-486e-aa6e-d442bee12dec" providerId="AD" clId="Web-{28FFCCC4-77B1-37CE-C3CA-5AFD0BAC8A29}" dt="2022-01-25T01:24:51.986" v="66"/>
          <ac:spMkLst>
            <pc:docMk/>
            <pc:sldMk cId="2351019803" sldId="394"/>
            <ac:spMk id="173" creationId="{EE555487-D73F-4D60-86DB-EBFC0B8C64C9}"/>
          </ac:spMkLst>
        </pc:spChg>
        <pc:spChg chg="add mod">
          <ac:chgData name="Makada Browne" userId="S::msb16f@my.fsu.edu::e897d2d9-826b-486e-aa6e-d442bee12dec" providerId="AD" clId="Web-{28FFCCC4-77B1-37CE-C3CA-5AFD0BAC8A29}" dt="2022-01-25T01:24:58.939" v="68"/>
          <ac:spMkLst>
            <pc:docMk/>
            <pc:sldMk cId="2351019803" sldId="394"/>
            <ac:spMk id="174" creationId="{D265525C-E2D3-427F-8CDF-4B6919B87C7B}"/>
          </ac:spMkLst>
        </pc:spChg>
        <pc:spChg chg="add mod">
          <ac:chgData name="Makada Browne" userId="S::msb16f@my.fsu.edu::e897d2d9-826b-486e-aa6e-d442bee12dec" providerId="AD" clId="Web-{28FFCCC4-77B1-37CE-C3CA-5AFD0BAC8A29}" dt="2022-01-25T01:25:03.236" v="70"/>
          <ac:spMkLst>
            <pc:docMk/>
            <pc:sldMk cId="2351019803" sldId="394"/>
            <ac:spMk id="175" creationId="{33E852A4-768C-493C-B3A2-663084E19001}"/>
          </ac:spMkLst>
        </pc:spChg>
        <pc:spChg chg="add del mod">
          <ac:chgData name="Makada Browne" userId="S::msb16f@my.fsu.edu::e897d2d9-826b-486e-aa6e-d442bee12dec" providerId="AD" clId="Web-{28FFCCC4-77B1-37CE-C3CA-5AFD0BAC8A29}" dt="2022-01-25T01:25:15.658" v="73"/>
          <ac:spMkLst>
            <pc:docMk/>
            <pc:sldMk cId="2351019803" sldId="394"/>
            <ac:spMk id="176" creationId="{FD9432F0-6059-4511-8E22-64CABAA4E527}"/>
          </ac:spMkLst>
        </pc:spChg>
        <pc:spChg chg="add mod">
          <ac:chgData name="Makada Browne" userId="S::msb16f@my.fsu.edu::e897d2d9-826b-486e-aa6e-d442bee12dec" providerId="AD" clId="Web-{28FFCCC4-77B1-37CE-C3CA-5AFD0BAC8A29}" dt="2022-01-25T01:29:31.459" v="93" actId="14100"/>
          <ac:spMkLst>
            <pc:docMk/>
            <pc:sldMk cId="2351019803" sldId="394"/>
            <ac:spMk id="178" creationId="{C16DE9BC-F688-411B-9C4B-E9D6D950DB32}"/>
          </ac:spMkLst>
        </pc:spChg>
        <pc:spChg chg="add mod">
          <ac:chgData name="Makada Browne" userId="S::msb16f@my.fsu.edu::e897d2d9-826b-486e-aa6e-d442bee12dec" providerId="AD" clId="Web-{28FFCCC4-77B1-37CE-C3CA-5AFD0BAC8A29}" dt="2022-01-25T01:29:51.444" v="95" actId="1076"/>
          <ac:spMkLst>
            <pc:docMk/>
            <pc:sldMk cId="2351019803" sldId="394"/>
            <ac:spMk id="180" creationId="{6E492C71-21CD-4E1A-B8DC-0C91FDF25D2B}"/>
          </ac:spMkLst>
        </pc:spChg>
        <pc:spChg chg="add del mod">
          <ac:chgData name="Makada Browne" userId="S::msb16f@my.fsu.edu::e897d2d9-826b-486e-aa6e-d442bee12dec" providerId="AD" clId="Web-{28FFCCC4-77B1-37CE-C3CA-5AFD0BAC8A29}" dt="2022-01-25T01:38:31.297" v="148"/>
          <ac:spMkLst>
            <pc:docMk/>
            <pc:sldMk cId="2351019803" sldId="394"/>
            <ac:spMk id="183" creationId="{AC0AAEDF-289D-4295-B2E1-5D77D05CF3D7}"/>
          </ac:spMkLst>
        </pc:spChg>
        <pc:spChg chg="add mod">
          <ac:chgData name="Makada Browne" userId="S::msb16f@my.fsu.edu::e897d2d9-826b-486e-aa6e-d442bee12dec" providerId="AD" clId="Web-{28FFCCC4-77B1-37CE-C3CA-5AFD0BAC8A29}" dt="2022-01-25T01:39:08.610" v="154" actId="20577"/>
          <ac:spMkLst>
            <pc:docMk/>
            <pc:sldMk cId="2351019803" sldId="394"/>
            <ac:spMk id="184" creationId="{EB3D94D4-34EA-4CDC-B655-31F89E3A1859}"/>
          </ac:spMkLst>
        </pc:spChg>
        <pc:spChg chg="add mod">
          <ac:chgData name="Makada Browne" userId="S::msb16f@my.fsu.edu::e897d2d9-826b-486e-aa6e-d442bee12dec" providerId="AD" clId="Web-{28FFCCC4-77B1-37CE-C3CA-5AFD0BAC8A29}" dt="2022-01-25T01:43:04.677" v="184" actId="20577"/>
          <ac:spMkLst>
            <pc:docMk/>
            <pc:sldMk cId="2351019803" sldId="394"/>
            <ac:spMk id="185" creationId="{24C47872-0AA5-4AA3-9BF1-7DB7D51545BD}"/>
          </ac:spMkLst>
        </pc:spChg>
        <pc:spChg chg="add mod">
          <ac:chgData name="Makada Browne" userId="S::msb16f@my.fsu.edu::e897d2d9-826b-486e-aa6e-d442bee12dec" providerId="AD" clId="Web-{28FFCCC4-77B1-37CE-C3CA-5AFD0BAC8A29}" dt="2022-01-25T01:42:53.161" v="183" actId="20577"/>
          <ac:spMkLst>
            <pc:docMk/>
            <pc:sldMk cId="2351019803" sldId="394"/>
            <ac:spMk id="186" creationId="{32B0DBD7-1349-48E9-99A7-E8219ECEC860}"/>
          </ac:spMkLst>
        </pc:spChg>
        <pc:spChg chg="add mod">
          <ac:chgData name="Makada Browne" userId="S::msb16f@my.fsu.edu::e897d2d9-826b-486e-aa6e-d442bee12dec" providerId="AD" clId="Web-{28FFCCC4-77B1-37CE-C3CA-5AFD0BAC8A29}" dt="2022-01-25T01:41:46.175" v="171" actId="20577"/>
          <ac:spMkLst>
            <pc:docMk/>
            <pc:sldMk cId="2351019803" sldId="394"/>
            <ac:spMk id="187" creationId="{6487D5BF-ECFD-4DD8-88B7-6B31FAF56E0A}"/>
          </ac:spMkLst>
        </pc:spChg>
        <pc:spChg chg="add mod">
          <ac:chgData name="Makada Browne" userId="S::msb16f@my.fsu.edu::e897d2d9-826b-486e-aa6e-d442bee12dec" providerId="AD" clId="Web-{28FFCCC4-77B1-37CE-C3CA-5AFD0BAC8A29}" dt="2022-01-25T01:42:08.410" v="172" actId="20577"/>
          <ac:spMkLst>
            <pc:docMk/>
            <pc:sldMk cId="2351019803" sldId="394"/>
            <ac:spMk id="188" creationId="{94428543-B09F-4849-9E67-D1F636F55445}"/>
          </ac:spMkLst>
        </pc:spChg>
        <pc:grpChg chg="add mod">
          <ac:chgData name="Makada Browne" userId="S::msb16f@my.fsu.edu::e897d2d9-826b-486e-aa6e-d442bee12dec" providerId="AD" clId="Web-{28FFCCC4-77B1-37CE-C3CA-5AFD0BAC8A29}" dt="2022-01-25T01:14:13.537" v="16" actId="1076"/>
          <ac:grpSpMkLst>
            <pc:docMk/>
            <pc:sldMk cId="2351019803" sldId="394"/>
            <ac:grpSpMk id="10" creationId="{88831A89-4E54-4598-B613-094C69892801}"/>
          </ac:grpSpMkLst>
        </pc:grpChg>
        <pc:grpChg chg="mod">
          <ac:chgData name="Makada Browne" userId="S::msb16f@my.fsu.edu::e897d2d9-826b-486e-aa6e-d442bee12dec" providerId="AD" clId="Web-{28FFCCC4-77B1-37CE-C3CA-5AFD0BAC8A29}" dt="2022-01-25T01:31:34.946" v="104" actId="14100"/>
          <ac:grpSpMkLst>
            <pc:docMk/>
            <pc:sldMk cId="2351019803" sldId="394"/>
            <ac:grpSpMk id="88" creationId="{9E8F17F9-B26C-48FB-9094-4762700B3DA7}"/>
          </ac:grpSpMkLst>
        </pc:grpChg>
        <pc:grpChg chg="add mod">
          <ac:chgData name="Makada Browne" userId="S::msb16f@my.fsu.edu::e897d2d9-826b-486e-aa6e-d442bee12dec" providerId="AD" clId="Web-{28FFCCC4-77B1-37CE-C3CA-5AFD0BAC8A29}" dt="2022-01-25T01:14:59.632" v="20" actId="14100"/>
          <ac:grpSpMkLst>
            <pc:docMk/>
            <pc:sldMk cId="2351019803" sldId="394"/>
            <ac:grpSpMk id="89" creationId="{3C0D116B-C79D-478B-B0BD-5864087B837D}"/>
          </ac:grpSpMkLst>
        </pc:grpChg>
        <pc:grpChg chg="mod">
          <ac:chgData name="Makada Browne" userId="S::msb16f@my.fsu.edu::e897d2d9-826b-486e-aa6e-d442bee12dec" providerId="AD" clId="Web-{28FFCCC4-77B1-37CE-C3CA-5AFD0BAC8A29}" dt="2022-01-25T01:19:47.121" v="41" actId="1076"/>
          <ac:grpSpMkLst>
            <pc:docMk/>
            <pc:sldMk cId="2351019803" sldId="394"/>
            <ac:grpSpMk id="124" creationId="{05189DD7-53F6-4436-8981-FE296B244A88}"/>
          </ac:grpSpMkLst>
        </pc:grpChg>
        <pc:grpChg chg="add mod">
          <ac:chgData name="Makada Browne" userId="S::msb16f@my.fsu.edu::e897d2d9-826b-486e-aa6e-d442bee12dec" providerId="AD" clId="Web-{28FFCCC4-77B1-37CE-C3CA-5AFD0BAC8A29}" dt="2022-01-25T01:29:09.647" v="90" actId="14100"/>
          <ac:grpSpMkLst>
            <pc:docMk/>
            <pc:sldMk cId="2351019803" sldId="394"/>
            <ac:grpSpMk id="165" creationId="{5280CBF8-2AEE-4D05-94A6-1491EFF13B5B}"/>
          </ac:grpSpMkLst>
        </pc:grpChg>
        <pc:picChg chg="add del mod">
          <ac:chgData name="Makada Browne" userId="S::msb16f@my.fsu.edu::e897d2d9-826b-486e-aa6e-d442bee12dec" providerId="AD" clId="Web-{28FFCCC4-77B1-37CE-C3CA-5AFD0BAC8A29}" dt="2022-01-25T01:34:26.918" v="112"/>
          <ac:picMkLst>
            <pc:docMk/>
            <pc:sldMk cId="2351019803" sldId="394"/>
            <ac:picMk id="181" creationId="{F4066A38-0626-4D83-B2A7-12AFFFC8EE39}"/>
          </ac:picMkLst>
        </pc:picChg>
        <pc:picChg chg="add del">
          <ac:chgData name="Makada Browne" userId="S::msb16f@my.fsu.edu::e897d2d9-826b-486e-aa6e-d442bee12dec" providerId="AD" clId="Web-{28FFCCC4-77B1-37CE-C3CA-5AFD0BAC8A29}" dt="2022-01-25T01:34:10.261" v="109"/>
          <ac:picMkLst>
            <pc:docMk/>
            <pc:sldMk cId="2351019803" sldId="394"/>
            <ac:picMk id="182" creationId="{BE0C90B4-BAD8-4965-9DEC-5B99B2A3AB9F}"/>
          </ac:picMkLst>
        </pc:picChg>
      </pc:sldChg>
      <pc:sldChg chg="addSp modSp new del">
        <pc:chgData name="Makada Browne" userId="S::msb16f@my.fsu.edu::e897d2d9-826b-486e-aa6e-d442bee12dec" providerId="AD" clId="Web-{28FFCCC4-77B1-37CE-C3CA-5AFD0BAC8A29}" dt="2022-01-25T01:53:39.469" v="210"/>
        <pc:sldMkLst>
          <pc:docMk/>
          <pc:sldMk cId="1640010359" sldId="397"/>
        </pc:sldMkLst>
        <pc:spChg chg="add mod">
          <ac:chgData name="Makada Browne" userId="S::msb16f@my.fsu.edu::e897d2d9-826b-486e-aa6e-d442bee12dec" providerId="AD" clId="Web-{28FFCCC4-77B1-37CE-C3CA-5AFD0BAC8A29}" dt="2022-01-25T01:44:21.334" v="209" actId="20577"/>
          <ac:spMkLst>
            <pc:docMk/>
            <pc:sldMk cId="1640010359" sldId="397"/>
            <ac:spMk id="4" creationId="{6B3251B9-EF0E-4980-8B54-5F267BA2D666}"/>
          </ac:spMkLst>
        </pc:spChg>
      </pc:sldChg>
      <pc:sldChg chg="addSp delSp modSp new">
        <pc:chgData name="Makada Browne" userId="S::msb16f@my.fsu.edu::e897d2d9-826b-486e-aa6e-d442bee12dec" providerId="AD" clId="Web-{28FFCCC4-77B1-37CE-C3CA-5AFD0BAC8A29}" dt="2022-01-25T02:20:20.513" v="283" actId="20577"/>
        <pc:sldMkLst>
          <pc:docMk/>
          <pc:sldMk cId="1241074188" sldId="398"/>
        </pc:sldMkLst>
        <pc:spChg chg="add del mod">
          <ac:chgData name="Makada Browne" userId="S::msb16f@my.fsu.edu::e897d2d9-826b-486e-aa6e-d442bee12dec" providerId="AD" clId="Web-{28FFCCC4-77B1-37CE-C3CA-5AFD0BAC8A29}" dt="2022-01-25T02:16:18.634" v="225"/>
          <ac:spMkLst>
            <pc:docMk/>
            <pc:sldMk cId="1241074188" sldId="398"/>
            <ac:spMk id="4" creationId="{8D00B24E-C6B0-4B02-B752-7C97530DC484}"/>
          </ac:spMkLst>
        </pc:spChg>
        <pc:spChg chg="add mod">
          <ac:chgData name="Makada Browne" userId="S::msb16f@my.fsu.edu::e897d2d9-826b-486e-aa6e-d442bee12dec" providerId="AD" clId="Web-{28FFCCC4-77B1-37CE-C3CA-5AFD0BAC8A29}" dt="2022-01-25T02:18:17.480" v="231" actId="20577"/>
          <ac:spMkLst>
            <pc:docMk/>
            <pc:sldMk cId="1241074188" sldId="398"/>
            <ac:spMk id="5" creationId="{2B4C50E0-5640-46AC-ADAA-DAE8D8EFEFE3}"/>
          </ac:spMkLst>
        </pc:spChg>
        <pc:spChg chg="add mod">
          <ac:chgData name="Makada Browne" userId="S::msb16f@my.fsu.edu::e897d2d9-826b-486e-aa6e-d442bee12dec" providerId="AD" clId="Web-{28FFCCC4-77B1-37CE-C3CA-5AFD0BAC8A29}" dt="2022-01-25T02:20:17.747" v="281" actId="14100"/>
          <ac:spMkLst>
            <pc:docMk/>
            <pc:sldMk cId="1241074188" sldId="398"/>
            <ac:spMk id="6" creationId="{2443E04B-B9D5-40AE-879F-67DE15D5633A}"/>
          </ac:spMkLst>
        </pc:spChg>
        <pc:spChg chg="add mod">
          <ac:chgData name="Makada Browne" userId="S::msb16f@my.fsu.edu::e897d2d9-826b-486e-aa6e-d442bee12dec" providerId="AD" clId="Web-{28FFCCC4-77B1-37CE-C3CA-5AFD0BAC8A29}" dt="2022-01-25T02:20:20.513" v="283" actId="20577"/>
          <ac:spMkLst>
            <pc:docMk/>
            <pc:sldMk cId="1241074188" sldId="398"/>
            <ac:spMk id="7" creationId="{D08B9818-19E8-42C6-AFE6-03266CDE8945}"/>
          </ac:spMkLst>
        </pc:spChg>
      </pc:sldChg>
      <pc:sldChg chg="new del">
        <pc:chgData name="Makada Browne" userId="S::msb16f@my.fsu.edu::e897d2d9-826b-486e-aa6e-d442bee12dec" providerId="AD" clId="Web-{28FFCCC4-77B1-37CE-C3CA-5AFD0BAC8A29}" dt="2022-01-25T02:16:50.478" v="227"/>
        <pc:sldMkLst>
          <pc:docMk/>
          <pc:sldMk cId="4245077904" sldId="399"/>
        </pc:sldMkLst>
      </pc:sldChg>
    </pc:docChg>
  </pc:docChgLst>
  <pc:docChgLst>
    <pc:chgData name="Guest User" userId="S::urn:spo:anon#ca59260bec3fa54ab9c214100e44896a73a30e3960a8d0f668901bc69ec6c5a9::" providerId="AD" clId="Web-{55DA3637-55EC-BE16-E66F-EB5521CD0208}"/>
    <pc:docChg chg="addSld delSld modSld sldOrd modSection">
      <pc:chgData name="Guest User" userId="S::urn:spo:anon#ca59260bec3fa54ab9c214100e44896a73a30e3960a8d0f668901bc69ec6c5a9::" providerId="AD" clId="Web-{55DA3637-55EC-BE16-E66F-EB5521CD0208}" dt="2022-01-24T18:44:31.191" v="283"/>
      <pc:docMkLst>
        <pc:docMk/>
      </pc:docMkLst>
      <pc:sldChg chg="modSp">
        <pc:chgData name="Guest User" userId="S::urn:spo:anon#ca59260bec3fa54ab9c214100e44896a73a30e3960a8d0f668901bc69ec6c5a9::" providerId="AD" clId="Web-{55DA3637-55EC-BE16-E66F-EB5521CD0208}" dt="2022-01-24T18:23:38.361" v="115" actId="20577"/>
        <pc:sldMkLst>
          <pc:docMk/>
          <pc:sldMk cId="0" sldId="292"/>
        </pc:sldMkLst>
        <pc:spChg chg="mod">
          <ac:chgData name="Guest User" userId="S::urn:spo:anon#ca59260bec3fa54ab9c214100e44896a73a30e3960a8d0f668901bc69ec6c5a9::" providerId="AD" clId="Web-{55DA3637-55EC-BE16-E66F-EB5521CD0208}" dt="2022-01-24T18:23:38.361" v="115" actId="20577"/>
          <ac:spMkLst>
            <pc:docMk/>
            <pc:sldMk cId="0" sldId="292"/>
            <ac:spMk id="336" creationId="{00000000-0000-0000-0000-000000000000}"/>
          </ac:spMkLst>
        </pc:spChg>
      </pc:sldChg>
      <pc:sldChg chg="addSp delSp modSp new del addAnim delAnim">
        <pc:chgData name="Guest User" userId="S::urn:spo:anon#ca59260bec3fa54ab9c214100e44896a73a30e3960a8d0f668901bc69ec6c5a9::" providerId="AD" clId="Web-{55DA3637-55EC-BE16-E66F-EB5521CD0208}" dt="2022-01-24T18:27:38.305" v="161"/>
        <pc:sldMkLst>
          <pc:docMk/>
          <pc:sldMk cId="548803017" sldId="373"/>
        </pc:sldMkLst>
        <pc:spChg chg="mod">
          <ac:chgData name="Guest User" userId="S::urn:spo:anon#ca59260bec3fa54ab9c214100e44896a73a30e3960a8d0f668901bc69ec6c5a9::" providerId="AD" clId="Web-{55DA3637-55EC-BE16-E66F-EB5521CD0208}" dt="2022-01-24T18:23:15.626" v="107" actId="20577"/>
          <ac:spMkLst>
            <pc:docMk/>
            <pc:sldMk cId="548803017" sldId="373"/>
            <ac:spMk id="2" creationId="{A0F3148C-8FDD-4398-8BD4-80CA29553A0C}"/>
          </ac:spMkLst>
        </pc:spChg>
        <pc:spChg chg="mod">
          <ac:chgData name="Guest User" userId="S::urn:spo:anon#ca59260bec3fa54ab9c214100e44896a73a30e3960a8d0f668901bc69ec6c5a9::" providerId="AD" clId="Web-{55DA3637-55EC-BE16-E66F-EB5521CD0208}" dt="2022-01-24T18:26:36.225" v="154" actId="20577"/>
          <ac:spMkLst>
            <pc:docMk/>
            <pc:sldMk cId="548803017" sldId="373"/>
            <ac:spMk id="3" creationId="{438C0653-84A5-42D2-BF53-B64E8449A7BD}"/>
          </ac:spMkLst>
        </pc:spChg>
        <pc:spChg chg="add del mod">
          <ac:chgData name="Guest User" userId="S::urn:spo:anon#ca59260bec3fa54ab9c214100e44896a73a30e3960a8d0f668901bc69ec6c5a9::" providerId="AD" clId="Web-{55DA3637-55EC-BE16-E66F-EB5521CD0208}" dt="2022-01-24T18:27:33.258" v="160"/>
          <ac:spMkLst>
            <pc:docMk/>
            <pc:sldMk cId="548803017" sldId="373"/>
            <ac:spMk id="7" creationId="{737EE212-1DC0-4218-812B-AC7A016D4C45}"/>
          </ac:spMkLst>
        </pc:spChg>
        <pc:spChg chg="add">
          <ac:chgData name="Guest User" userId="S::urn:spo:anon#ca59260bec3fa54ab9c214100e44896a73a30e3960a8d0f668901bc69ec6c5a9::" providerId="AD" clId="Web-{55DA3637-55EC-BE16-E66F-EB5521CD0208}" dt="2022-01-24T18:26:01.771" v="124"/>
          <ac:spMkLst>
            <pc:docMk/>
            <pc:sldMk cId="548803017" sldId="373"/>
            <ac:spMk id="8" creationId="{41CB0A81-90C2-4B16-82F0-6EB360CFC3A3}"/>
          </ac:spMkLst>
        </pc:spChg>
        <pc:spChg chg="add mod">
          <ac:chgData name="Guest User" userId="S::urn:spo:anon#ca59260bec3fa54ab9c214100e44896a73a30e3960a8d0f668901bc69ec6c5a9::" providerId="AD" clId="Web-{55DA3637-55EC-BE16-E66F-EB5521CD0208}" dt="2022-01-24T18:27:07.398" v="158" actId="14100"/>
          <ac:spMkLst>
            <pc:docMk/>
            <pc:sldMk cId="548803017" sldId="373"/>
            <ac:spMk id="9" creationId="{94020350-6FC4-491D-BAD8-534C8D386141}"/>
          </ac:spMkLst>
        </pc:spChg>
      </pc:sldChg>
      <pc:sldChg chg="addSp modSp new ord addAnim modAnim">
        <pc:chgData name="Guest User" userId="S::urn:spo:anon#ca59260bec3fa54ab9c214100e44896a73a30e3960a8d0f668901bc69ec6c5a9::" providerId="AD" clId="Web-{55DA3637-55EC-BE16-E66F-EB5521CD0208}" dt="2022-01-24T18:44:31.191" v="283"/>
        <pc:sldMkLst>
          <pc:docMk/>
          <pc:sldMk cId="3649104356" sldId="373"/>
        </pc:sldMkLst>
        <pc:spChg chg="add mod">
          <ac:chgData name="Guest User" userId="S::urn:spo:anon#ca59260bec3fa54ab9c214100e44896a73a30e3960a8d0f668901bc69ec6c5a9::" providerId="AD" clId="Web-{55DA3637-55EC-BE16-E66F-EB5521CD0208}" dt="2022-01-24T18:31:42.780" v="221" actId="20577"/>
          <ac:spMkLst>
            <pc:docMk/>
            <pc:sldMk cId="3649104356" sldId="373"/>
            <ac:spMk id="4" creationId="{FEC6D60B-CEC4-4A09-BE6D-9D6EF18DBCC9}"/>
          </ac:spMkLst>
        </pc:spChg>
        <pc:spChg chg="add mod">
          <ac:chgData name="Guest User" userId="S::urn:spo:anon#ca59260bec3fa54ab9c214100e44896a73a30e3960a8d0f668901bc69ec6c5a9::" providerId="AD" clId="Web-{55DA3637-55EC-BE16-E66F-EB5521CD0208}" dt="2022-01-24T18:34:47.691" v="229"/>
          <ac:spMkLst>
            <pc:docMk/>
            <pc:sldMk cId="3649104356" sldId="373"/>
            <ac:spMk id="5" creationId="{859AD464-AC7A-4B5D-B8DC-E3E23AEED747}"/>
          </ac:spMkLst>
        </pc:spChg>
        <pc:spChg chg="add mod">
          <ac:chgData name="Guest User" userId="S::urn:spo:anon#ca59260bec3fa54ab9c214100e44896a73a30e3960a8d0f668901bc69ec6c5a9::" providerId="AD" clId="Web-{55DA3637-55EC-BE16-E66F-EB5521CD0208}" dt="2022-01-24T18:34:30.425" v="227"/>
          <ac:spMkLst>
            <pc:docMk/>
            <pc:sldMk cId="3649104356" sldId="373"/>
            <ac:spMk id="6" creationId="{EF137706-5B26-4E3F-8F21-487E698EF58C}"/>
          </ac:spMkLst>
        </pc:spChg>
        <pc:spChg chg="add mod">
          <ac:chgData name="Guest User" userId="S::urn:spo:anon#ca59260bec3fa54ab9c214100e44896a73a30e3960a8d0f668901bc69ec6c5a9::" providerId="AD" clId="Web-{55DA3637-55EC-BE16-E66F-EB5521CD0208}" dt="2022-01-24T18:43:11.908" v="278"/>
          <ac:spMkLst>
            <pc:docMk/>
            <pc:sldMk cId="3649104356" sldId="373"/>
            <ac:spMk id="7" creationId="{6FD72780-5AA3-4B90-9B62-073DDA4B45B9}"/>
          </ac:spMkLst>
        </pc:spChg>
        <pc:spChg chg="add mod">
          <ac:chgData name="Guest User" userId="S::urn:spo:anon#ca59260bec3fa54ab9c214100e44896a73a30e3960a8d0f668901bc69ec6c5a9::" providerId="AD" clId="Web-{55DA3637-55EC-BE16-E66F-EB5521CD0208}" dt="2022-01-24T18:44:31.191" v="283"/>
          <ac:spMkLst>
            <pc:docMk/>
            <pc:sldMk cId="3649104356" sldId="373"/>
            <ac:spMk id="8" creationId="{BCFC7C8B-ED27-4581-98C4-7EAF50EF781F}"/>
          </ac:spMkLst>
        </pc:spChg>
      </pc:sldChg>
      <pc:sldChg chg="addSp new del">
        <pc:chgData name="Guest User" userId="S::urn:spo:anon#ca59260bec3fa54ab9c214100e44896a73a30e3960a8d0f668901bc69ec6c5a9::" providerId="AD" clId="Web-{55DA3637-55EC-BE16-E66F-EB5521CD0208}" dt="2022-01-24T18:27:58.368" v="163"/>
        <pc:sldMkLst>
          <pc:docMk/>
          <pc:sldMk cId="1796615949" sldId="374"/>
        </pc:sldMkLst>
        <pc:spChg chg="add">
          <ac:chgData name="Guest User" userId="S::urn:spo:anon#ca59260bec3fa54ab9c214100e44896a73a30e3960a8d0f668901bc69ec6c5a9::" providerId="AD" clId="Web-{55DA3637-55EC-BE16-E66F-EB5521CD0208}" dt="2022-01-24T18:27:41.790" v="162"/>
          <ac:spMkLst>
            <pc:docMk/>
            <pc:sldMk cId="1796615949" sldId="374"/>
            <ac:spMk id="5" creationId="{FEC6D60B-CEC4-4A09-BE6D-9D6EF18DBCC9}"/>
          </ac:spMkLst>
        </pc:spChg>
      </pc:sldChg>
    </pc:docChg>
  </pc:docChgLst>
  <pc:docChgLst>
    <pc:chgData name="Erich Allan Noack" userId="47a45b00-4cc6-4408-9449-539bde8cfe9d" providerId="ADAL" clId="{6A995B66-DB2D-4712-A27A-D3A1DE3567C7}"/>
    <pc:docChg chg="undo redo custSel addSld modSld sldOrd modSection">
      <pc:chgData name="Erich Allan Noack" userId="47a45b00-4cc6-4408-9449-539bde8cfe9d" providerId="ADAL" clId="{6A995B66-DB2D-4712-A27A-D3A1DE3567C7}" dt="2021-12-02T22:01:20.040" v="1427" actId="165"/>
      <pc:docMkLst>
        <pc:docMk/>
      </pc:docMkLst>
      <pc:sldChg chg="modSp mod">
        <pc:chgData name="Erich Allan Noack" userId="47a45b00-4cc6-4408-9449-539bde8cfe9d" providerId="ADAL" clId="{6A995B66-DB2D-4712-A27A-D3A1DE3567C7}" dt="2021-11-11T22:02:07.738" v="24" actId="20577"/>
        <pc:sldMkLst>
          <pc:docMk/>
          <pc:sldMk cId="2799216267" sldId="322"/>
        </pc:sldMkLst>
        <pc:spChg chg="mod">
          <ac:chgData name="Erich Allan Noack" userId="47a45b00-4cc6-4408-9449-539bde8cfe9d" providerId="ADAL" clId="{6A995B66-DB2D-4712-A27A-D3A1DE3567C7}" dt="2021-11-11T22:02:07.738" v="24" actId="20577"/>
          <ac:spMkLst>
            <pc:docMk/>
            <pc:sldMk cId="2799216267" sldId="322"/>
            <ac:spMk id="37" creationId="{9ECABF30-E275-4875-9C0D-DCC7031689EB}"/>
          </ac:spMkLst>
        </pc:spChg>
      </pc:sldChg>
      <pc:sldChg chg="addSp delSp modSp">
        <pc:chgData name="Erich Allan Noack" userId="47a45b00-4cc6-4408-9449-539bde8cfe9d" providerId="ADAL" clId="{6A995B66-DB2D-4712-A27A-D3A1DE3567C7}" dt="2021-12-02T22:01:06.122" v="1425" actId="165"/>
        <pc:sldMkLst>
          <pc:docMk/>
          <pc:sldMk cId="692536297" sldId="337"/>
        </pc:sldMkLst>
        <pc:spChg chg="mod topLvl">
          <ac:chgData name="Erich Allan Noack" userId="47a45b00-4cc6-4408-9449-539bde8cfe9d" providerId="ADAL" clId="{6A995B66-DB2D-4712-A27A-D3A1DE3567C7}" dt="2021-12-02T22:01:06.122" v="1425" actId="165"/>
          <ac:spMkLst>
            <pc:docMk/>
            <pc:sldMk cId="692536297" sldId="337"/>
            <ac:spMk id="6" creationId="{1DDC3BD0-C0BD-40CE-9CD8-9E3FA6F4A7E6}"/>
          </ac:spMkLst>
        </pc:spChg>
        <pc:spChg chg="mod">
          <ac:chgData name="Erich Allan Noack" userId="47a45b00-4cc6-4408-9449-539bde8cfe9d" providerId="ADAL" clId="{6A995B66-DB2D-4712-A27A-D3A1DE3567C7}" dt="2021-12-02T22:01:06.122" v="1425" actId="165"/>
          <ac:spMkLst>
            <pc:docMk/>
            <pc:sldMk cId="692536297" sldId="337"/>
            <ac:spMk id="8" creationId="{6E54AB64-AB42-43CA-992A-F0FCAA2BCDFF}"/>
          </ac:spMkLst>
        </pc:spChg>
        <pc:spChg chg="mod">
          <ac:chgData name="Erich Allan Noack" userId="47a45b00-4cc6-4408-9449-539bde8cfe9d" providerId="ADAL" clId="{6A995B66-DB2D-4712-A27A-D3A1DE3567C7}" dt="2021-12-02T22:01:06.122" v="1425" actId="165"/>
          <ac:spMkLst>
            <pc:docMk/>
            <pc:sldMk cId="692536297" sldId="337"/>
            <ac:spMk id="12" creationId="{CDD6B5EF-236D-4724-B6BB-624ABCB35F5D}"/>
          </ac:spMkLst>
        </pc:spChg>
        <pc:spChg chg="mod">
          <ac:chgData name="Erich Allan Noack" userId="47a45b00-4cc6-4408-9449-539bde8cfe9d" providerId="ADAL" clId="{6A995B66-DB2D-4712-A27A-D3A1DE3567C7}" dt="2021-12-02T22:01:06.122" v="1425" actId="165"/>
          <ac:spMkLst>
            <pc:docMk/>
            <pc:sldMk cId="692536297" sldId="337"/>
            <ac:spMk id="13" creationId="{A06A134E-7BA2-4BBC-998A-B17EBBCF61F3}"/>
          </ac:spMkLst>
        </pc:spChg>
        <pc:spChg chg="mod">
          <ac:chgData name="Erich Allan Noack" userId="47a45b00-4cc6-4408-9449-539bde8cfe9d" providerId="ADAL" clId="{6A995B66-DB2D-4712-A27A-D3A1DE3567C7}" dt="2021-12-02T22:01:06.122" v="1425" actId="165"/>
          <ac:spMkLst>
            <pc:docMk/>
            <pc:sldMk cId="692536297" sldId="337"/>
            <ac:spMk id="14" creationId="{8181ECB4-4261-4F69-8641-709AF112C374}"/>
          </ac:spMkLst>
        </pc:spChg>
        <pc:spChg chg="mod">
          <ac:chgData name="Erich Allan Noack" userId="47a45b00-4cc6-4408-9449-539bde8cfe9d" providerId="ADAL" clId="{6A995B66-DB2D-4712-A27A-D3A1DE3567C7}" dt="2021-12-02T22:01:06.122" v="1425" actId="165"/>
          <ac:spMkLst>
            <pc:docMk/>
            <pc:sldMk cId="692536297" sldId="337"/>
            <ac:spMk id="15" creationId="{B238D75C-6D0F-4A5E-A46D-F7DDD0562F35}"/>
          </ac:spMkLst>
        </pc:spChg>
        <pc:spChg chg="mod">
          <ac:chgData name="Erich Allan Noack" userId="47a45b00-4cc6-4408-9449-539bde8cfe9d" providerId="ADAL" clId="{6A995B66-DB2D-4712-A27A-D3A1DE3567C7}" dt="2021-12-02T22:01:06.122" v="1425" actId="165"/>
          <ac:spMkLst>
            <pc:docMk/>
            <pc:sldMk cId="692536297" sldId="337"/>
            <ac:spMk id="17" creationId="{2EC69CE9-E146-40C3-854B-05891B890FE7}"/>
          </ac:spMkLst>
        </pc:spChg>
        <pc:spChg chg="mod">
          <ac:chgData name="Erich Allan Noack" userId="47a45b00-4cc6-4408-9449-539bde8cfe9d" providerId="ADAL" clId="{6A995B66-DB2D-4712-A27A-D3A1DE3567C7}" dt="2021-12-02T22:01:06.122" v="1425" actId="165"/>
          <ac:spMkLst>
            <pc:docMk/>
            <pc:sldMk cId="692536297" sldId="337"/>
            <ac:spMk id="18" creationId="{43F1410E-7F66-46C6-9129-2D1641E6A0C5}"/>
          </ac:spMkLst>
        </pc:spChg>
        <pc:spChg chg="mod">
          <ac:chgData name="Erich Allan Noack" userId="47a45b00-4cc6-4408-9449-539bde8cfe9d" providerId="ADAL" clId="{6A995B66-DB2D-4712-A27A-D3A1DE3567C7}" dt="2021-12-02T22:01:06.122" v="1425" actId="165"/>
          <ac:spMkLst>
            <pc:docMk/>
            <pc:sldMk cId="692536297" sldId="337"/>
            <ac:spMk id="19" creationId="{C79547C0-C9C4-4F89-ACCB-F5A4132E0A10}"/>
          </ac:spMkLst>
        </pc:spChg>
        <pc:spChg chg="mod">
          <ac:chgData name="Erich Allan Noack" userId="47a45b00-4cc6-4408-9449-539bde8cfe9d" providerId="ADAL" clId="{6A995B66-DB2D-4712-A27A-D3A1DE3567C7}" dt="2021-12-02T22:01:06.122" v="1425" actId="165"/>
          <ac:spMkLst>
            <pc:docMk/>
            <pc:sldMk cId="692536297" sldId="337"/>
            <ac:spMk id="20" creationId="{0FEB82B8-9E41-4DA6-B099-2B00A8F07CE7}"/>
          </ac:spMkLst>
        </pc:spChg>
        <pc:spChg chg="mod">
          <ac:chgData name="Erich Allan Noack" userId="47a45b00-4cc6-4408-9449-539bde8cfe9d" providerId="ADAL" clId="{6A995B66-DB2D-4712-A27A-D3A1DE3567C7}" dt="2021-12-02T22:01:06.122" v="1425" actId="165"/>
          <ac:spMkLst>
            <pc:docMk/>
            <pc:sldMk cId="692536297" sldId="337"/>
            <ac:spMk id="39" creationId="{390C7185-EA00-4F68-A4E6-046978D0DD0D}"/>
          </ac:spMkLst>
        </pc:spChg>
        <pc:spChg chg="mod topLvl">
          <ac:chgData name="Erich Allan Noack" userId="47a45b00-4cc6-4408-9449-539bde8cfe9d" providerId="ADAL" clId="{6A995B66-DB2D-4712-A27A-D3A1DE3567C7}" dt="2021-12-02T22:01:06.122" v="1425" actId="165"/>
          <ac:spMkLst>
            <pc:docMk/>
            <pc:sldMk cId="692536297" sldId="337"/>
            <ac:spMk id="41" creationId="{7D20FC9E-B6DA-4E58-AF0A-B027239EFB02}"/>
          </ac:spMkLst>
        </pc:spChg>
        <pc:spChg chg="mod topLvl">
          <ac:chgData name="Erich Allan Noack" userId="47a45b00-4cc6-4408-9449-539bde8cfe9d" providerId="ADAL" clId="{6A995B66-DB2D-4712-A27A-D3A1DE3567C7}" dt="2021-12-02T22:01:06.122" v="1425" actId="165"/>
          <ac:spMkLst>
            <pc:docMk/>
            <pc:sldMk cId="692536297" sldId="337"/>
            <ac:spMk id="43" creationId="{F9053CE9-AF74-4118-8823-2486B7D2995E}"/>
          </ac:spMkLst>
        </pc:spChg>
        <pc:spChg chg="mod">
          <ac:chgData name="Erich Allan Noack" userId="47a45b00-4cc6-4408-9449-539bde8cfe9d" providerId="ADAL" clId="{6A995B66-DB2D-4712-A27A-D3A1DE3567C7}" dt="2021-12-02T22:01:06.122" v="1425" actId="165"/>
          <ac:spMkLst>
            <pc:docMk/>
            <pc:sldMk cId="692536297" sldId="337"/>
            <ac:spMk id="95" creationId="{CA7CE09A-5B16-4FBC-BAB8-25C4EA079EBB}"/>
          </ac:spMkLst>
        </pc:spChg>
        <pc:grpChg chg="add del mod">
          <ac:chgData name="Erich Allan Noack" userId="47a45b00-4cc6-4408-9449-539bde8cfe9d" providerId="ADAL" clId="{6A995B66-DB2D-4712-A27A-D3A1DE3567C7}" dt="2021-12-02T22:01:06.122" v="1425" actId="165"/>
          <ac:grpSpMkLst>
            <pc:docMk/>
            <pc:sldMk cId="692536297" sldId="337"/>
            <ac:grpSpMk id="4" creationId="{CD4232A4-9D3C-4D4E-958D-3F211BED0143}"/>
          </ac:grpSpMkLst>
        </pc:grpChg>
        <pc:grpChg chg="mod topLvl">
          <ac:chgData name="Erich Allan Noack" userId="47a45b00-4cc6-4408-9449-539bde8cfe9d" providerId="ADAL" clId="{6A995B66-DB2D-4712-A27A-D3A1DE3567C7}" dt="2021-12-02T22:01:06.122" v="1425" actId="165"/>
          <ac:grpSpMkLst>
            <pc:docMk/>
            <pc:sldMk cId="692536297" sldId="337"/>
            <ac:grpSpMk id="7" creationId="{E77F7502-C92F-400C-9829-8D2617961BF1}"/>
          </ac:grpSpMkLst>
        </pc:grpChg>
        <pc:grpChg chg="mod">
          <ac:chgData name="Erich Allan Noack" userId="47a45b00-4cc6-4408-9449-539bde8cfe9d" providerId="ADAL" clId="{6A995B66-DB2D-4712-A27A-D3A1DE3567C7}" dt="2021-12-02T22:01:06.122" v="1425" actId="165"/>
          <ac:grpSpMkLst>
            <pc:docMk/>
            <pc:sldMk cId="692536297" sldId="337"/>
            <ac:grpSpMk id="9" creationId="{2908542A-89FD-4E16-BC9E-13DC6BF6098A}"/>
          </ac:grpSpMkLst>
        </pc:grpChg>
        <pc:grpChg chg="mod">
          <ac:chgData name="Erich Allan Noack" userId="47a45b00-4cc6-4408-9449-539bde8cfe9d" providerId="ADAL" clId="{6A995B66-DB2D-4712-A27A-D3A1DE3567C7}" dt="2021-12-02T22:01:06.122" v="1425" actId="165"/>
          <ac:grpSpMkLst>
            <pc:docMk/>
            <pc:sldMk cId="692536297" sldId="337"/>
            <ac:grpSpMk id="11" creationId="{39EB8512-C81C-4553-A7BE-95C6C1224094}"/>
          </ac:grpSpMkLst>
        </pc:grpChg>
        <pc:grpChg chg="mod topLvl">
          <ac:chgData name="Erich Allan Noack" userId="47a45b00-4cc6-4408-9449-539bde8cfe9d" providerId="ADAL" clId="{6A995B66-DB2D-4712-A27A-D3A1DE3567C7}" dt="2021-12-02T22:01:06.122" v="1425" actId="165"/>
          <ac:grpSpMkLst>
            <pc:docMk/>
            <pc:sldMk cId="692536297" sldId="337"/>
            <ac:grpSpMk id="40" creationId="{08BC9B7E-1093-4D79-B631-415C69A2104E}"/>
          </ac:grpSpMkLst>
        </pc:grpChg>
        <pc:grpChg chg="mod">
          <ac:chgData name="Erich Allan Noack" userId="47a45b00-4cc6-4408-9449-539bde8cfe9d" providerId="ADAL" clId="{6A995B66-DB2D-4712-A27A-D3A1DE3567C7}" dt="2021-12-02T22:01:06.122" v="1425" actId="165"/>
          <ac:grpSpMkLst>
            <pc:docMk/>
            <pc:sldMk cId="692536297" sldId="337"/>
            <ac:grpSpMk id="90" creationId="{204BE2CD-CCE2-4D78-BB77-78D14FE29438}"/>
          </ac:grpSpMkLst>
        </pc:grpChg>
        <pc:grpChg chg="mod topLvl">
          <ac:chgData name="Erich Allan Noack" userId="47a45b00-4cc6-4408-9449-539bde8cfe9d" providerId="ADAL" clId="{6A995B66-DB2D-4712-A27A-D3A1DE3567C7}" dt="2021-12-02T22:01:06.122" v="1425" actId="165"/>
          <ac:grpSpMkLst>
            <pc:docMk/>
            <pc:sldMk cId="692536297" sldId="337"/>
            <ac:grpSpMk id="92" creationId="{E6BDFFDA-5312-4A6B-9031-FB2535239DF5}"/>
          </ac:grpSpMkLst>
        </pc:grpChg>
        <pc:cxnChg chg="mod">
          <ac:chgData name="Erich Allan Noack" userId="47a45b00-4cc6-4408-9449-539bde8cfe9d" providerId="ADAL" clId="{6A995B66-DB2D-4712-A27A-D3A1DE3567C7}" dt="2021-12-02T22:01:06.122" v="1425" actId="165"/>
          <ac:cxnSpMkLst>
            <pc:docMk/>
            <pc:sldMk cId="692536297" sldId="337"/>
            <ac:cxnSpMk id="3" creationId="{09A36B7A-F8F6-4454-9AB8-C0585F5796D5}"/>
          </ac:cxnSpMkLst>
        </pc:cxnChg>
        <pc:cxnChg chg="mod">
          <ac:chgData name="Erich Allan Noack" userId="47a45b00-4cc6-4408-9449-539bde8cfe9d" providerId="ADAL" clId="{6A995B66-DB2D-4712-A27A-D3A1DE3567C7}" dt="2021-12-02T22:01:06.122" v="1425" actId="165"/>
          <ac:cxnSpMkLst>
            <pc:docMk/>
            <pc:sldMk cId="692536297" sldId="337"/>
            <ac:cxnSpMk id="5" creationId="{73EEC831-9546-4F66-8BF1-8B47C08E3520}"/>
          </ac:cxnSpMkLst>
        </pc:cxnChg>
        <pc:cxnChg chg="mod">
          <ac:chgData name="Erich Allan Noack" userId="47a45b00-4cc6-4408-9449-539bde8cfe9d" providerId="ADAL" clId="{6A995B66-DB2D-4712-A27A-D3A1DE3567C7}" dt="2021-12-02T22:01:06.122" v="1425" actId="165"/>
          <ac:cxnSpMkLst>
            <pc:docMk/>
            <pc:sldMk cId="692536297" sldId="337"/>
            <ac:cxnSpMk id="21" creationId="{50DBFD91-0413-4246-9703-CDC4E27460AF}"/>
          </ac:cxnSpMkLst>
        </pc:cxnChg>
        <pc:cxnChg chg="mod">
          <ac:chgData name="Erich Allan Noack" userId="47a45b00-4cc6-4408-9449-539bde8cfe9d" providerId="ADAL" clId="{6A995B66-DB2D-4712-A27A-D3A1DE3567C7}" dt="2021-12-02T22:01:06.122" v="1425" actId="165"/>
          <ac:cxnSpMkLst>
            <pc:docMk/>
            <pc:sldMk cId="692536297" sldId="337"/>
            <ac:cxnSpMk id="22" creationId="{F2D58C54-23A7-41DA-82FF-A8576278E2A6}"/>
          </ac:cxnSpMkLst>
        </pc:cxnChg>
        <pc:cxnChg chg="mod">
          <ac:chgData name="Erich Allan Noack" userId="47a45b00-4cc6-4408-9449-539bde8cfe9d" providerId="ADAL" clId="{6A995B66-DB2D-4712-A27A-D3A1DE3567C7}" dt="2021-12-02T22:01:06.122" v="1425" actId="165"/>
          <ac:cxnSpMkLst>
            <pc:docMk/>
            <pc:sldMk cId="692536297" sldId="337"/>
            <ac:cxnSpMk id="23" creationId="{C29974CE-2685-4C71-AC7C-BCE56B985DE2}"/>
          </ac:cxnSpMkLst>
        </pc:cxnChg>
        <pc:cxnChg chg="mod">
          <ac:chgData name="Erich Allan Noack" userId="47a45b00-4cc6-4408-9449-539bde8cfe9d" providerId="ADAL" clId="{6A995B66-DB2D-4712-A27A-D3A1DE3567C7}" dt="2021-12-02T22:01:06.122" v="1425" actId="165"/>
          <ac:cxnSpMkLst>
            <pc:docMk/>
            <pc:sldMk cId="692536297" sldId="337"/>
            <ac:cxnSpMk id="24" creationId="{040B20AF-1555-42DF-8BF4-1858D41F27D9}"/>
          </ac:cxnSpMkLst>
        </pc:cxnChg>
        <pc:cxnChg chg="mod">
          <ac:chgData name="Erich Allan Noack" userId="47a45b00-4cc6-4408-9449-539bde8cfe9d" providerId="ADAL" clId="{6A995B66-DB2D-4712-A27A-D3A1DE3567C7}" dt="2021-12-02T22:01:06.122" v="1425" actId="165"/>
          <ac:cxnSpMkLst>
            <pc:docMk/>
            <pc:sldMk cId="692536297" sldId="337"/>
            <ac:cxnSpMk id="25" creationId="{2C96706A-1618-4E5B-A6EB-C8BCA0173DDF}"/>
          </ac:cxnSpMkLst>
        </pc:cxnChg>
        <pc:cxnChg chg="mod">
          <ac:chgData name="Erich Allan Noack" userId="47a45b00-4cc6-4408-9449-539bde8cfe9d" providerId="ADAL" clId="{6A995B66-DB2D-4712-A27A-D3A1DE3567C7}" dt="2021-12-02T22:01:06.122" v="1425" actId="165"/>
          <ac:cxnSpMkLst>
            <pc:docMk/>
            <pc:sldMk cId="692536297" sldId="337"/>
            <ac:cxnSpMk id="26" creationId="{77716FB0-DAAA-4318-8BA7-234C5766B16F}"/>
          </ac:cxnSpMkLst>
        </pc:cxnChg>
        <pc:cxnChg chg="mod">
          <ac:chgData name="Erich Allan Noack" userId="47a45b00-4cc6-4408-9449-539bde8cfe9d" providerId="ADAL" clId="{6A995B66-DB2D-4712-A27A-D3A1DE3567C7}" dt="2021-12-02T22:01:06.122" v="1425" actId="165"/>
          <ac:cxnSpMkLst>
            <pc:docMk/>
            <pc:sldMk cId="692536297" sldId="337"/>
            <ac:cxnSpMk id="27" creationId="{511A4C75-6904-451A-8270-CE424110AEBE}"/>
          </ac:cxnSpMkLst>
        </pc:cxnChg>
        <pc:cxnChg chg="mod">
          <ac:chgData name="Erich Allan Noack" userId="47a45b00-4cc6-4408-9449-539bde8cfe9d" providerId="ADAL" clId="{6A995B66-DB2D-4712-A27A-D3A1DE3567C7}" dt="2021-12-02T22:01:06.122" v="1425" actId="165"/>
          <ac:cxnSpMkLst>
            <pc:docMk/>
            <pc:sldMk cId="692536297" sldId="337"/>
            <ac:cxnSpMk id="29" creationId="{C63AE0A9-194F-499C-AB61-3C8CEF642E44}"/>
          </ac:cxnSpMkLst>
        </pc:cxnChg>
        <pc:cxnChg chg="mod">
          <ac:chgData name="Erich Allan Noack" userId="47a45b00-4cc6-4408-9449-539bde8cfe9d" providerId="ADAL" clId="{6A995B66-DB2D-4712-A27A-D3A1DE3567C7}" dt="2021-12-02T22:01:06.122" v="1425" actId="165"/>
          <ac:cxnSpMkLst>
            <pc:docMk/>
            <pc:sldMk cId="692536297" sldId="337"/>
            <ac:cxnSpMk id="30" creationId="{8D46A4CC-8DE6-4579-BFAC-C5ABBB966E73}"/>
          </ac:cxnSpMkLst>
        </pc:cxnChg>
        <pc:cxnChg chg="mod">
          <ac:chgData name="Erich Allan Noack" userId="47a45b00-4cc6-4408-9449-539bde8cfe9d" providerId="ADAL" clId="{6A995B66-DB2D-4712-A27A-D3A1DE3567C7}" dt="2021-12-02T22:01:06.122" v="1425" actId="165"/>
          <ac:cxnSpMkLst>
            <pc:docMk/>
            <pc:sldMk cId="692536297" sldId="337"/>
            <ac:cxnSpMk id="31" creationId="{E9342DAA-FADF-4C48-AC4E-E83991411869}"/>
          </ac:cxnSpMkLst>
        </pc:cxnChg>
        <pc:cxnChg chg="mod">
          <ac:chgData name="Erich Allan Noack" userId="47a45b00-4cc6-4408-9449-539bde8cfe9d" providerId="ADAL" clId="{6A995B66-DB2D-4712-A27A-D3A1DE3567C7}" dt="2021-12-02T22:01:06.122" v="1425" actId="165"/>
          <ac:cxnSpMkLst>
            <pc:docMk/>
            <pc:sldMk cId="692536297" sldId="337"/>
            <ac:cxnSpMk id="32" creationId="{CBAE7FA3-1DDC-4CA8-88E0-F0DD39C9B34E}"/>
          </ac:cxnSpMkLst>
        </pc:cxnChg>
        <pc:cxnChg chg="mod">
          <ac:chgData name="Erich Allan Noack" userId="47a45b00-4cc6-4408-9449-539bde8cfe9d" providerId="ADAL" clId="{6A995B66-DB2D-4712-A27A-D3A1DE3567C7}" dt="2021-12-02T22:01:06.122" v="1425" actId="165"/>
          <ac:cxnSpMkLst>
            <pc:docMk/>
            <pc:sldMk cId="692536297" sldId="337"/>
            <ac:cxnSpMk id="33" creationId="{47C9BB4C-02B9-45F6-AABB-EE21502D73E3}"/>
          </ac:cxnSpMkLst>
        </pc:cxnChg>
        <pc:cxnChg chg="mod">
          <ac:chgData name="Erich Allan Noack" userId="47a45b00-4cc6-4408-9449-539bde8cfe9d" providerId="ADAL" clId="{6A995B66-DB2D-4712-A27A-D3A1DE3567C7}" dt="2021-12-02T22:01:06.122" v="1425" actId="165"/>
          <ac:cxnSpMkLst>
            <pc:docMk/>
            <pc:sldMk cId="692536297" sldId="337"/>
            <ac:cxnSpMk id="34" creationId="{8523E5CD-1630-4724-8C7D-1132376614F8}"/>
          </ac:cxnSpMkLst>
        </pc:cxnChg>
        <pc:cxnChg chg="mod">
          <ac:chgData name="Erich Allan Noack" userId="47a45b00-4cc6-4408-9449-539bde8cfe9d" providerId="ADAL" clId="{6A995B66-DB2D-4712-A27A-D3A1DE3567C7}" dt="2021-12-02T22:01:06.122" v="1425" actId="165"/>
          <ac:cxnSpMkLst>
            <pc:docMk/>
            <pc:sldMk cId="692536297" sldId="337"/>
            <ac:cxnSpMk id="35" creationId="{B3165CC1-B83C-4CA9-8F77-AD77EC3D3F85}"/>
          </ac:cxnSpMkLst>
        </pc:cxnChg>
        <pc:cxnChg chg="mod">
          <ac:chgData name="Erich Allan Noack" userId="47a45b00-4cc6-4408-9449-539bde8cfe9d" providerId="ADAL" clId="{6A995B66-DB2D-4712-A27A-D3A1DE3567C7}" dt="2021-12-02T22:01:06.122" v="1425" actId="165"/>
          <ac:cxnSpMkLst>
            <pc:docMk/>
            <pc:sldMk cId="692536297" sldId="337"/>
            <ac:cxnSpMk id="36" creationId="{637A31CB-9AA1-4BFE-B687-3D272C989252}"/>
          </ac:cxnSpMkLst>
        </pc:cxnChg>
        <pc:cxnChg chg="mod">
          <ac:chgData name="Erich Allan Noack" userId="47a45b00-4cc6-4408-9449-539bde8cfe9d" providerId="ADAL" clId="{6A995B66-DB2D-4712-A27A-D3A1DE3567C7}" dt="2021-12-02T22:01:06.122" v="1425" actId="165"/>
          <ac:cxnSpMkLst>
            <pc:docMk/>
            <pc:sldMk cId="692536297" sldId="337"/>
            <ac:cxnSpMk id="37" creationId="{ADB08882-9AB2-4A15-837E-449138760FF5}"/>
          </ac:cxnSpMkLst>
        </pc:cxnChg>
        <pc:cxnChg chg="mod">
          <ac:chgData name="Erich Allan Noack" userId="47a45b00-4cc6-4408-9449-539bde8cfe9d" providerId="ADAL" clId="{6A995B66-DB2D-4712-A27A-D3A1DE3567C7}" dt="2021-12-02T22:01:06.122" v="1425" actId="165"/>
          <ac:cxnSpMkLst>
            <pc:docMk/>
            <pc:sldMk cId="692536297" sldId="337"/>
            <ac:cxnSpMk id="38" creationId="{EF4146FB-3F04-4515-A897-4DDABB6D147B}"/>
          </ac:cxnSpMkLst>
        </pc:cxnChg>
        <pc:cxnChg chg="mod">
          <ac:chgData name="Erich Allan Noack" userId="47a45b00-4cc6-4408-9449-539bde8cfe9d" providerId="ADAL" clId="{6A995B66-DB2D-4712-A27A-D3A1DE3567C7}" dt="2021-12-02T22:01:06.122" v="1425" actId="165"/>
          <ac:cxnSpMkLst>
            <pc:docMk/>
            <pc:sldMk cId="692536297" sldId="337"/>
            <ac:cxnSpMk id="42" creationId="{FB44279D-526D-4255-9F48-AF7D13709DCE}"/>
          </ac:cxnSpMkLst>
        </pc:cxnChg>
        <pc:cxnChg chg="mod">
          <ac:chgData name="Erich Allan Noack" userId="47a45b00-4cc6-4408-9449-539bde8cfe9d" providerId="ADAL" clId="{6A995B66-DB2D-4712-A27A-D3A1DE3567C7}" dt="2021-12-02T22:01:06.122" v="1425" actId="165"/>
          <ac:cxnSpMkLst>
            <pc:docMk/>
            <pc:sldMk cId="692536297" sldId="337"/>
            <ac:cxnSpMk id="48" creationId="{A3BA044E-90A1-4848-B9B1-4330D079B7DF}"/>
          </ac:cxnSpMkLst>
        </pc:cxnChg>
        <pc:cxnChg chg="mod">
          <ac:chgData name="Erich Allan Noack" userId="47a45b00-4cc6-4408-9449-539bde8cfe9d" providerId="ADAL" clId="{6A995B66-DB2D-4712-A27A-D3A1DE3567C7}" dt="2021-12-02T22:01:06.122" v="1425" actId="165"/>
          <ac:cxnSpMkLst>
            <pc:docMk/>
            <pc:sldMk cId="692536297" sldId="337"/>
            <ac:cxnSpMk id="89" creationId="{668A56B3-FC66-4060-9748-7214954AF759}"/>
          </ac:cxnSpMkLst>
        </pc:cxnChg>
        <pc:cxnChg chg="mod">
          <ac:chgData name="Erich Allan Noack" userId="47a45b00-4cc6-4408-9449-539bde8cfe9d" providerId="ADAL" clId="{6A995B66-DB2D-4712-A27A-D3A1DE3567C7}" dt="2021-12-02T22:01:06.122" v="1425" actId="165"/>
          <ac:cxnSpMkLst>
            <pc:docMk/>
            <pc:sldMk cId="692536297" sldId="337"/>
            <ac:cxnSpMk id="94" creationId="{C112A66C-1A58-497A-B140-9EF731C92ABB}"/>
          </ac:cxnSpMkLst>
        </pc:cxnChg>
      </pc:sldChg>
      <pc:sldChg chg="addSp modSp mod ord">
        <pc:chgData name="Erich Allan Noack" userId="47a45b00-4cc6-4408-9449-539bde8cfe9d" providerId="ADAL" clId="{6A995B66-DB2D-4712-A27A-D3A1DE3567C7}" dt="2021-11-12T21:03:59.670" v="1327"/>
        <pc:sldMkLst>
          <pc:docMk/>
          <pc:sldMk cId="1351912577" sldId="344"/>
        </pc:sldMkLst>
        <pc:spChg chg="mod">
          <ac:chgData name="Erich Allan Noack" userId="47a45b00-4cc6-4408-9449-539bde8cfe9d" providerId="ADAL" clId="{6A995B66-DB2D-4712-A27A-D3A1DE3567C7}" dt="2021-11-12T20:08:44.891" v="27" actId="1076"/>
          <ac:spMkLst>
            <pc:docMk/>
            <pc:sldMk cId="1351912577" sldId="344"/>
            <ac:spMk id="2" creationId="{AC8C2812-9841-4B94-8D17-0C2A281CB39F}"/>
          </ac:spMkLst>
        </pc:spChg>
        <pc:spChg chg="add mod">
          <ac:chgData name="Erich Allan Noack" userId="47a45b00-4cc6-4408-9449-539bde8cfe9d" providerId="ADAL" clId="{6A995B66-DB2D-4712-A27A-D3A1DE3567C7}" dt="2021-11-12T20:16:15.851" v="287" actId="5793"/>
          <ac:spMkLst>
            <pc:docMk/>
            <pc:sldMk cId="1351912577" sldId="344"/>
            <ac:spMk id="2" creationId="{BD161F74-9825-4BE2-B5E1-3ECDB7E9BF68}"/>
          </ac:spMkLst>
        </pc:spChg>
        <pc:spChg chg="mod">
          <ac:chgData name="Erich Allan Noack" userId="47a45b00-4cc6-4408-9449-539bde8cfe9d" providerId="ADAL" clId="{6A995B66-DB2D-4712-A27A-D3A1DE3567C7}" dt="2021-11-12T21:03:55.916" v="1325" actId="20577"/>
          <ac:spMkLst>
            <pc:docMk/>
            <pc:sldMk cId="1351912577" sldId="344"/>
            <ac:spMk id="635" creationId="{00000000-0000-0000-0000-000000000000}"/>
          </ac:spMkLst>
        </pc:spChg>
        <pc:grpChg chg="mod">
          <ac:chgData name="Erich Allan Noack" userId="47a45b00-4cc6-4408-9449-539bde8cfe9d" providerId="ADAL" clId="{6A995B66-DB2D-4712-A27A-D3A1DE3567C7}" dt="2021-11-12T20:08:45.454" v="28" actId="1076"/>
          <ac:grpSpMkLst>
            <pc:docMk/>
            <pc:sldMk cId="1351912577" sldId="344"/>
            <ac:grpSpMk id="4" creationId="{C6200B2C-2235-46FD-A6A5-01CD1A1F4905}"/>
          </ac:grpSpMkLst>
        </pc:grpChg>
      </pc:sldChg>
      <pc:sldChg chg="addSp delSp modSp mod ord modAnim">
        <pc:chgData name="Erich Allan Noack" userId="47a45b00-4cc6-4408-9449-539bde8cfe9d" providerId="ADAL" clId="{6A995B66-DB2D-4712-A27A-D3A1DE3567C7}" dt="2021-11-12T21:07:31.891" v="1379" actId="167"/>
        <pc:sldMkLst>
          <pc:docMk/>
          <pc:sldMk cId="1535779949" sldId="345"/>
        </pc:sldMkLst>
        <pc:spChg chg="add mod">
          <ac:chgData name="Erich Allan Noack" userId="47a45b00-4cc6-4408-9449-539bde8cfe9d" providerId="ADAL" clId="{6A995B66-DB2D-4712-A27A-D3A1DE3567C7}" dt="2021-11-12T20:41:02.083" v="1179" actId="20577"/>
          <ac:spMkLst>
            <pc:docMk/>
            <pc:sldMk cId="1535779949" sldId="345"/>
            <ac:spMk id="15" creationId="{469FD9F9-EB45-40E3-8B2F-6C52BBF58B98}"/>
          </ac:spMkLst>
        </pc:spChg>
        <pc:spChg chg="add del">
          <ac:chgData name="Erich Allan Noack" userId="47a45b00-4cc6-4408-9449-539bde8cfe9d" providerId="ADAL" clId="{6A995B66-DB2D-4712-A27A-D3A1DE3567C7}" dt="2021-11-12T20:43:19.660" v="1207" actId="11529"/>
          <ac:spMkLst>
            <pc:docMk/>
            <pc:sldMk cId="1535779949" sldId="345"/>
            <ac:spMk id="16" creationId="{5C852792-BFB0-4AA9-B4C1-9D4010BEA89A}"/>
          </ac:spMkLst>
        </pc:spChg>
        <pc:spChg chg="add mod">
          <ac:chgData name="Erich Allan Noack" userId="47a45b00-4cc6-4408-9449-539bde8cfe9d" providerId="ADAL" clId="{6A995B66-DB2D-4712-A27A-D3A1DE3567C7}" dt="2021-11-12T20:50:26.828" v="1248" actId="208"/>
          <ac:spMkLst>
            <pc:docMk/>
            <pc:sldMk cId="1535779949" sldId="345"/>
            <ac:spMk id="17" creationId="{7B0D20DB-B17C-4D6B-BC08-55E798B1781B}"/>
          </ac:spMkLst>
        </pc:spChg>
        <pc:spChg chg="add mod">
          <ac:chgData name="Erich Allan Noack" userId="47a45b00-4cc6-4408-9449-539bde8cfe9d" providerId="ADAL" clId="{6A995B66-DB2D-4712-A27A-D3A1DE3567C7}" dt="2021-11-12T20:58:59.258" v="1299" actId="208"/>
          <ac:spMkLst>
            <pc:docMk/>
            <pc:sldMk cId="1535779949" sldId="345"/>
            <ac:spMk id="21" creationId="{D013C8B8-4E52-419B-ADBA-67CCB44EE3EC}"/>
          </ac:spMkLst>
        </pc:spChg>
        <pc:spChg chg="add mod">
          <ac:chgData name="Erich Allan Noack" userId="47a45b00-4cc6-4408-9449-539bde8cfe9d" providerId="ADAL" clId="{6A995B66-DB2D-4712-A27A-D3A1DE3567C7}" dt="2021-11-12T20:50:56.125" v="1250" actId="164"/>
          <ac:spMkLst>
            <pc:docMk/>
            <pc:sldMk cId="1535779949" sldId="345"/>
            <ac:spMk id="74" creationId="{555820CD-1AA1-4B33-8E9E-9F6C47484066}"/>
          </ac:spMkLst>
        </pc:spChg>
        <pc:spChg chg="add mod">
          <ac:chgData name="Erich Allan Noack" userId="47a45b00-4cc6-4408-9449-539bde8cfe9d" providerId="ADAL" clId="{6A995B66-DB2D-4712-A27A-D3A1DE3567C7}" dt="2021-11-12T20:50:56.125" v="1250" actId="164"/>
          <ac:spMkLst>
            <pc:docMk/>
            <pc:sldMk cId="1535779949" sldId="345"/>
            <ac:spMk id="75" creationId="{877605E3-6894-4EC6-8867-7DF8CC19A71A}"/>
          </ac:spMkLst>
        </pc:spChg>
        <pc:spChg chg="add mod">
          <ac:chgData name="Erich Allan Noack" userId="47a45b00-4cc6-4408-9449-539bde8cfe9d" providerId="ADAL" clId="{6A995B66-DB2D-4712-A27A-D3A1DE3567C7}" dt="2021-11-12T20:50:26.828" v="1248" actId="208"/>
          <ac:spMkLst>
            <pc:docMk/>
            <pc:sldMk cId="1535779949" sldId="345"/>
            <ac:spMk id="78" creationId="{617E030E-0F8A-4AD4-9123-AAFEB961CACC}"/>
          </ac:spMkLst>
        </pc:spChg>
        <pc:spChg chg="add mod">
          <ac:chgData name="Erich Allan Noack" userId="47a45b00-4cc6-4408-9449-539bde8cfe9d" providerId="ADAL" clId="{6A995B66-DB2D-4712-A27A-D3A1DE3567C7}" dt="2021-11-12T20:50:26.828" v="1248" actId="208"/>
          <ac:spMkLst>
            <pc:docMk/>
            <pc:sldMk cId="1535779949" sldId="345"/>
            <ac:spMk id="79" creationId="{21A45D5B-A43A-42FD-96C2-A4086240F314}"/>
          </ac:spMkLst>
        </pc:spChg>
        <pc:spChg chg="mod">
          <ac:chgData name="Erich Allan Noack" userId="47a45b00-4cc6-4408-9449-539bde8cfe9d" providerId="ADAL" clId="{6A995B66-DB2D-4712-A27A-D3A1DE3567C7}" dt="2021-11-12T20:50:36.608" v="1249" actId="208"/>
          <ac:spMkLst>
            <pc:docMk/>
            <pc:sldMk cId="1535779949" sldId="345"/>
            <ac:spMk id="82" creationId="{5A79AA39-61EE-4485-AEFF-16F503020EE3}"/>
          </ac:spMkLst>
        </pc:spChg>
        <pc:spChg chg="mod">
          <ac:chgData name="Erich Allan Noack" userId="47a45b00-4cc6-4408-9449-539bde8cfe9d" providerId="ADAL" clId="{6A995B66-DB2D-4712-A27A-D3A1DE3567C7}" dt="2021-11-12T20:50:36.608" v="1249" actId="208"/>
          <ac:spMkLst>
            <pc:docMk/>
            <pc:sldMk cId="1535779949" sldId="345"/>
            <ac:spMk id="83" creationId="{04B41430-4810-4350-B40C-DE7EEBCB5114}"/>
          </ac:spMkLst>
        </pc:spChg>
        <pc:spChg chg="mod">
          <ac:chgData name="Erich Allan Noack" userId="47a45b00-4cc6-4408-9449-539bde8cfe9d" providerId="ADAL" clId="{6A995B66-DB2D-4712-A27A-D3A1DE3567C7}" dt="2021-11-12T20:50:36.608" v="1249" actId="208"/>
          <ac:spMkLst>
            <pc:docMk/>
            <pc:sldMk cId="1535779949" sldId="345"/>
            <ac:spMk id="84" creationId="{38699B61-EFCD-47EE-B0C9-F3C9C37628EF}"/>
          </ac:spMkLst>
        </pc:spChg>
        <pc:spChg chg="mod">
          <ac:chgData name="Erich Allan Noack" userId="47a45b00-4cc6-4408-9449-539bde8cfe9d" providerId="ADAL" clId="{6A995B66-DB2D-4712-A27A-D3A1DE3567C7}" dt="2021-11-12T20:51:06.282" v="1252"/>
          <ac:spMkLst>
            <pc:docMk/>
            <pc:sldMk cId="1535779949" sldId="345"/>
            <ac:spMk id="91" creationId="{0A2CDF9A-B72C-40A2-A871-90BAE02F3CE3}"/>
          </ac:spMkLst>
        </pc:spChg>
        <pc:spChg chg="mod">
          <ac:chgData name="Erich Allan Noack" userId="47a45b00-4cc6-4408-9449-539bde8cfe9d" providerId="ADAL" clId="{6A995B66-DB2D-4712-A27A-D3A1DE3567C7}" dt="2021-11-12T20:51:06.282" v="1252"/>
          <ac:spMkLst>
            <pc:docMk/>
            <pc:sldMk cId="1535779949" sldId="345"/>
            <ac:spMk id="92" creationId="{F99D97DD-3B43-4BB2-B346-00BC795182FB}"/>
          </ac:spMkLst>
        </pc:spChg>
        <pc:spChg chg="mod">
          <ac:chgData name="Erich Allan Noack" userId="47a45b00-4cc6-4408-9449-539bde8cfe9d" providerId="ADAL" clId="{6A995B66-DB2D-4712-A27A-D3A1DE3567C7}" dt="2021-11-12T20:51:06.282" v="1252"/>
          <ac:spMkLst>
            <pc:docMk/>
            <pc:sldMk cId="1535779949" sldId="345"/>
            <ac:spMk id="93" creationId="{7AF33E4F-35AB-4F23-AD1C-398B09F13B23}"/>
          </ac:spMkLst>
        </pc:spChg>
        <pc:spChg chg="mod">
          <ac:chgData name="Erich Allan Noack" userId="47a45b00-4cc6-4408-9449-539bde8cfe9d" providerId="ADAL" clId="{6A995B66-DB2D-4712-A27A-D3A1DE3567C7}" dt="2021-11-12T20:51:06.282" v="1252"/>
          <ac:spMkLst>
            <pc:docMk/>
            <pc:sldMk cId="1535779949" sldId="345"/>
            <ac:spMk id="94" creationId="{DAB41B73-1A0A-4DE3-BA56-27A64557EFA0}"/>
          </ac:spMkLst>
        </pc:spChg>
        <pc:spChg chg="mod">
          <ac:chgData name="Erich Allan Noack" userId="47a45b00-4cc6-4408-9449-539bde8cfe9d" providerId="ADAL" clId="{6A995B66-DB2D-4712-A27A-D3A1DE3567C7}" dt="2021-11-12T20:51:06.282" v="1252"/>
          <ac:spMkLst>
            <pc:docMk/>
            <pc:sldMk cId="1535779949" sldId="345"/>
            <ac:spMk id="95" creationId="{E89270D3-34B1-4BDE-9CD1-F779E6FCF3A5}"/>
          </ac:spMkLst>
        </pc:spChg>
        <pc:spChg chg="mod">
          <ac:chgData name="Erich Allan Noack" userId="47a45b00-4cc6-4408-9449-539bde8cfe9d" providerId="ADAL" clId="{6A995B66-DB2D-4712-A27A-D3A1DE3567C7}" dt="2021-11-12T20:51:06.282" v="1252"/>
          <ac:spMkLst>
            <pc:docMk/>
            <pc:sldMk cId="1535779949" sldId="345"/>
            <ac:spMk id="98" creationId="{E945C259-477C-4509-AEE2-AD598A35EBF5}"/>
          </ac:spMkLst>
        </pc:spChg>
        <pc:spChg chg="mod">
          <ac:chgData name="Erich Allan Noack" userId="47a45b00-4cc6-4408-9449-539bde8cfe9d" providerId="ADAL" clId="{6A995B66-DB2D-4712-A27A-D3A1DE3567C7}" dt="2021-11-12T20:51:06.282" v="1252"/>
          <ac:spMkLst>
            <pc:docMk/>
            <pc:sldMk cId="1535779949" sldId="345"/>
            <ac:spMk id="99" creationId="{63207186-23D3-4D04-AE40-76A4B126B8DB}"/>
          </ac:spMkLst>
        </pc:spChg>
        <pc:spChg chg="mod">
          <ac:chgData name="Erich Allan Noack" userId="47a45b00-4cc6-4408-9449-539bde8cfe9d" providerId="ADAL" clId="{6A995B66-DB2D-4712-A27A-D3A1DE3567C7}" dt="2021-11-12T20:50:56.125" v="1250" actId="164"/>
          <ac:spMkLst>
            <pc:docMk/>
            <pc:sldMk cId="1535779949" sldId="345"/>
            <ac:spMk id="129" creationId="{0920A331-AED8-4D26-8DE3-E72795FF515A}"/>
          </ac:spMkLst>
        </pc:spChg>
        <pc:spChg chg="mod">
          <ac:chgData name="Erich Allan Noack" userId="47a45b00-4cc6-4408-9449-539bde8cfe9d" providerId="ADAL" clId="{6A995B66-DB2D-4712-A27A-D3A1DE3567C7}" dt="2021-11-12T20:51:06.282" v="1252"/>
          <ac:spMkLst>
            <pc:docMk/>
            <pc:sldMk cId="1535779949" sldId="345"/>
            <ac:spMk id="146" creationId="{BA23F802-D1D9-440F-AFCC-56A619A9B2EB}"/>
          </ac:spMkLst>
        </pc:spChg>
        <pc:spChg chg="mod">
          <ac:chgData name="Erich Allan Noack" userId="47a45b00-4cc6-4408-9449-539bde8cfe9d" providerId="ADAL" clId="{6A995B66-DB2D-4712-A27A-D3A1DE3567C7}" dt="2021-11-12T20:51:06.282" v="1252"/>
          <ac:spMkLst>
            <pc:docMk/>
            <pc:sldMk cId="1535779949" sldId="345"/>
            <ac:spMk id="147" creationId="{AEB19B48-1AE6-433C-9AF3-7FE815553C5B}"/>
          </ac:spMkLst>
        </pc:spChg>
        <pc:spChg chg="add mod">
          <ac:chgData name="Erich Allan Noack" userId="47a45b00-4cc6-4408-9449-539bde8cfe9d" providerId="ADAL" clId="{6A995B66-DB2D-4712-A27A-D3A1DE3567C7}" dt="2021-11-12T20:59:13.859" v="1302" actId="14100"/>
          <ac:spMkLst>
            <pc:docMk/>
            <pc:sldMk cId="1535779949" sldId="345"/>
            <ac:spMk id="148" creationId="{C8993D5D-CC4E-44F6-BC8B-B1AA3C2A3CB2}"/>
          </ac:spMkLst>
        </pc:spChg>
        <pc:spChg chg="add mod">
          <ac:chgData name="Erich Allan Noack" userId="47a45b00-4cc6-4408-9449-539bde8cfe9d" providerId="ADAL" clId="{6A995B66-DB2D-4712-A27A-D3A1DE3567C7}" dt="2021-11-12T20:58:00.329" v="1287" actId="14100"/>
          <ac:spMkLst>
            <pc:docMk/>
            <pc:sldMk cId="1535779949" sldId="345"/>
            <ac:spMk id="149" creationId="{E9203E51-274C-47BB-A584-E6226D8ECA95}"/>
          </ac:spMkLst>
        </pc:spChg>
        <pc:spChg chg="add mod">
          <ac:chgData name="Erich Allan Noack" userId="47a45b00-4cc6-4408-9449-539bde8cfe9d" providerId="ADAL" clId="{6A995B66-DB2D-4712-A27A-D3A1DE3567C7}" dt="2021-11-12T20:58:05.634" v="1288" actId="14100"/>
          <ac:spMkLst>
            <pc:docMk/>
            <pc:sldMk cId="1535779949" sldId="345"/>
            <ac:spMk id="150" creationId="{12591E0F-6644-4EDE-A089-988BA5432D67}"/>
          </ac:spMkLst>
        </pc:spChg>
        <pc:spChg chg="add mod">
          <ac:chgData name="Erich Allan Noack" userId="47a45b00-4cc6-4408-9449-539bde8cfe9d" providerId="ADAL" clId="{6A995B66-DB2D-4712-A27A-D3A1DE3567C7}" dt="2021-11-12T20:59:10.570" v="1301" actId="1076"/>
          <ac:spMkLst>
            <pc:docMk/>
            <pc:sldMk cId="1535779949" sldId="345"/>
            <ac:spMk id="151" creationId="{17BCBF7D-8655-4FEC-984E-338BD6CD747F}"/>
          </ac:spMkLst>
        </pc:spChg>
        <pc:spChg chg="add mod ord">
          <ac:chgData name="Erich Allan Noack" userId="47a45b00-4cc6-4408-9449-539bde8cfe9d" providerId="ADAL" clId="{6A995B66-DB2D-4712-A27A-D3A1DE3567C7}" dt="2021-11-12T21:07:31.891" v="1379" actId="167"/>
          <ac:spMkLst>
            <pc:docMk/>
            <pc:sldMk cId="1535779949" sldId="345"/>
            <ac:spMk id="152" creationId="{7364AE3C-BE10-44F9-B403-9D201C45AED5}"/>
          </ac:spMkLst>
        </pc:spChg>
        <pc:spChg chg="mod">
          <ac:chgData name="Erich Allan Noack" userId="47a45b00-4cc6-4408-9449-539bde8cfe9d" providerId="ADAL" clId="{6A995B66-DB2D-4712-A27A-D3A1DE3567C7}" dt="2021-11-12T20:45:42.874" v="1241" actId="1076"/>
          <ac:spMkLst>
            <pc:docMk/>
            <pc:sldMk cId="1535779949" sldId="345"/>
            <ac:spMk id="155" creationId="{23E0F36F-8AAA-4DB8-B9B8-66CC513613FA}"/>
          </ac:spMkLst>
        </pc:spChg>
        <pc:spChg chg="mod">
          <ac:chgData name="Erich Allan Noack" userId="47a45b00-4cc6-4408-9449-539bde8cfe9d" providerId="ADAL" clId="{6A995B66-DB2D-4712-A27A-D3A1DE3567C7}" dt="2021-11-12T21:05:18.336" v="1331" actId="20577"/>
          <ac:spMkLst>
            <pc:docMk/>
            <pc:sldMk cId="1535779949" sldId="345"/>
            <ac:spMk id="160" creationId="{B255958D-C0EF-4201-8DD3-32AF85EDF2E9}"/>
          </ac:spMkLst>
        </pc:spChg>
        <pc:spChg chg="mod">
          <ac:chgData name="Erich Allan Noack" userId="47a45b00-4cc6-4408-9449-539bde8cfe9d" providerId="ADAL" clId="{6A995B66-DB2D-4712-A27A-D3A1DE3567C7}" dt="2021-11-12T21:00:36.260" v="1312" actId="20577"/>
          <ac:spMkLst>
            <pc:docMk/>
            <pc:sldMk cId="1535779949" sldId="345"/>
            <ac:spMk id="635" creationId="{00000000-0000-0000-0000-000000000000}"/>
          </ac:spMkLst>
        </pc:spChg>
        <pc:grpChg chg="add mod">
          <ac:chgData name="Erich Allan Noack" userId="47a45b00-4cc6-4408-9449-539bde8cfe9d" providerId="ADAL" clId="{6A995B66-DB2D-4712-A27A-D3A1DE3567C7}" dt="2021-11-12T20:51:03.661" v="1251" actId="164"/>
          <ac:grpSpMkLst>
            <pc:docMk/>
            <pc:sldMk cId="1535779949" sldId="345"/>
            <ac:grpSpMk id="18" creationId="{D68A7649-1822-4973-B35F-0CAF639719C5}"/>
          </ac:grpSpMkLst>
        </pc:grpChg>
        <pc:grpChg chg="add mod">
          <ac:chgData name="Erich Allan Noack" userId="47a45b00-4cc6-4408-9449-539bde8cfe9d" providerId="ADAL" clId="{6A995B66-DB2D-4712-A27A-D3A1DE3567C7}" dt="2021-11-12T20:51:03.661" v="1251" actId="164"/>
          <ac:grpSpMkLst>
            <pc:docMk/>
            <pc:sldMk cId="1535779949" sldId="345"/>
            <ac:grpSpMk id="19" creationId="{16F5D591-47E8-48F8-80F4-E8883A9DC0D8}"/>
          </ac:grpSpMkLst>
        </pc:grpChg>
        <pc:grpChg chg="add mod">
          <ac:chgData name="Erich Allan Noack" userId="47a45b00-4cc6-4408-9449-539bde8cfe9d" providerId="ADAL" clId="{6A995B66-DB2D-4712-A27A-D3A1DE3567C7}" dt="2021-11-12T20:51:03.661" v="1251" actId="164"/>
          <ac:grpSpMkLst>
            <pc:docMk/>
            <pc:sldMk cId="1535779949" sldId="345"/>
            <ac:grpSpMk id="20" creationId="{A72006E3-766F-4179-BA4D-AB8FE7CE6E94}"/>
          </ac:grpSpMkLst>
        </pc:grpChg>
        <pc:grpChg chg="del">
          <ac:chgData name="Erich Allan Noack" userId="47a45b00-4cc6-4408-9449-539bde8cfe9d" providerId="ADAL" clId="{6A995B66-DB2D-4712-A27A-D3A1DE3567C7}" dt="2021-11-12T20:41:10.455" v="1180" actId="478"/>
          <ac:grpSpMkLst>
            <pc:docMk/>
            <pc:sldMk cId="1535779949" sldId="345"/>
            <ac:grpSpMk id="45" creationId="{72FE2103-DCD0-4C3C-82C5-B51D6086D6C6}"/>
          </ac:grpSpMkLst>
        </pc:grpChg>
        <pc:grpChg chg="add mod">
          <ac:chgData name="Erich Allan Noack" userId="47a45b00-4cc6-4408-9449-539bde8cfe9d" providerId="ADAL" clId="{6A995B66-DB2D-4712-A27A-D3A1DE3567C7}" dt="2021-11-12T20:51:03.661" v="1251" actId="164"/>
          <ac:grpSpMkLst>
            <pc:docMk/>
            <pc:sldMk cId="1535779949" sldId="345"/>
            <ac:grpSpMk id="81" creationId="{30E744D1-609B-4AD0-95F5-6E58A930BAE5}"/>
          </ac:grpSpMkLst>
        </pc:grpChg>
        <pc:grpChg chg="add del mod">
          <ac:chgData name="Erich Allan Noack" userId="47a45b00-4cc6-4408-9449-539bde8cfe9d" providerId="ADAL" clId="{6A995B66-DB2D-4712-A27A-D3A1DE3567C7}" dt="2021-11-12T20:51:58.465" v="1264" actId="478"/>
          <ac:grpSpMkLst>
            <pc:docMk/>
            <pc:sldMk cId="1535779949" sldId="345"/>
            <ac:grpSpMk id="87" creationId="{2169FD71-40F1-407E-8F27-AF27B31CBEA8}"/>
          </ac:grpSpMkLst>
        </pc:grpChg>
        <pc:grpChg chg="mod">
          <ac:chgData name="Erich Allan Noack" userId="47a45b00-4cc6-4408-9449-539bde8cfe9d" providerId="ADAL" clId="{6A995B66-DB2D-4712-A27A-D3A1DE3567C7}" dt="2021-11-12T20:51:06.282" v="1252"/>
          <ac:grpSpMkLst>
            <pc:docMk/>
            <pc:sldMk cId="1535779949" sldId="345"/>
            <ac:grpSpMk id="88" creationId="{E62F583A-E334-444F-B89F-531C92AFC2A0}"/>
          </ac:grpSpMkLst>
        </pc:grpChg>
        <pc:grpChg chg="mod">
          <ac:chgData name="Erich Allan Noack" userId="47a45b00-4cc6-4408-9449-539bde8cfe9d" providerId="ADAL" clId="{6A995B66-DB2D-4712-A27A-D3A1DE3567C7}" dt="2021-11-12T20:51:06.282" v="1252"/>
          <ac:grpSpMkLst>
            <pc:docMk/>
            <pc:sldMk cId="1535779949" sldId="345"/>
            <ac:grpSpMk id="89" creationId="{243E6DCB-781B-4C14-8FB8-A3694E45EDAA}"/>
          </ac:grpSpMkLst>
        </pc:grpChg>
        <pc:grpChg chg="mod">
          <ac:chgData name="Erich Allan Noack" userId="47a45b00-4cc6-4408-9449-539bde8cfe9d" providerId="ADAL" clId="{6A995B66-DB2D-4712-A27A-D3A1DE3567C7}" dt="2021-11-12T20:51:06.282" v="1252"/>
          <ac:grpSpMkLst>
            <pc:docMk/>
            <pc:sldMk cId="1535779949" sldId="345"/>
            <ac:grpSpMk id="90" creationId="{34AF6E68-5114-4633-ABFD-33502E5E2425}"/>
          </ac:grpSpMkLst>
        </pc:grpChg>
        <pc:grpChg chg="del">
          <ac:chgData name="Erich Allan Noack" userId="47a45b00-4cc6-4408-9449-539bde8cfe9d" providerId="ADAL" clId="{6A995B66-DB2D-4712-A27A-D3A1DE3567C7}" dt="2021-11-12T20:41:11.795" v="1181" actId="478"/>
          <ac:grpSpMkLst>
            <pc:docMk/>
            <pc:sldMk cId="1535779949" sldId="345"/>
            <ac:grpSpMk id="100" creationId="{494F2064-B042-4B85-86F7-BDC6BBF6D67E}"/>
          </ac:grpSpMkLst>
        </pc:grpChg>
        <pc:grpChg chg="mod">
          <ac:chgData name="Erich Allan Noack" userId="47a45b00-4cc6-4408-9449-539bde8cfe9d" providerId="ADAL" clId="{6A995B66-DB2D-4712-A27A-D3A1DE3567C7}" dt="2021-11-12T20:52:19.986" v="1270" actId="1035"/>
          <ac:grpSpMkLst>
            <pc:docMk/>
            <pc:sldMk cId="1535779949" sldId="345"/>
            <ac:grpSpMk id="156" creationId="{44620D29-9727-4526-B7F5-30E7E70500D5}"/>
          </ac:grpSpMkLst>
        </pc:grpChg>
      </pc:sldChg>
      <pc:sldChg chg="addSp modSp mod ord modAnim">
        <pc:chgData name="Erich Allan Noack" userId="47a45b00-4cc6-4408-9449-539bde8cfe9d" providerId="ADAL" clId="{6A995B66-DB2D-4712-A27A-D3A1DE3567C7}" dt="2021-11-12T21:09:43.544" v="1416" actId="1036"/>
        <pc:sldMkLst>
          <pc:docMk/>
          <pc:sldMk cId="3711068535" sldId="346"/>
        </pc:sldMkLst>
        <pc:spChg chg="add mod">
          <ac:chgData name="Erich Allan Noack" userId="47a45b00-4cc6-4408-9449-539bde8cfe9d" providerId="ADAL" clId="{6A995B66-DB2D-4712-A27A-D3A1DE3567C7}" dt="2021-11-12T20:25:08.205" v="676" actId="20577"/>
          <ac:spMkLst>
            <pc:docMk/>
            <pc:sldMk cId="3711068535" sldId="346"/>
            <ac:spMk id="15" creationId="{28380420-C1BE-44BE-891A-04019540ED6F}"/>
          </ac:spMkLst>
        </pc:spChg>
        <pc:spChg chg="add mod ord">
          <ac:chgData name="Erich Allan Noack" userId="47a45b00-4cc6-4408-9449-539bde8cfe9d" providerId="ADAL" clId="{6A995B66-DB2D-4712-A27A-D3A1DE3567C7}" dt="2021-11-12T21:09:43.544" v="1416" actId="1036"/>
          <ac:spMkLst>
            <pc:docMk/>
            <pc:sldMk cId="3711068535" sldId="346"/>
            <ac:spMk id="67" creationId="{090A5547-8549-4576-B969-D69DBCD51278}"/>
          </ac:spMkLst>
        </pc:spChg>
        <pc:spChg chg="mod">
          <ac:chgData name="Erich Allan Noack" userId="47a45b00-4cc6-4408-9449-539bde8cfe9d" providerId="ADAL" clId="{6A995B66-DB2D-4712-A27A-D3A1DE3567C7}" dt="2021-11-12T21:09:38.959" v="1415" actId="1036"/>
          <ac:spMkLst>
            <pc:docMk/>
            <pc:sldMk cId="3711068535" sldId="346"/>
            <ac:spMk id="634" creationId="{00000000-0000-0000-0000-000000000000}"/>
          </ac:spMkLst>
        </pc:spChg>
        <pc:spChg chg="mod">
          <ac:chgData name="Erich Allan Noack" userId="47a45b00-4cc6-4408-9449-539bde8cfe9d" providerId="ADAL" clId="{6A995B66-DB2D-4712-A27A-D3A1DE3567C7}" dt="2021-11-12T21:05:38.769" v="1340" actId="20577"/>
          <ac:spMkLst>
            <pc:docMk/>
            <pc:sldMk cId="3711068535" sldId="346"/>
            <ac:spMk id="635" creationId="{00000000-0000-0000-0000-000000000000}"/>
          </ac:spMkLst>
        </pc:spChg>
      </pc:sldChg>
      <pc:sldChg chg="addSp delSp modSp mod ord delAnim modAnim">
        <pc:chgData name="Erich Allan Noack" userId="47a45b00-4cc6-4408-9449-539bde8cfe9d" providerId="ADAL" clId="{6A995B66-DB2D-4712-A27A-D3A1DE3567C7}" dt="2021-11-12T21:09:27.390" v="1413" actId="1036"/>
        <pc:sldMkLst>
          <pc:docMk/>
          <pc:sldMk cId="891375708" sldId="347"/>
        </pc:sldMkLst>
        <pc:spChg chg="add del mod">
          <ac:chgData name="Erich Allan Noack" userId="47a45b00-4cc6-4408-9449-539bde8cfe9d" providerId="ADAL" clId="{6A995B66-DB2D-4712-A27A-D3A1DE3567C7}" dt="2021-11-12T20:25:27.009" v="681"/>
          <ac:spMkLst>
            <pc:docMk/>
            <pc:sldMk cId="891375708" sldId="347"/>
            <ac:spMk id="15" creationId="{332CC2BF-D4F0-4446-97EA-9380FA46D014}"/>
          </ac:spMkLst>
        </pc:spChg>
        <pc:spChg chg="add del mod">
          <ac:chgData name="Erich Allan Noack" userId="47a45b00-4cc6-4408-9449-539bde8cfe9d" providerId="ADAL" clId="{6A995B66-DB2D-4712-A27A-D3A1DE3567C7}" dt="2021-11-12T20:27:31.059" v="706"/>
          <ac:spMkLst>
            <pc:docMk/>
            <pc:sldMk cId="891375708" sldId="347"/>
            <ac:spMk id="16" creationId="{1FB015AE-C689-4F7C-99D7-D53A625C66C6}"/>
          </ac:spMkLst>
        </pc:spChg>
        <pc:spChg chg="add mod">
          <ac:chgData name="Erich Allan Noack" userId="47a45b00-4cc6-4408-9449-539bde8cfe9d" providerId="ADAL" clId="{6A995B66-DB2D-4712-A27A-D3A1DE3567C7}" dt="2021-11-12T20:30:40.003" v="859" actId="20577"/>
          <ac:spMkLst>
            <pc:docMk/>
            <pc:sldMk cId="891375708" sldId="347"/>
            <ac:spMk id="17" creationId="{88F11ACD-C285-407F-99E3-608B0FD9CDBD}"/>
          </ac:spMkLst>
        </pc:spChg>
        <pc:spChg chg="add mod ord">
          <ac:chgData name="Erich Allan Noack" userId="47a45b00-4cc6-4408-9449-539bde8cfe9d" providerId="ADAL" clId="{6A995B66-DB2D-4712-A27A-D3A1DE3567C7}" dt="2021-11-12T21:09:27.390" v="1413" actId="1036"/>
          <ac:spMkLst>
            <pc:docMk/>
            <pc:sldMk cId="891375708" sldId="347"/>
            <ac:spMk id="60" creationId="{57335FC9-F418-433E-A3EF-A7F63EA376B2}"/>
          </ac:spMkLst>
        </pc:spChg>
        <pc:spChg chg="del">
          <ac:chgData name="Erich Allan Noack" userId="47a45b00-4cc6-4408-9449-539bde8cfe9d" providerId="ADAL" clId="{6A995B66-DB2D-4712-A27A-D3A1DE3567C7}" dt="2021-11-12T21:08:05.088" v="1382" actId="478"/>
          <ac:spMkLst>
            <pc:docMk/>
            <pc:sldMk cId="891375708" sldId="347"/>
            <ac:spMk id="634" creationId="{00000000-0000-0000-0000-000000000000}"/>
          </ac:spMkLst>
        </pc:spChg>
        <pc:spChg chg="mod">
          <ac:chgData name="Erich Allan Noack" userId="47a45b00-4cc6-4408-9449-539bde8cfe9d" providerId="ADAL" clId="{6A995B66-DB2D-4712-A27A-D3A1DE3567C7}" dt="2021-11-12T21:07:11.079" v="1374" actId="20577"/>
          <ac:spMkLst>
            <pc:docMk/>
            <pc:sldMk cId="891375708" sldId="347"/>
            <ac:spMk id="635" creationId="{00000000-0000-0000-0000-000000000000}"/>
          </ac:spMkLst>
        </pc:spChg>
      </pc:sldChg>
      <pc:sldChg chg="addSp delSp modSp mod ord delAnim modAnim">
        <pc:chgData name="Erich Allan Noack" userId="47a45b00-4cc6-4408-9449-539bde8cfe9d" providerId="ADAL" clId="{6A995B66-DB2D-4712-A27A-D3A1DE3567C7}" dt="2021-11-12T21:09:33.385" v="1414" actId="1036"/>
        <pc:sldMkLst>
          <pc:docMk/>
          <pc:sldMk cId="395848115" sldId="348"/>
        </pc:sldMkLst>
        <pc:spChg chg="add mod">
          <ac:chgData name="Erich Allan Noack" userId="47a45b00-4cc6-4408-9449-539bde8cfe9d" providerId="ADAL" clId="{6A995B66-DB2D-4712-A27A-D3A1DE3567C7}" dt="2021-11-12T20:31:25.952" v="947" actId="20577"/>
          <ac:spMkLst>
            <pc:docMk/>
            <pc:sldMk cId="395848115" sldId="348"/>
            <ac:spMk id="5" creationId="{4248FD8B-AF41-4D34-A946-E6DAB4E76F57}"/>
          </ac:spMkLst>
        </pc:spChg>
        <pc:spChg chg="add mod ord">
          <ac:chgData name="Erich Allan Noack" userId="47a45b00-4cc6-4408-9449-539bde8cfe9d" providerId="ADAL" clId="{6A995B66-DB2D-4712-A27A-D3A1DE3567C7}" dt="2021-11-12T21:09:33.385" v="1414" actId="1036"/>
          <ac:spMkLst>
            <pc:docMk/>
            <pc:sldMk cId="395848115" sldId="348"/>
            <ac:spMk id="57" creationId="{DF72D43B-1E4E-41F2-B248-8EEF998D00D2}"/>
          </ac:spMkLst>
        </pc:spChg>
        <pc:spChg chg="del">
          <ac:chgData name="Erich Allan Noack" userId="47a45b00-4cc6-4408-9449-539bde8cfe9d" providerId="ADAL" clId="{6A995B66-DB2D-4712-A27A-D3A1DE3567C7}" dt="2021-11-12T21:06:50.037" v="1360" actId="478"/>
          <ac:spMkLst>
            <pc:docMk/>
            <pc:sldMk cId="395848115" sldId="348"/>
            <ac:spMk id="634" creationId="{00000000-0000-0000-0000-000000000000}"/>
          </ac:spMkLst>
        </pc:spChg>
        <pc:spChg chg="mod">
          <ac:chgData name="Erich Allan Noack" userId="47a45b00-4cc6-4408-9449-539bde8cfe9d" providerId="ADAL" clId="{6A995B66-DB2D-4712-A27A-D3A1DE3567C7}" dt="2021-11-12T21:05:55.081" v="1351" actId="20577"/>
          <ac:spMkLst>
            <pc:docMk/>
            <pc:sldMk cId="395848115" sldId="348"/>
            <ac:spMk id="635" creationId="{00000000-0000-0000-0000-000000000000}"/>
          </ac:spMkLst>
        </pc:spChg>
      </pc:sldChg>
      <pc:sldChg chg="addSp delSp modSp mod ord delAnim modAnim">
        <pc:chgData name="Erich Allan Noack" userId="47a45b00-4cc6-4408-9449-539bde8cfe9d" providerId="ADAL" clId="{6A995B66-DB2D-4712-A27A-D3A1DE3567C7}" dt="2021-11-12T21:08:39.371" v="1398" actId="167"/>
        <pc:sldMkLst>
          <pc:docMk/>
          <pc:sldMk cId="2768159061" sldId="349"/>
        </pc:sldMkLst>
        <pc:spChg chg="add mod">
          <ac:chgData name="Erich Allan Noack" userId="47a45b00-4cc6-4408-9449-539bde8cfe9d" providerId="ADAL" clId="{6A995B66-DB2D-4712-A27A-D3A1DE3567C7}" dt="2021-11-12T20:32:39.970" v="1059" actId="20577"/>
          <ac:spMkLst>
            <pc:docMk/>
            <pc:sldMk cId="2768159061" sldId="349"/>
            <ac:spMk id="6" creationId="{801E97DE-742C-403C-BF06-F43158B54176}"/>
          </ac:spMkLst>
        </pc:spChg>
        <pc:spChg chg="add mod ord">
          <ac:chgData name="Erich Allan Noack" userId="47a45b00-4cc6-4408-9449-539bde8cfe9d" providerId="ADAL" clId="{6A995B66-DB2D-4712-A27A-D3A1DE3567C7}" dt="2021-11-12T21:08:39.371" v="1398" actId="167"/>
          <ac:spMkLst>
            <pc:docMk/>
            <pc:sldMk cId="2768159061" sldId="349"/>
            <ac:spMk id="42" creationId="{978DB9EF-541A-4BDE-809E-3645824BE56A}"/>
          </ac:spMkLst>
        </pc:spChg>
        <pc:spChg chg="del">
          <ac:chgData name="Erich Allan Noack" userId="47a45b00-4cc6-4408-9449-539bde8cfe9d" providerId="ADAL" clId="{6A995B66-DB2D-4712-A27A-D3A1DE3567C7}" dt="2021-11-12T21:08:36.360" v="1397" actId="478"/>
          <ac:spMkLst>
            <pc:docMk/>
            <pc:sldMk cId="2768159061" sldId="349"/>
            <ac:spMk id="634" creationId="{00000000-0000-0000-0000-000000000000}"/>
          </ac:spMkLst>
        </pc:spChg>
        <pc:spChg chg="mod">
          <ac:chgData name="Erich Allan Noack" userId="47a45b00-4cc6-4408-9449-539bde8cfe9d" providerId="ADAL" clId="{6A995B66-DB2D-4712-A27A-D3A1DE3567C7}" dt="2021-11-12T21:08:24.687" v="1392" actId="20577"/>
          <ac:spMkLst>
            <pc:docMk/>
            <pc:sldMk cId="2768159061" sldId="349"/>
            <ac:spMk id="635" creationId="{00000000-0000-0000-0000-000000000000}"/>
          </ac:spMkLst>
        </pc:spChg>
      </pc:sldChg>
      <pc:sldChg chg="addSp modSp mod">
        <pc:chgData name="Erich Allan Noack" userId="47a45b00-4cc6-4408-9449-539bde8cfe9d" providerId="ADAL" clId="{6A995B66-DB2D-4712-A27A-D3A1DE3567C7}" dt="2021-11-12T20:37:57.360" v="1157" actId="20577"/>
        <pc:sldMkLst>
          <pc:docMk/>
          <pc:sldMk cId="283557214" sldId="350"/>
        </pc:sldMkLst>
        <pc:spChg chg="add mod">
          <ac:chgData name="Erich Allan Noack" userId="47a45b00-4cc6-4408-9449-539bde8cfe9d" providerId="ADAL" clId="{6A995B66-DB2D-4712-A27A-D3A1DE3567C7}" dt="2021-11-12T20:37:57.360" v="1157" actId="20577"/>
          <ac:spMkLst>
            <pc:docMk/>
            <pc:sldMk cId="283557214" sldId="350"/>
            <ac:spMk id="5" creationId="{5EF4BF77-4EBA-4CD5-B5DB-0D46647FF26B}"/>
          </ac:spMkLst>
        </pc:spChg>
      </pc:sldChg>
      <pc:sldChg chg="modNotesTx">
        <pc:chgData name="Erich Allan Noack" userId="47a45b00-4cc6-4408-9449-539bde8cfe9d" providerId="ADAL" clId="{6A995B66-DB2D-4712-A27A-D3A1DE3567C7}" dt="2021-11-12T21:27:16.570" v="1419" actId="33524"/>
        <pc:sldMkLst>
          <pc:docMk/>
          <pc:sldMk cId="752694334" sldId="356"/>
        </pc:sldMkLst>
      </pc:sldChg>
      <pc:sldChg chg="modSp mod">
        <pc:chgData name="Erich Allan Noack" userId="47a45b00-4cc6-4408-9449-539bde8cfe9d" providerId="ADAL" clId="{6A995B66-DB2D-4712-A27A-D3A1DE3567C7}" dt="2021-12-02T20:56:44.143" v="1421" actId="1076"/>
        <pc:sldMkLst>
          <pc:docMk/>
          <pc:sldMk cId="616354141" sldId="357"/>
        </pc:sldMkLst>
        <pc:spChg chg="mod">
          <ac:chgData name="Erich Allan Noack" userId="47a45b00-4cc6-4408-9449-539bde8cfe9d" providerId="ADAL" clId="{6A995B66-DB2D-4712-A27A-D3A1DE3567C7}" dt="2021-12-02T20:56:44.143" v="1421" actId="1076"/>
          <ac:spMkLst>
            <pc:docMk/>
            <pc:sldMk cId="616354141" sldId="357"/>
            <ac:spMk id="6" creationId="{C4808A6E-4560-49CC-A241-72826EE81058}"/>
          </ac:spMkLst>
        </pc:spChg>
      </pc:sldChg>
      <pc:sldChg chg="addSp modSp mod">
        <pc:chgData name="Erich Allan Noack" userId="47a45b00-4cc6-4408-9449-539bde8cfe9d" providerId="ADAL" clId="{6A995B66-DB2D-4712-A27A-D3A1DE3567C7}" dt="2021-11-12T21:03:35.658" v="1323" actId="20577"/>
        <pc:sldMkLst>
          <pc:docMk/>
          <pc:sldMk cId="2182128986" sldId="361"/>
        </pc:sldMkLst>
        <pc:spChg chg="add mod">
          <ac:chgData name="Erich Allan Noack" userId="47a45b00-4cc6-4408-9449-539bde8cfe9d" providerId="ADAL" clId="{6A995B66-DB2D-4712-A27A-D3A1DE3567C7}" dt="2021-11-12T20:38:54.453" v="1159" actId="403"/>
          <ac:spMkLst>
            <pc:docMk/>
            <pc:sldMk cId="2182128986" sldId="361"/>
            <ac:spMk id="2" creationId="{F4986147-5293-4DEC-89F4-2FF55BEA40BC}"/>
          </ac:spMkLst>
        </pc:spChg>
        <pc:spChg chg="mod">
          <ac:chgData name="Erich Allan Noack" userId="47a45b00-4cc6-4408-9449-539bde8cfe9d" providerId="ADAL" clId="{6A995B66-DB2D-4712-A27A-D3A1DE3567C7}" dt="2021-11-12T21:03:35.658" v="1323" actId="20577"/>
          <ac:spMkLst>
            <pc:docMk/>
            <pc:sldMk cId="2182128986" sldId="361"/>
            <ac:spMk id="635" creationId="{00000000-0000-0000-0000-000000000000}"/>
          </ac:spMkLst>
        </pc:spChg>
        <pc:spChg chg="mod">
          <ac:chgData name="Erich Allan Noack" userId="47a45b00-4cc6-4408-9449-539bde8cfe9d" providerId="ADAL" clId="{6A995B66-DB2D-4712-A27A-D3A1DE3567C7}" dt="2021-11-12T20:17:03.313" v="291" actId="20577"/>
          <ac:spMkLst>
            <pc:docMk/>
            <pc:sldMk cId="2182128986" sldId="361"/>
            <ac:spMk id="687" creationId="{AC8C2812-9841-4B94-8D17-0C2A281CB39F}"/>
          </ac:spMkLst>
        </pc:spChg>
      </pc:sldChg>
      <pc:sldChg chg="addSp delSp modSp add mod delAnim modAnim">
        <pc:chgData name="Erich Allan Noack" userId="47a45b00-4cc6-4408-9449-539bde8cfe9d" providerId="ADAL" clId="{6A995B66-DB2D-4712-A27A-D3A1DE3567C7}" dt="2021-11-12T21:09:18.829" v="1412" actId="1036"/>
        <pc:sldMkLst>
          <pc:docMk/>
          <pc:sldMk cId="2548159490" sldId="362"/>
        </pc:sldMkLst>
        <pc:spChg chg="add mod ord">
          <ac:chgData name="Erich Allan Noack" userId="47a45b00-4cc6-4408-9449-539bde8cfe9d" providerId="ADAL" clId="{6A995B66-DB2D-4712-A27A-D3A1DE3567C7}" dt="2021-11-12T21:09:18.829" v="1412" actId="1036"/>
          <ac:spMkLst>
            <pc:docMk/>
            <pc:sldMk cId="2548159490" sldId="362"/>
            <ac:spMk id="37" creationId="{417F019C-0EC4-4290-8CD2-90E2719B3E8F}"/>
          </ac:spMkLst>
        </pc:spChg>
        <pc:spChg chg="del">
          <ac:chgData name="Erich Allan Noack" userId="47a45b00-4cc6-4408-9449-539bde8cfe9d" providerId="ADAL" clId="{6A995B66-DB2D-4712-A27A-D3A1DE3567C7}" dt="2021-11-12T21:09:10.328" v="1410" actId="478"/>
          <ac:spMkLst>
            <pc:docMk/>
            <pc:sldMk cId="2548159490" sldId="362"/>
            <ac:spMk id="634" creationId="{00000000-0000-0000-0000-000000000000}"/>
          </ac:spMkLst>
        </pc:spChg>
        <pc:spChg chg="mod">
          <ac:chgData name="Erich Allan Noack" userId="47a45b00-4cc6-4408-9449-539bde8cfe9d" providerId="ADAL" clId="{6A995B66-DB2D-4712-A27A-D3A1DE3567C7}" dt="2021-11-12T21:08:58.546" v="1407" actId="20577"/>
          <ac:spMkLst>
            <pc:docMk/>
            <pc:sldMk cId="2548159490" sldId="362"/>
            <ac:spMk id="635" creationId="{00000000-0000-0000-0000-000000000000}"/>
          </ac:spMkLst>
        </pc:spChg>
      </pc:sldChg>
      <pc:sldChg chg="delSp modSp add">
        <pc:chgData name="Erich Allan Noack" userId="47a45b00-4cc6-4408-9449-539bde8cfe9d" providerId="ADAL" clId="{6A995B66-DB2D-4712-A27A-D3A1DE3567C7}" dt="2021-12-02T22:01:20.040" v="1427" actId="165"/>
        <pc:sldMkLst>
          <pc:docMk/>
          <pc:sldMk cId="2792638028" sldId="371"/>
        </pc:sldMkLst>
        <pc:spChg chg="mod topLvl">
          <ac:chgData name="Erich Allan Noack" userId="47a45b00-4cc6-4408-9449-539bde8cfe9d" providerId="ADAL" clId="{6A995B66-DB2D-4712-A27A-D3A1DE3567C7}" dt="2021-12-02T22:01:20.040" v="1427" actId="165"/>
          <ac:spMkLst>
            <pc:docMk/>
            <pc:sldMk cId="2792638028" sldId="371"/>
            <ac:spMk id="6" creationId="{1DDC3BD0-C0BD-40CE-9CD8-9E3FA6F4A7E6}"/>
          </ac:spMkLst>
        </pc:spChg>
        <pc:spChg chg="mod">
          <ac:chgData name="Erich Allan Noack" userId="47a45b00-4cc6-4408-9449-539bde8cfe9d" providerId="ADAL" clId="{6A995B66-DB2D-4712-A27A-D3A1DE3567C7}" dt="2021-12-02T22:01:20.040" v="1427" actId="165"/>
          <ac:spMkLst>
            <pc:docMk/>
            <pc:sldMk cId="2792638028" sldId="371"/>
            <ac:spMk id="8" creationId="{6E54AB64-AB42-43CA-992A-F0FCAA2BCDFF}"/>
          </ac:spMkLst>
        </pc:spChg>
        <pc:spChg chg="mod">
          <ac:chgData name="Erich Allan Noack" userId="47a45b00-4cc6-4408-9449-539bde8cfe9d" providerId="ADAL" clId="{6A995B66-DB2D-4712-A27A-D3A1DE3567C7}" dt="2021-12-02T22:01:20.040" v="1427" actId="165"/>
          <ac:spMkLst>
            <pc:docMk/>
            <pc:sldMk cId="2792638028" sldId="371"/>
            <ac:spMk id="12" creationId="{CDD6B5EF-236D-4724-B6BB-624ABCB35F5D}"/>
          </ac:spMkLst>
        </pc:spChg>
        <pc:spChg chg="mod">
          <ac:chgData name="Erich Allan Noack" userId="47a45b00-4cc6-4408-9449-539bde8cfe9d" providerId="ADAL" clId="{6A995B66-DB2D-4712-A27A-D3A1DE3567C7}" dt="2021-12-02T22:01:20.040" v="1427" actId="165"/>
          <ac:spMkLst>
            <pc:docMk/>
            <pc:sldMk cId="2792638028" sldId="371"/>
            <ac:spMk id="13" creationId="{A06A134E-7BA2-4BBC-998A-B17EBBCF61F3}"/>
          </ac:spMkLst>
        </pc:spChg>
        <pc:spChg chg="mod">
          <ac:chgData name="Erich Allan Noack" userId="47a45b00-4cc6-4408-9449-539bde8cfe9d" providerId="ADAL" clId="{6A995B66-DB2D-4712-A27A-D3A1DE3567C7}" dt="2021-12-02T22:01:20.040" v="1427" actId="165"/>
          <ac:spMkLst>
            <pc:docMk/>
            <pc:sldMk cId="2792638028" sldId="371"/>
            <ac:spMk id="14" creationId="{8181ECB4-4261-4F69-8641-709AF112C374}"/>
          </ac:spMkLst>
        </pc:spChg>
        <pc:spChg chg="mod">
          <ac:chgData name="Erich Allan Noack" userId="47a45b00-4cc6-4408-9449-539bde8cfe9d" providerId="ADAL" clId="{6A995B66-DB2D-4712-A27A-D3A1DE3567C7}" dt="2021-12-02T22:01:20.040" v="1427" actId="165"/>
          <ac:spMkLst>
            <pc:docMk/>
            <pc:sldMk cId="2792638028" sldId="371"/>
            <ac:spMk id="15" creationId="{B238D75C-6D0F-4A5E-A46D-F7DDD0562F35}"/>
          </ac:spMkLst>
        </pc:spChg>
        <pc:spChg chg="mod">
          <ac:chgData name="Erich Allan Noack" userId="47a45b00-4cc6-4408-9449-539bde8cfe9d" providerId="ADAL" clId="{6A995B66-DB2D-4712-A27A-D3A1DE3567C7}" dt="2021-12-02T22:01:20.040" v="1427" actId="165"/>
          <ac:spMkLst>
            <pc:docMk/>
            <pc:sldMk cId="2792638028" sldId="371"/>
            <ac:spMk id="17" creationId="{2EC69CE9-E146-40C3-854B-05891B890FE7}"/>
          </ac:spMkLst>
        </pc:spChg>
        <pc:spChg chg="mod">
          <ac:chgData name="Erich Allan Noack" userId="47a45b00-4cc6-4408-9449-539bde8cfe9d" providerId="ADAL" clId="{6A995B66-DB2D-4712-A27A-D3A1DE3567C7}" dt="2021-12-02T22:01:20.040" v="1427" actId="165"/>
          <ac:spMkLst>
            <pc:docMk/>
            <pc:sldMk cId="2792638028" sldId="371"/>
            <ac:spMk id="18" creationId="{43F1410E-7F66-46C6-9129-2D1641E6A0C5}"/>
          </ac:spMkLst>
        </pc:spChg>
        <pc:spChg chg="mod">
          <ac:chgData name="Erich Allan Noack" userId="47a45b00-4cc6-4408-9449-539bde8cfe9d" providerId="ADAL" clId="{6A995B66-DB2D-4712-A27A-D3A1DE3567C7}" dt="2021-12-02T22:01:20.040" v="1427" actId="165"/>
          <ac:spMkLst>
            <pc:docMk/>
            <pc:sldMk cId="2792638028" sldId="371"/>
            <ac:spMk id="19" creationId="{C79547C0-C9C4-4F89-ACCB-F5A4132E0A10}"/>
          </ac:spMkLst>
        </pc:spChg>
        <pc:spChg chg="mod">
          <ac:chgData name="Erich Allan Noack" userId="47a45b00-4cc6-4408-9449-539bde8cfe9d" providerId="ADAL" clId="{6A995B66-DB2D-4712-A27A-D3A1DE3567C7}" dt="2021-12-02T22:01:20.040" v="1427" actId="165"/>
          <ac:spMkLst>
            <pc:docMk/>
            <pc:sldMk cId="2792638028" sldId="371"/>
            <ac:spMk id="20" creationId="{0FEB82B8-9E41-4DA6-B099-2B00A8F07CE7}"/>
          </ac:spMkLst>
        </pc:spChg>
        <pc:spChg chg="mod">
          <ac:chgData name="Erich Allan Noack" userId="47a45b00-4cc6-4408-9449-539bde8cfe9d" providerId="ADAL" clId="{6A995B66-DB2D-4712-A27A-D3A1DE3567C7}" dt="2021-12-02T22:01:20.040" v="1427" actId="165"/>
          <ac:spMkLst>
            <pc:docMk/>
            <pc:sldMk cId="2792638028" sldId="371"/>
            <ac:spMk id="39" creationId="{390C7185-EA00-4F68-A4E6-046978D0DD0D}"/>
          </ac:spMkLst>
        </pc:spChg>
        <pc:spChg chg="mod topLvl">
          <ac:chgData name="Erich Allan Noack" userId="47a45b00-4cc6-4408-9449-539bde8cfe9d" providerId="ADAL" clId="{6A995B66-DB2D-4712-A27A-D3A1DE3567C7}" dt="2021-12-02T22:01:20.040" v="1427" actId="165"/>
          <ac:spMkLst>
            <pc:docMk/>
            <pc:sldMk cId="2792638028" sldId="371"/>
            <ac:spMk id="41" creationId="{7D20FC9E-B6DA-4E58-AF0A-B027239EFB02}"/>
          </ac:spMkLst>
        </pc:spChg>
        <pc:spChg chg="mod topLvl">
          <ac:chgData name="Erich Allan Noack" userId="47a45b00-4cc6-4408-9449-539bde8cfe9d" providerId="ADAL" clId="{6A995B66-DB2D-4712-A27A-D3A1DE3567C7}" dt="2021-12-02T22:01:20.040" v="1427" actId="165"/>
          <ac:spMkLst>
            <pc:docMk/>
            <pc:sldMk cId="2792638028" sldId="371"/>
            <ac:spMk id="43" creationId="{F9053CE9-AF74-4118-8823-2486B7D2995E}"/>
          </ac:spMkLst>
        </pc:spChg>
        <pc:spChg chg="mod">
          <ac:chgData name="Erich Allan Noack" userId="47a45b00-4cc6-4408-9449-539bde8cfe9d" providerId="ADAL" clId="{6A995B66-DB2D-4712-A27A-D3A1DE3567C7}" dt="2021-12-02T22:01:20.040" v="1427" actId="165"/>
          <ac:spMkLst>
            <pc:docMk/>
            <pc:sldMk cId="2792638028" sldId="371"/>
            <ac:spMk id="95" creationId="{CA7CE09A-5B16-4FBC-BAB8-25C4EA079EBB}"/>
          </ac:spMkLst>
        </pc:spChg>
        <pc:grpChg chg="del">
          <ac:chgData name="Erich Allan Noack" userId="47a45b00-4cc6-4408-9449-539bde8cfe9d" providerId="ADAL" clId="{6A995B66-DB2D-4712-A27A-D3A1DE3567C7}" dt="2021-12-02T22:01:20.040" v="1427" actId="165"/>
          <ac:grpSpMkLst>
            <pc:docMk/>
            <pc:sldMk cId="2792638028" sldId="371"/>
            <ac:grpSpMk id="4" creationId="{CD4232A4-9D3C-4D4E-958D-3F211BED0143}"/>
          </ac:grpSpMkLst>
        </pc:grpChg>
        <pc:grpChg chg="mod topLvl">
          <ac:chgData name="Erich Allan Noack" userId="47a45b00-4cc6-4408-9449-539bde8cfe9d" providerId="ADAL" clId="{6A995B66-DB2D-4712-A27A-D3A1DE3567C7}" dt="2021-12-02T22:01:20.040" v="1427" actId="165"/>
          <ac:grpSpMkLst>
            <pc:docMk/>
            <pc:sldMk cId="2792638028" sldId="371"/>
            <ac:grpSpMk id="7" creationId="{E77F7502-C92F-400C-9829-8D2617961BF1}"/>
          </ac:grpSpMkLst>
        </pc:grpChg>
        <pc:grpChg chg="mod">
          <ac:chgData name="Erich Allan Noack" userId="47a45b00-4cc6-4408-9449-539bde8cfe9d" providerId="ADAL" clId="{6A995B66-DB2D-4712-A27A-D3A1DE3567C7}" dt="2021-12-02T22:01:20.040" v="1427" actId="165"/>
          <ac:grpSpMkLst>
            <pc:docMk/>
            <pc:sldMk cId="2792638028" sldId="371"/>
            <ac:grpSpMk id="9" creationId="{2908542A-89FD-4E16-BC9E-13DC6BF6098A}"/>
          </ac:grpSpMkLst>
        </pc:grpChg>
        <pc:grpChg chg="mod">
          <ac:chgData name="Erich Allan Noack" userId="47a45b00-4cc6-4408-9449-539bde8cfe9d" providerId="ADAL" clId="{6A995B66-DB2D-4712-A27A-D3A1DE3567C7}" dt="2021-12-02T22:01:20.040" v="1427" actId="165"/>
          <ac:grpSpMkLst>
            <pc:docMk/>
            <pc:sldMk cId="2792638028" sldId="371"/>
            <ac:grpSpMk id="11" creationId="{39EB8512-C81C-4553-A7BE-95C6C1224094}"/>
          </ac:grpSpMkLst>
        </pc:grpChg>
        <pc:grpChg chg="mod topLvl">
          <ac:chgData name="Erich Allan Noack" userId="47a45b00-4cc6-4408-9449-539bde8cfe9d" providerId="ADAL" clId="{6A995B66-DB2D-4712-A27A-D3A1DE3567C7}" dt="2021-12-02T22:01:20.040" v="1427" actId="165"/>
          <ac:grpSpMkLst>
            <pc:docMk/>
            <pc:sldMk cId="2792638028" sldId="371"/>
            <ac:grpSpMk id="40" creationId="{08BC9B7E-1093-4D79-B631-415C69A2104E}"/>
          </ac:grpSpMkLst>
        </pc:grpChg>
        <pc:grpChg chg="mod">
          <ac:chgData name="Erich Allan Noack" userId="47a45b00-4cc6-4408-9449-539bde8cfe9d" providerId="ADAL" clId="{6A995B66-DB2D-4712-A27A-D3A1DE3567C7}" dt="2021-12-02T22:01:20.040" v="1427" actId="165"/>
          <ac:grpSpMkLst>
            <pc:docMk/>
            <pc:sldMk cId="2792638028" sldId="371"/>
            <ac:grpSpMk id="90" creationId="{204BE2CD-CCE2-4D78-BB77-78D14FE29438}"/>
          </ac:grpSpMkLst>
        </pc:grpChg>
        <pc:grpChg chg="mod topLvl">
          <ac:chgData name="Erich Allan Noack" userId="47a45b00-4cc6-4408-9449-539bde8cfe9d" providerId="ADAL" clId="{6A995B66-DB2D-4712-A27A-D3A1DE3567C7}" dt="2021-12-02T22:01:20.040" v="1427" actId="165"/>
          <ac:grpSpMkLst>
            <pc:docMk/>
            <pc:sldMk cId="2792638028" sldId="371"/>
            <ac:grpSpMk id="92" creationId="{E6BDFFDA-5312-4A6B-9031-FB2535239DF5}"/>
          </ac:grpSpMkLst>
        </pc:grpChg>
        <pc:cxnChg chg="mod">
          <ac:chgData name="Erich Allan Noack" userId="47a45b00-4cc6-4408-9449-539bde8cfe9d" providerId="ADAL" clId="{6A995B66-DB2D-4712-A27A-D3A1DE3567C7}" dt="2021-12-02T22:01:20.040" v="1427" actId="165"/>
          <ac:cxnSpMkLst>
            <pc:docMk/>
            <pc:sldMk cId="2792638028" sldId="371"/>
            <ac:cxnSpMk id="3" creationId="{09A36B7A-F8F6-4454-9AB8-C0585F5796D5}"/>
          </ac:cxnSpMkLst>
        </pc:cxnChg>
        <pc:cxnChg chg="mod">
          <ac:chgData name="Erich Allan Noack" userId="47a45b00-4cc6-4408-9449-539bde8cfe9d" providerId="ADAL" clId="{6A995B66-DB2D-4712-A27A-D3A1DE3567C7}" dt="2021-12-02T22:01:20.040" v="1427" actId="165"/>
          <ac:cxnSpMkLst>
            <pc:docMk/>
            <pc:sldMk cId="2792638028" sldId="371"/>
            <ac:cxnSpMk id="5" creationId="{73EEC831-9546-4F66-8BF1-8B47C08E3520}"/>
          </ac:cxnSpMkLst>
        </pc:cxnChg>
        <pc:cxnChg chg="mod">
          <ac:chgData name="Erich Allan Noack" userId="47a45b00-4cc6-4408-9449-539bde8cfe9d" providerId="ADAL" clId="{6A995B66-DB2D-4712-A27A-D3A1DE3567C7}" dt="2021-12-02T22:01:20.040" v="1427" actId="165"/>
          <ac:cxnSpMkLst>
            <pc:docMk/>
            <pc:sldMk cId="2792638028" sldId="371"/>
            <ac:cxnSpMk id="21" creationId="{50DBFD91-0413-4246-9703-CDC4E27460AF}"/>
          </ac:cxnSpMkLst>
        </pc:cxnChg>
        <pc:cxnChg chg="mod">
          <ac:chgData name="Erich Allan Noack" userId="47a45b00-4cc6-4408-9449-539bde8cfe9d" providerId="ADAL" clId="{6A995B66-DB2D-4712-A27A-D3A1DE3567C7}" dt="2021-12-02T22:01:20.040" v="1427" actId="165"/>
          <ac:cxnSpMkLst>
            <pc:docMk/>
            <pc:sldMk cId="2792638028" sldId="371"/>
            <ac:cxnSpMk id="22" creationId="{F2D58C54-23A7-41DA-82FF-A8576278E2A6}"/>
          </ac:cxnSpMkLst>
        </pc:cxnChg>
        <pc:cxnChg chg="mod">
          <ac:chgData name="Erich Allan Noack" userId="47a45b00-4cc6-4408-9449-539bde8cfe9d" providerId="ADAL" clId="{6A995B66-DB2D-4712-A27A-D3A1DE3567C7}" dt="2021-12-02T22:01:20.040" v="1427" actId="165"/>
          <ac:cxnSpMkLst>
            <pc:docMk/>
            <pc:sldMk cId="2792638028" sldId="371"/>
            <ac:cxnSpMk id="23" creationId="{C29974CE-2685-4C71-AC7C-BCE56B985DE2}"/>
          </ac:cxnSpMkLst>
        </pc:cxnChg>
        <pc:cxnChg chg="mod">
          <ac:chgData name="Erich Allan Noack" userId="47a45b00-4cc6-4408-9449-539bde8cfe9d" providerId="ADAL" clId="{6A995B66-DB2D-4712-A27A-D3A1DE3567C7}" dt="2021-12-02T22:01:20.040" v="1427" actId="165"/>
          <ac:cxnSpMkLst>
            <pc:docMk/>
            <pc:sldMk cId="2792638028" sldId="371"/>
            <ac:cxnSpMk id="24" creationId="{040B20AF-1555-42DF-8BF4-1858D41F27D9}"/>
          </ac:cxnSpMkLst>
        </pc:cxnChg>
        <pc:cxnChg chg="mod">
          <ac:chgData name="Erich Allan Noack" userId="47a45b00-4cc6-4408-9449-539bde8cfe9d" providerId="ADAL" clId="{6A995B66-DB2D-4712-A27A-D3A1DE3567C7}" dt="2021-12-02T22:01:20.040" v="1427" actId="165"/>
          <ac:cxnSpMkLst>
            <pc:docMk/>
            <pc:sldMk cId="2792638028" sldId="371"/>
            <ac:cxnSpMk id="25" creationId="{2C96706A-1618-4E5B-A6EB-C8BCA0173DDF}"/>
          </ac:cxnSpMkLst>
        </pc:cxnChg>
        <pc:cxnChg chg="mod">
          <ac:chgData name="Erich Allan Noack" userId="47a45b00-4cc6-4408-9449-539bde8cfe9d" providerId="ADAL" clId="{6A995B66-DB2D-4712-A27A-D3A1DE3567C7}" dt="2021-12-02T22:01:20.040" v="1427" actId="165"/>
          <ac:cxnSpMkLst>
            <pc:docMk/>
            <pc:sldMk cId="2792638028" sldId="371"/>
            <ac:cxnSpMk id="26" creationId="{77716FB0-DAAA-4318-8BA7-234C5766B16F}"/>
          </ac:cxnSpMkLst>
        </pc:cxnChg>
        <pc:cxnChg chg="mod">
          <ac:chgData name="Erich Allan Noack" userId="47a45b00-4cc6-4408-9449-539bde8cfe9d" providerId="ADAL" clId="{6A995B66-DB2D-4712-A27A-D3A1DE3567C7}" dt="2021-12-02T22:01:20.040" v="1427" actId="165"/>
          <ac:cxnSpMkLst>
            <pc:docMk/>
            <pc:sldMk cId="2792638028" sldId="371"/>
            <ac:cxnSpMk id="27" creationId="{511A4C75-6904-451A-8270-CE424110AEBE}"/>
          </ac:cxnSpMkLst>
        </pc:cxnChg>
        <pc:cxnChg chg="mod">
          <ac:chgData name="Erich Allan Noack" userId="47a45b00-4cc6-4408-9449-539bde8cfe9d" providerId="ADAL" clId="{6A995B66-DB2D-4712-A27A-D3A1DE3567C7}" dt="2021-12-02T22:01:20.040" v="1427" actId="165"/>
          <ac:cxnSpMkLst>
            <pc:docMk/>
            <pc:sldMk cId="2792638028" sldId="371"/>
            <ac:cxnSpMk id="29" creationId="{C63AE0A9-194F-499C-AB61-3C8CEF642E44}"/>
          </ac:cxnSpMkLst>
        </pc:cxnChg>
        <pc:cxnChg chg="mod">
          <ac:chgData name="Erich Allan Noack" userId="47a45b00-4cc6-4408-9449-539bde8cfe9d" providerId="ADAL" clId="{6A995B66-DB2D-4712-A27A-D3A1DE3567C7}" dt="2021-12-02T22:01:20.040" v="1427" actId="165"/>
          <ac:cxnSpMkLst>
            <pc:docMk/>
            <pc:sldMk cId="2792638028" sldId="371"/>
            <ac:cxnSpMk id="30" creationId="{8D46A4CC-8DE6-4579-BFAC-C5ABBB966E73}"/>
          </ac:cxnSpMkLst>
        </pc:cxnChg>
        <pc:cxnChg chg="mod">
          <ac:chgData name="Erich Allan Noack" userId="47a45b00-4cc6-4408-9449-539bde8cfe9d" providerId="ADAL" clId="{6A995B66-DB2D-4712-A27A-D3A1DE3567C7}" dt="2021-12-02T22:01:20.040" v="1427" actId="165"/>
          <ac:cxnSpMkLst>
            <pc:docMk/>
            <pc:sldMk cId="2792638028" sldId="371"/>
            <ac:cxnSpMk id="31" creationId="{E9342DAA-FADF-4C48-AC4E-E83991411869}"/>
          </ac:cxnSpMkLst>
        </pc:cxnChg>
        <pc:cxnChg chg="mod">
          <ac:chgData name="Erich Allan Noack" userId="47a45b00-4cc6-4408-9449-539bde8cfe9d" providerId="ADAL" clId="{6A995B66-DB2D-4712-A27A-D3A1DE3567C7}" dt="2021-12-02T22:01:20.040" v="1427" actId="165"/>
          <ac:cxnSpMkLst>
            <pc:docMk/>
            <pc:sldMk cId="2792638028" sldId="371"/>
            <ac:cxnSpMk id="32" creationId="{CBAE7FA3-1DDC-4CA8-88E0-F0DD39C9B34E}"/>
          </ac:cxnSpMkLst>
        </pc:cxnChg>
        <pc:cxnChg chg="mod">
          <ac:chgData name="Erich Allan Noack" userId="47a45b00-4cc6-4408-9449-539bde8cfe9d" providerId="ADAL" clId="{6A995B66-DB2D-4712-A27A-D3A1DE3567C7}" dt="2021-12-02T22:01:20.040" v="1427" actId="165"/>
          <ac:cxnSpMkLst>
            <pc:docMk/>
            <pc:sldMk cId="2792638028" sldId="371"/>
            <ac:cxnSpMk id="33" creationId="{47C9BB4C-02B9-45F6-AABB-EE21502D73E3}"/>
          </ac:cxnSpMkLst>
        </pc:cxnChg>
        <pc:cxnChg chg="mod">
          <ac:chgData name="Erich Allan Noack" userId="47a45b00-4cc6-4408-9449-539bde8cfe9d" providerId="ADAL" clId="{6A995B66-DB2D-4712-A27A-D3A1DE3567C7}" dt="2021-12-02T22:01:20.040" v="1427" actId="165"/>
          <ac:cxnSpMkLst>
            <pc:docMk/>
            <pc:sldMk cId="2792638028" sldId="371"/>
            <ac:cxnSpMk id="34" creationId="{8523E5CD-1630-4724-8C7D-1132376614F8}"/>
          </ac:cxnSpMkLst>
        </pc:cxnChg>
        <pc:cxnChg chg="mod">
          <ac:chgData name="Erich Allan Noack" userId="47a45b00-4cc6-4408-9449-539bde8cfe9d" providerId="ADAL" clId="{6A995B66-DB2D-4712-A27A-D3A1DE3567C7}" dt="2021-12-02T22:01:20.040" v="1427" actId="165"/>
          <ac:cxnSpMkLst>
            <pc:docMk/>
            <pc:sldMk cId="2792638028" sldId="371"/>
            <ac:cxnSpMk id="35" creationId="{B3165CC1-B83C-4CA9-8F77-AD77EC3D3F85}"/>
          </ac:cxnSpMkLst>
        </pc:cxnChg>
        <pc:cxnChg chg="mod">
          <ac:chgData name="Erich Allan Noack" userId="47a45b00-4cc6-4408-9449-539bde8cfe9d" providerId="ADAL" clId="{6A995B66-DB2D-4712-A27A-D3A1DE3567C7}" dt="2021-12-02T22:01:20.040" v="1427" actId="165"/>
          <ac:cxnSpMkLst>
            <pc:docMk/>
            <pc:sldMk cId="2792638028" sldId="371"/>
            <ac:cxnSpMk id="36" creationId="{637A31CB-9AA1-4BFE-B687-3D272C989252}"/>
          </ac:cxnSpMkLst>
        </pc:cxnChg>
        <pc:cxnChg chg="mod">
          <ac:chgData name="Erich Allan Noack" userId="47a45b00-4cc6-4408-9449-539bde8cfe9d" providerId="ADAL" clId="{6A995B66-DB2D-4712-A27A-D3A1DE3567C7}" dt="2021-12-02T22:01:20.040" v="1427" actId="165"/>
          <ac:cxnSpMkLst>
            <pc:docMk/>
            <pc:sldMk cId="2792638028" sldId="371"/>
            <ac:cxnSpMk id="37" creationId="{ADB08882-9AB2-4A15-837E-449138760FF5}"/>
          </ac:cxnSpMkLst>
        </pc:cxnChg>
        <pc:cxnChg chg="mod">
          <ac:chgData name="Erich Allan Noack" userId="47a45b00-4cc6-4408-9449-539bde8cfe9d" providerId="ADAL" clId="{6A995B66-DB2D-4712-A27A-D3A1DE3567C7}" dt="2021-12-02T22:01:20.040" v="1427" actId="165"/>
          <ac:cxnSpMkLst>
            <pc:docMk/>
            <pc:sldMk cId="2792638028" sldId="371"/>
            <ac:cxnSpMk id="38" creationId="{EF4146FB-3F04-4515-A897-4DDABB6D147B}"/>
          </ac:cxnSpMkLst>
        </pc:cxnChg>
        <pc:cxnChg chg="mod">
          <ac:chgData name="Erich Allan Noack" userId="47a45b00-4cc6-4408-9449-539bde8cfe9d" providerId="ADAL" clId="{6A995B66-DB2D-4712-A27A-D3A1DE3567C7}" dt="2021-12-02T22:01:20.040" v="1427" actId="165"/>
          <ac:cxnSpMkLst>
            <pc:docMk/>
            <pc:sldMk cId="2792638028" sldId="371"/>
            <ac:cxnSpMk id="42" creationId="{FB44279D-526D-4255-9F48-AF7D13709DCE}"/>
          </ac:cxnSpMkLst>
        </pc:cxnChg>
        <pc:cxnChg chg="mod">
          <ac:chgData name="Erich Allan Noack" userId="47a45b00-4cc6-4408-9449-539bde8cfe9d" providerId="ADAL" clId="{6A995B66-DB2D-4712-A27A-D3A1DE3567C7}" dt="2021-12-02T22:01:20.040" v="1427" actId="165"/>
          <ac:cxnSpMkLst>
            <pc:docMk/>
            <pc:sldMk cId="2792638028" sldId="371"/>
            <ac:cxnSpMk id="48" creationId="{A3BA044E-90A1-4848-B9B1-4330D079B7DF}"/>
          </ac:cxnSpMkLst>
        </pc:cxnChg>
        <pc:cxnChg chg="mod">
          <ac:chgData name="Erich Allan Noack" userId="47a45b00-4cc6-4408-9449-539bde8cfe9d" providerId="ADAL" clId="{6A995B66-DB2D-4712-A27A-D3A1DE3567C7}" dt="2021-12-02T22:01:20.040" v="1427" actId="165"/>
          <ac:cxnSpMkLst>
            <pc:docMk/>
            <pc:sldMk cId="2792638028" sldId="371"/>
            <ac:cxnSpMk id="89" creationId="{668A56B3-FC66-4060-9748-7214954AF759}"/>
          </ac:cxnSpMkLst>
        </pc:cxnChg>
        <pc:cxnChg chg="mod">
          <ac:chgData name="Erich Allan Noack" userId="47a45b00-4cc6-4408-9449-539bde8cfe9d" providerId="ADAL" clId="{6A995B66-DB2D-4712-A27A-D3A1DE3567C7}" dt="2021-12-02T22:01:20.040" v="1427" actId="165"/>
          <ac:cxnSpMkLst>
            <pc:docMk/>
            <pc:sldMk cId="2792638028" sldId="371"/>
            <ac:cxnSpMk id="94" creationId="{C112A66C-1A58-497A-B140-9EF731C92ABB}"/>
          </ac:cxnSpMkLst>
        </pc:cxnChg>
      </pc:sldChg>
    </pc:docChg>
  </pc:docChgLst>
  <pc:docChgLst>
    <pc:chgData name="Amelia Veith" userId="15bdf0d5-432d-4157-83ae-63e3a7e1dc2c" providerId="ADAL" clId="{A237F066-3D2D-4695-A065-232CDFCFE126}"/>
    <pc:docChg chg="undo custSel addSld delSld modSld sldOrd modSection">
      <pc:chgData name="Amelia Veith" userId="15bdf0d5-432d-4157-83ae-63e3a7e1dc2c" providerId="ADAL" clId="{A237F066-3D2D-4695-A065-232CDFCFE126}" dt="2021-12-02T23:06:46.402" v="4541"/>
      <pc:docMkLst>
        <pc:docMk/>
      </pc:docMkLst>
      <pc:sldChg chg="delSp modSp modAnim">
        <pc:chgData name="Amelia Veith" userId="15bdf0d5-432d-4157-83ae-63e3a7e1dc2c" providerId="ADAL" clId="{A237F066-3D2D-4695-A065-232CDFCFE126}" dt="2021-11-12T21:43:30.024" v="4328"/>
        <pc:sldMkLst>
          <pc:docMk/>
          <pc:sldMk cId="0" sldId="292"/>
        </pc:sldMkLst>
        <pc:spChg chg="mod">
          <ac:chgData name="Amelia Veith" userId="15bdf0d5-432d-4157-83ae-63e3a7e1dc2c" providerId="ADAL" clId="{A237F066-3D2D-4695-A065-232CDFCFE126}" dt="2021-11-12T21:36:21.370" v="4285" actId="165"/>
          <ac:spMkLst>
            <pc:docMk/>
            <pc:sldMk cId="0" sldId="292"/>
            <ac:spMk id="12" creationId="{5014B27D-585C-4CEA-9B50-185983E804F4}"/>
          </ac:spMkLst>
        </pc:spChg>
        <pc:spChg chg="mod">
          <ac:chgData name="Amelia Veith" userId="15bdf0d5-432d-4157-83ae-63e3a7e1dc2c" providerId="ADAL" clId="{A237F066-3D2D-4695-A065-232CDFCFE126}" dt="2021-11-12T21:36:21.370" v="4285" actId="165"/>
          <ac:spMkLst>
            <pc:docMk/>
            <pc:sldMk cId="0" sldId="292"/>
            <ac:spMk id="13" creationId="{5FC520A9-EA9F-4848-851A-0B01E38AD381}"/>
          </ac:spMkLst>
        </pc:spChg>
        <pc:spChg chg="mod">
          <ac:chgData name="Amelia Veith" userId="15bdf0d5-432d-4157-83ae-63e3a7e1dc2c" providerId="ADAL" clId="{A237F066-3D2D-4695-A065-232CDFCFE126}" dt="2021-11-12T21:36:21.370" v="4285" actId="165"/>
          <ac:spMkLst>
            <pc:docMk/>
            <pc:sldMk cId="0" sldId="292"/>
            <ac:spMk id="14" creationId="{D337675C-81AD-4E99-BDD0-D487F4BA325D}"/>
          </ac:spMkLst>
        </pc:spChg>
        <pc:grpChg chg="del">
          <ac:chgData name="Amelia Veith" userId="15bdf0d5-432d-4157-83ae-63e3a7e1dc2c" providerId="ADAL" clId="{A237F066-3D2D-4695-A065-232CDFCFE126}" dt="2021-11-12T21:36:21.370" v="4285" actId="165"/>
          <ac:grpSpMkLst>
            <pc:docMk/>
            <pc:sldMk cId="0" sldId="292"/>
            <ac:grpSpMk id="2" creationId="{71CEA7E1-A3F6-4791-A9EE-1E732311FF10}"/>
          </ac:grpSpMkLst>
        </pc:grpChg>
        <pc:grpChg chg="mod topLvl">
          <ac:chgData name="Amelia Veith" userId="15bdf0d5-432d-4157-83ae-63e3a7e1dc2c" providerId="ADAL" clId="{A237F066-3D2D-4695-A065-232CDFCFE126}" dt="2021-11-12T21:36:21.370" v="4285" actId="165"/>
          <ac:grpSpMkLst>
            <pc:docMk/>
            <pc:sldMk cId="0" sldId="292"/>
            <ac:grpSpMk id="34" creationId="{ABED8159-4291-4F5B-B218-03CAE11255A7}"/>
          </ac:grpSpMkLst>
        </pc:grpChg>
        <pc:picChg chg="mod topLvl">
          <ac:chgData name="Amelia Veith" userId="15bdf0d5-432d-4157-83ae-63e3a7e1dc2c" providerId="ADAL" clId="{A237F066-3D2D-4695-A065-232CDFCFE126}" dt="2021-11-12T21:36:21.370" v="4285" actId="165"/>
          <ac:picMkLst>
            <pc:docMk/>
            <pc:sldMk cId="0" sldId="292"/>
            <ac:picMk id="343" creationId="{00000000-0000-0000-0000-000000000000}"/>
          </ac:picMkLst>
        </pc:picChg>
        <pc:cxnChg chg="mod">
          <ac:chgData name="Amelia Veith" userId="15bdf0d5-432d-4157-83ae-63e3a7e1dc2c" providerId="ADAL" clId="{A237F066-3D2D-4695-A065-232CDFCFE126}" dt="2021-11-12T21:36:21.370" v="4285" actId="165"/>
          <ac:cxnSpMkLst>
            <pc:docMk/>
            <pc:sldMk cId="0" sldId="292"/>
            <ac:cxnSpMk id="15" creationId="{5E930BE8-66DD-41F6-B2A0-E55D63CC8A2B}"/>
          </ac:cxnSpMkLst>
        </pc:cxnChg>
        <pc:cxnChg chg="mod">
          <ac:chgData name="Amelia Veith" userId="15bdf0d5-432d-4157-83ae-63e3a7e1dc2c" providerId="ADAL" clId="{A237F066-3D2D-4695-A065-232CDFCFE126}" dt="2021-11-12T21:36:21.370" v="4285" actId="165"/>
          <ac:cxnSpMkLst>
            <pc:docMk/>
            <pc:sldMk cId="0" sldId="292"/>
            <ac:cxnSpMk id="16" creationId="{6C488B0F-3EAD-430D-92CA-747AB1BEB185}"/>
          </ac:cxnSpMkLst>
        </pc:cxnChg>
        <pc:cxnChg chg="mod">
          <ac:chgData name="Amelia Veith" userId="15bdf0d5-432d-4157-83ae-63e3a7e1dc2c" providerId="ADAL" clId="{A237F066-3D2D-4695-A065-232CDFCFE126}" dt="2021-11-12T21:36:21.370" v="4285" actId="165"/>
          <ac:cxnSpMkLst>
            <pc:docMk/>
            <pc:sldMk cId="0" sldId="292"/>
            <ac:cxnSpMk id="17" creationId="{C8515E3A-58B7-4F24-AD66-9B1E7D0BFB7C}"/>
          </ac:cxnSpMkLst>
        </pc:cxnChg>
        <pc:cxnChg chg="mod">
          <ac:chgData name="Amelia Veith" userId="15bdf0d5-432d-4157-83ae-63e3a7e1dc2c" providerId="ADAL" clId="{A237F066-3D2D-4695-A065-232CDFCFE126}" dt="2021-11-12T21:36:21.370" v="4285" actId="165"/>
          <ac:cxnSpMkLst>
            <pc:docMk/>
            <pc:sldMk cId="0" sldId="292"/>
            <ac:cxnSpMk id="18" creationId="{D2719DBC-4F06-44BB-AC89-ADE141F35420}"/>
          </ac:cxnSpMkLst>
        </pc:cxnChg>
        <pc:cxnChg chg="mod">
          <ac:chgData name="Amelia Veith" userId="15bdf0d5-432d-4157-83ae-63e3a7e1dc2c" providerId="ADAL" clId="{A237F066-3D2D-4695-A065-232CDFCFE126}" dt="2021-11-12T21:36:21.370" v="4285" actId="165"/>
          <ac:cxnSpMkLst>
            <pc:docMk/>
            <pc:sldMk cId="0" sldId="292"/>
            <ac:cxnSpMk id="19" creationId="{D2B8EC08-A0F1-4D81-A3D9-C4304E547EE7}"/>
          </ac:cxnSpMkLst>
        </pc:cxnChg>
        <pc:cxnChg chg="mod">
          <ac:chgData name="Amelia Veith" userId="15bdf0d5-432d-4157-83ae-63e3a7e1dc2c" providerId="ADAL" clId="{A237F066-3D2D-4695-A065-232CDFCFE126}" dt="2021-11-12T21:36:21.370" v="4285" actId="165"/>
          <ac:cxnSpMkLst>
            <pc:docMk/>
            <pc:sldMk cId="0" sldId="292"/>
            <ac:cxnSpMk id="20" creationId="{8930E133-A1DE-41DC-82F9-D2D87EC016C9}"/>
          </ac:cxnSpMkLst>
        </pc:cxnChg>
        <pc:cxnChg chg="mod">
          <ac:chgData name="Amelia Veith" userId="15bdf0d5-432d-4157-83ae-63e3a7e1dc2c" providerId="ADAL" clId="{A237F066-3D2D-4695-A065-232CDFCFE126}" dt="2021-11-12T21:36:21.370" v="4285" actId="165"/>
          <ac:cxnSpMkLst>
            <pc:docMk/>
            <pc:sldMk cId="0" sldId="292"/>
            <ac:cxnSpMk id="21" creationId="{FE83CD2E-D89D-4469-BBCE-3A4C1B535127}"/>
          </ac:cxnSpMkLst>
        </pc:cxnChg>
        <pc:cxnChg chg="mod">
          <ac:chgData name="Amelia Veith" userId="15bdf0d5-432d-4157-83ae-63e3a7e1dc2c" providerId="ADAL" clId="{A237F066-3D2D-4695-A065-232CDFCFE126}" dt="2021-11-12T21:36:21.370" v="4285" actId="165"/>
          <ac:cxnSpMkLst>
            <pc:docMk/>
            <pc:sldMk cId="0" sldId="292"/>
            <ac:cxnSpMk id="22" creationId="{76FD062A-D43F-4B99-AEB2-2598C740DFCF}"/>
          </ac:cxnSpMkLst>
        </pc:cxnChg>
        <pc:cxnChg chg="mod">
          <ac:chgData name="Amelia Veith" userId="15bdf0d5-432d-4157-83ae-63e3a7e1dc2c" providerId="ADAL" clId="{A237F066-3D2D-4695-A065-232CDFCFE126}" dt="2021-11-12T21:36:21.370" v="4285" actId="165"/>
          <ac:cxnSpMkLst>
            <pc:docMk/>
            <pc:sldMk cId="0" sldId="292"/>
            <ac:cxnSpMk id="23" creationId="{93E398E2-D9FA-4D88-B123-E181656C1BE9}"/>
          </ac:cxnSpMkLst>
        </pc:cxnChg>
        <pc:cxnChg chg="mod">
          <ac:chgData name="Amelia Veith" userId="15bdf0d5-432d-4157-83ae-63e3a7e1dc2c" providerId="ADAL" clId="{A237F066-3D2D-4695-A065-232CDFCFE126}" dt="2021-11-12T21:36:21.370" v="4285" actId="165"/>
          <ac:cxnSpMkLst>
            <pc:docMk/>
            <pc:sldMk cId="0" sldId="292"/>
            <ac:cxnSpMk id="24" creationId="{351FA554-FF04-4816-B83B-AC20E77E2C3C}"/>
          </ac:cxnSpMkLst>
        </pc:cxnChg>
        <pc:cxnChg chg="mod">
          <ac:chgData name="Amelia Veith" userId="15bdf0d5-432d-4157-83ae-63e3a7e1dc2c" providerId="ADAL" clId="{A237F066-3D2D-4695-A065-232CDFCFE126}" dt="2021-11-12T21:36:21.370" v="4285" actId="165"/>
          <ac:cxnSpMkLst>
            <pc:docMk/>
            <pc:sldMk cId="0" sldId="292"/>
            <ac:cxnSpMk id="25" creationId="{979D8822-B82C-4457-A6D5-F239C1458C13}"/>
          </ac:cxnSpMkLst>
        </pc:cxnChg>
        <pc:cxnChg chg="mod">
          <ac:chgData name="Amelia Veith" userId="15bdf0d5-432d-4157-83ae-63e3a7e1dc2c" providerId="ADAL" clId="{A237F066-3D2D-4695-A065-232CDFCFE126}" dt="2021-11-12T21:36:21.370" v="4285" actId="165"/>
          <ac:cxnSpMkLst>
            <pc:docMk/>
            <pc:sldMk cId="0" sldId="292"/>
            <ac:cxnSpMk id="26" creationId="{F491B3B5-A5EF-4DCA-8D9E-ED5613F6B582}"/>
          </ac:cxnSpMkLst>
        </pc:cxnChg>
        <pc:cxnChg chg="mod">
          <ac:chgData name="Amelia Veith" userId="15bdf0d5-432d-4157-83ae-63e3a7e1dc2c" providerId="ADAL" clId="{A237F066-3D2D-4695-A065-232CDFCFE126}" dt="2021-11-12T21:36:21.370" v="4285" actId="165"/>
          <ac:cxnSpMkLst>
            <pc:docMk/>
            <pc:sldMk cId="0" sldId="292"/>
            <ac:cxnSpMk id="27" creationId="{E8390597-613E-48F6-87E3-5053D6ED6402}"/>
          </ac:cxnSpMkLst>
        </pc:cxnChg>
        <pc:cxnChg chg="mod">
          <ac:chgData name="Amelia Veith" userId="15bdf0d5-432d-4157-83ae-63e3a7e1dc2c" providerId="ADAL" clId="{A237F066-3D2D-4695-A065-232CDFCFE126}" dt="2021-11-12T21:36:21.370" v="4285" actId="165"/>
          <ac:cxnSpMkLst>
            <pc:docMk/>
            <pc:sldMk cId="0" sldId="292"/>
            <ac:cxnSpMk id="28" creationId="{8C9A8665-E313-46BD-A6C5-8AAC242E0F45}"/>
          </ac:cxnSpMkLst>
        </pc:cxnChg>
        <pc:cxnChg chg="mod">
          <ac:chgData name="Amelia Veith" userId="15bdf0d5-432d-4157-83ae-63e3a7e1dc2c" providerId="ADAL" clId="{A237F066-3D2D-4695-A065-232CDFCFE126}" dt="2021-11-12T21:36:21.370" v="4285" actId="165"/>
          <ac:cxnSpMkLst>
            <pc:docMk/>
            <pc:sldMk cId="0" sldId="292"/>
            <ac:cxnSpMk id="29" creationId="{02181B9E-6BA3-4E68-9CF3-39A5AA698E65}"/>
          </ac:cxnSpMkLst>
        </pc:cxnChg>
        <pc:cxnChg chg="mod">
          <ac:chgData name="Amelia Veith" userId="15bdf0d5-432d-4157-83ae-63e3a7e1dc2c" providerId="ADAL" clId="{A237F066-3D2D-4695-A065-232CDFCFE126}" dt="2021-11-12T21:36:21.370" v="4285" actId="165"/>
          <ac:cxnSpMkLst>
            <pc:docMk/>
            <pc:sldMk cId="0" sldId="292"/>
            <ac:cxnSpMk id="30" creationId="{BD7869B0-B917-47BB-B6ED-5AC63483867D}"/>
          </ac:cxnSpMkLst>
        </pc:cxnChg>
        <pc:cxnChg chg="mod">
          <ac:chgData name="Amelia Veith" userId="15bdf0d5-432d-4157-83ae-63e3a7e1dc2c" providerId="ADAL" clId="{A237F066-3D2D-4695-A065-232CDFCFE126}" dt="2021-11-12T21:36:21.370" v="4285" actId="165"/>
          <ac:cxnSpMkLst>
            <pc:docMk/>
            <pc:sldMk cId="0" sldId="292"/>
            <ac:cxnSpMk id="31" creationId="{A9116C7B-860B-49BB-922D-58B3C7716493}"/>
          </ac:cxnSpMkLst>
        </pc:cxnChg>
      </pc:sldChg>
      <pc:sldChg chg="modSp mod ord">
        <pc:chgData name="Amelia Veith" userId="15bdf0d5-432d-4157-83ae-63e3a7e1dc2c" providerId="ADAL" clId="{A237F066-3D2D-4695-A065-232CDFCFE126}" dt="2021-11-10T20:38:32.617" v="995" actId="1076"/>
        <pc:sldMkLst>
          <pc:docMk/>
          <pc:sldMk cId="0" sldId="294"/>
        </pc:sldMkLst>
        <pc:spChg chg="mod">
          <ac:chgData name="Amelia Veith" userId="15bdf0d5-432d-4157-83ae-63e3a7e1dc2c" providerId="ADAL" clId="{A237F066-3D2D-4695-A065-232CDFCFE126}" dt="2021-11-10T20:38:29.603" v="993" actId="1076"/>
          <ac:spMkLst>
            <pc:docMk/>
            <pc:sldMk cId="0" sldId="294"/>
            <ac:spMk id="634" creationId="{00000000-0000-0000-0000-000000000000}"/>
          </ac:spMkLst>
        </pc:spChg>
        <pc:spChg chg="mod">
          <ac:chgData name="Amelia Veith" userId="15bdf0d5-432d-4157-83ae-63e3a7e1dc2c" providerId="ADAL" clId="{A237F066-3D2D-4695-A065-232CDFCFE126}" dt="2021-11-10T20:38:32.617" v="995" actId="1076"/>
          <ac:spMkLst>
            <pc:docMk/>
            <pc:sldMk cId="0" sldId="294"/>
            <ac:spMk id="635" creationId="{00000000-0000-0000-0000-000000000000}"/>
          </ac:spMkLst>
        </pc:spChg>
      </pc:sldChg>
      <pc:sldChg chg="modAnim">
        <pc:chgData name="Amelia Veith" userId="15bdf0d5-432d-4157-83ae-63e3a7e1dc2c" providerId="ADAL" clId="{A237F066-3D2D-4695-A065-232CDFCFE126}" dt="2021-11-12T21:42:50.931" v="4327"/>
        <pc:sldMkLst>
          <pc:docMk/>
          <pc:sldMk cId="3467631241" sldId="297"/>
        </pc:sldMkLst>
      </pc:sldChg>
      <pc:sldChg chg="addSp delSp modSp mod">
        <pc:chgData name="Amelia Veith" userId="15bdf0d5-432d-4157-83ae-63e3a7e1dc2c" providerId="ADAL" clId="{A237F066-3D2D-4695-A065-232CDFCFE126}" dt="2021-11-10T23:48:05.285" v="2092" actId="20577"/>
        <pc:sldMkLst>
          <pc:docMk/>
          <pc:sldMk cId="3591553544" sldId="300"/>
        </pc:sldMkLst>
        <pc:spChg chg="add mod">
          <ac:chgData name="Amelia Veith" userId="15bdf0d5-432d-4157-83ae-63e3a7e1dc2c" providerId="ADAL" clId="{A237F066-3D2D-4695-A065-232CDFCFE126}" dt="2021-11-10T23:47:54.470" v="2088" actId="20577"/>
          <ac:spMkLst>
            <pc:docMk/>
            <pc:sldMk cId="3591553544" sldId="300"/>
            <ac:spMk id="5" creationId="{DB7D861A-8A25-4411-994C-CADD5051EF72}"/>
          </ac:spMkLst>
        </pc:spChg>
        <pc:spChg chg="mod">
          <ac:chgData name="Amelia Veith" userId="15bdf0d5-432d-4157-83ae-63e3a7e1dc2c" providerId="ADAL" clId="{A237F066-3D2D-4695-A065-232CDFCFE126}" dt="2021-11-10T17:18:03.921" v="196"/>
          <ac:spMkLst>
            <pc:docMk/>
            <pc:sldMk cId="3591553544" sldId="300"/>
            <ac:spMk id="8" creationId="{BFDAAADC-891C-4860-B610-2F1845107906}"/>
          </ac:spMkLst>
        </pc:spChg>
        <pc:spChg chg="mod">
          <ac:chgData name="Amelia Veith" userId="15bdf0d5-432d-4157-83ae-63e3a7e1dc2c" providerId="ADAL" clId="{A237F066-3D2D-4695-A065-232CDFCFE126}" dt="2021-11-10T17:18:03.921" v="196"/>
          <ac:spMkLst>
            <pc:docMk/>
            <pc:sldMk cId="3591553544" sldId="300"/>
            <ac:spMk id="9" creationId="{F74227E6-17C5-43BD-ACA2-26C47C52E3F7}"/>
          </ac:spMkLst>
        </pc:spChg>
        <pc:spChg chg="mod">
          <ac:chgData name="Amelia Veith" userId="15bdf0d5-432d-4157-83ae-63e3a7e1dc2c" providerId="ADAL" clId="{A237F066-3D2D-4695-A065-232CDFCFE126}" dt="2021-11-10T17:18:03.921" v="196"/>
          <ac:spMkLst>
            <pc:docMk/>
            <pc:sldMk cId="3591553544" sldId="300"/>
            <ac:spMk id="10" creationId="{C7ECBA6F-F8DC-4E11-87F4-C7A582D96502}"/>
          </ac:spMkLst>
        </pc:spChg>
        <pc:spChg chg="mod">
          <ac:chgData name="Amelia Veith" userId="15bdf0d5-432d-4157-83ae-63e3a7e1dc2c" providerId="ADAL" clId="{A237F066-3D2D-4695-A065-232CDFCFE126}" dt="2021-11-10T17:17:57.400" v="195" actId="20577"/>
          <ac:spMkLst>
            <pc:docMk/>
            <pc:sldMk cId="3591553544" sldId="300"/>
            <ac:spMk id="25" creationId="{D133B8BC-5AF1-4D0C-B708-0E59B8E6CD75}"/>
          </ac:spMkLst>
        </pc:spChg>
        <pc:spChg chg="add del mod">
          <ac:chgData name="Amelia Veith" userId="15bdf0d5-432d-4157-83ae-63e3a7e1dc2c" providerId="ADAL" clId="{A237F066-3D2D-4695-A065-232CDFCFE126}" dt="2021-11-10T17:18:11.450" v="200" actId="478"/>
          <ac:spMkLst>
            <pc:docMk/>
            <pc:sldMk cId="3591553544" sldId="300"/>
            <ac:spMk id="29" creationId="{221BEA48-4340-4E0D-8AC3-8BC8ED60D20E}"/>
          </ac:spMkLst>
        </pc:spChg>
        <pc:spChg chg="add mod">
          <ac:chgData name="Amelia Veith" userId="15bdf0d5-432d-4157-83ae-63e3a7e1dc2c" providerId="ADAL" clId="{A237F066-3D2D-4695-A065-232CDFCFE126}" dt="2021-11-10T23:48:05.285" v="2092" actId="20577"/>
          <ac:spMkLst>
            <pc:docMk/>
            <pc:sldMk cId="3591553544" sldId="300"/>
            <ac:spMk id="50" creationId="{6463910E-EA02-4AEE-8060-9756D3C13F57}"/>
          </ac:spMkLst>
        </pc:spChg>
        <pc:grpChg chg="add del mod">
          <ac:chgData name="Amelia Veith" userId="15bdf0d5-432d-4157-83ae-63e3a7e1dc2c" providerId="ADAL" clId="{A237F066-3D2D-4695-A065-232CDFCFE126}" dt="2021-11-10T17:22:32.557" v="263" actId="1037"/>
          <ac:grpSpMkLst>
            <pc:docMk/>
            <pc:sldMk cId="3591553544" sldId="300"/>
            <ac:grpSpMk id="7" creationId="{6176FBF9-EA48-4C15-8176-1FA5F7A6E34C}"/>
          </ac:grpSpMkLst>
        </pc:grpChg>
        <pc:cxnChg chg="add mod">
          <ac:chgData name="Amelia Veith" userId="15bdf0d5-432d-4157-83ae-63e3a7e1dc2c" providerId="ADAL" clId="{A237F066-3D2D-4695-A065-232CDFCFE126}" dt="2021-11-10T17:22:32.557" v="263" actId="1037"/>
          <ac:cxnSpMkLst>
            <pc:docMk/>
            <pc:sldMk cId="3591553544" sldId="300"/>
            <ac:cxnSpMk id="3" creationId="{D30647D2-1A8D-4B2C-B1BE-CF5AF5D29B9B}"/>
          </ac:cxnSpMkLst>
        </pc:cxnChg>
        <pc:cxnChg chg="mod">
          <ac:chgData name="Amelia Veith" userId="15bdf0d5-432d-4157-83ae-63e3a7e1dc2c" providerId="ADAL" clId="{A237F066-3D2D-4695-A065-232CDFCFE126}" dt="2021-11-10T17:18:08.940" v="199" actId="478"/>
          <ac:cxnSpMkLst>
            <pc:docMk/>
            <pc:sldMk cId="3591553544" sldId="300"/>
            <ac:cxnSpMk id="11" creationId="{9350905D-2E73-4555-9E6F-688A656676D0}"/>
          </ac:cxnSpMkLst>
        </pc:cxnChg>
        <pc:cxnChg chg="mod">
          <ac:chgData name="Amelia Veith" userId="15bdf0d5-432d-4157-83ae-63e3a7e1dc2c" providerId="ADAL" clId="{A237F066-3D2D-4695-A065-232CDFCFE126}" dt="2021-11-10T17:18:03.921" v="196"/>
          <ac:cxnSpMkLst>
            <pc:docMk/>
            <pc:sldMk cId="3591553544" sldId="300"/>
            <ac:cxnSpMk id="12" creationId="{D58A4454-A005-4952-9BF4-8D4DAAFD9A1C}"/>
          </ac:cxnSpMkLst>
        </pc:cxnChg>
        <pc:cxnChg chg="mod">
          <ac:chgData name="Amelia Veith" userId="15bdf0d5-432d-4157-83ae-63e3a7e1dc2c" providerId="ADAL" clId="{A237F066-3D2D-4695-A065-232CDFCFE126}" dt="2021-11-10T17:18:03.921" v="196"/>
          <ac:cxnSpMkLst>
            <pc:docMk/>
            <pc:sldMk cId="3591553544" sldId="300"/>
            <ac:cxnSpMk id="13" creationId="{1BD7A814-6C4A-460D-8B1E-F13B690F0F7F}"/>
          </ac:cxnSpMkLst>
        </pc:cxnChg>
        <pc:cxnChg chg="mod">
          <ac:chgData name="Amelia Veith" userId="15bdf0d5-432d-4157-83ae-63e3a7e1dc2c" providerId="ADAL" clId="{A237F066-3D2D-4695-A065-232CDFCFE126}" dt="2021-11-10T17:18:08.940" v="199" actId="478"/>
          <ac:cxnSpMkLst>
            <pc:docMk/>
            <pc:sldMk cId="3591553544" sldId="300"/>
            <ac:cxnSpMk id="14" creationId="{BCB36F92-7763-467A-A785-D6E12A130345}"/>
          </ac:cxnSpMkLst>
        </pc:cxnChg>
        <pc:cxnChg chg="mod">
          <ac:chgData name="Amelia Veith" userId="15bdf0d5-432d-4157-83ae-63e3a7e1dc2c" providerId="ADAL" clId="{A237F066-3D2D-4695-A065-232CDFCFE126}" dt="2021-11-10T17:18:08.940" v="199" actId="478"/>
          <ac:cxnSpMkLst>
            <pc:docMk/>
            <pc:sldMk cId="3591553544" sldId="300"/>
            <ac:cxnSpMk id="15" creationId="{71B4D6B8-DBF6-46EB-B850-0A57989E602F}"/>
          </ac:cxnSpMkLst>
        </pc:cxnChg>
        <pc:cxnChg chg="mod">
          <ac:chgData name="Amelia Veith" userId="15bdf0d5-432d-4157-83ae-63e3a7e1dc2c" providerId="ADAL" clId="{A237F066-3D2D-4695-A065-232CDFCFE126}" dt="2021-11-10T17:18:08.940" v="199" actId="478"/>
          <ac:cxnSpMkLst>
            <pc:docMk/>
            <pc:sldMk cId="3591553544" sldId="300"/>
            <ac:cxnSpMk id="16" creationId="{FDBEBC2D-A1EC-4F7B-9BDB-7076B3A11789}"/>
          </ac:cxnSpMkLst>
        </pc:cxnChg>
        <pc:cxnChg chg="mod">
          <ac:chgData name="Amelia Veith" userId="15bdf0d5-432d-4157-83ae-63e3a7e1dc2c" providerId="ADAL" clId="{A237F066-3D2D-4695-A065-232CDFCFE126}" dt="2021-11-10T17:18:03.921" v="196"/>
          <ac:cxnSpMkLst>
            <pc:docMk/>
            <pc:sldMk cId="3591553544" sldId="300"/>
            <ac:cxnSpMk id="17" creationId="{3EE40553-F95C-4363-BFC2-B4F7325549A1}"/>
          </ac:cxnSpMkLst>
        </pc:cxnChg>
        <pc:cxnChg chg="mod">
          <ac:chgData name="Amelia Veith" userId="15bdf0d5-432d-4157-83ae-63e3a7e1dc2c" providerId="ADAL" clId="{A237F066-3D2D-4695-A065-232CDFCFE126}" dt="2021-11-10T17:18:03.921" v="196"/>
          <ac:cxnSpMkLst>
            <pc:docMk/>
            <pc:sldMk cId="3591553544" sldId="300"/>
            <ac:cxnSpMk id="18" creationId="{AF885016-0AF5-43B9-9517-DA0E26387345}"/>
          </ac:cxnSpMkLst>
        </pc:cxnChg>
        <pc:cxnChg chg="mod">
          <ac:chgData name="Amelia Veith" userId="15bdf0d5-432d-4157-83ae-63e3a7e1dc2c" providerId="ADAL" clId="{A237F066-3D2D-4695-A065-232CDFCFE126}" dt="2021-11-10T17:18:03.921" v="196"/>
          <ac:cxnSpMkLst>
            <pc:docMk/>
            <pc:sldMk cId="3591553544" sldId="300"/>
            <ac:cxnSpMk id="19" creationId="{93F3B806-80DB-4D3C-B5A2-61DD054E0CDA}"/>
          </ac:cxnSpMkLst>
        </pc:cxnChg>
        <pc:cxnChg chg="mod">
          <ac:chgData name="Amelia Veith" userId="15bdf0d5-432d-4157-83ae-63e3a7e1dc2c" providerId="ADAL" clId="{A237F066-3D2D-4695-A065-232CDFCFE126}" dt="2021-11-10T17:18:03.921" v="196"/>
          <ac:cxnSpMkLst>
            <pc:docMk/>
            <pc:sldMk cId="3591553544" sldId="300"/>
            <ac:cxnSpMk id="20" creationId="{BA27EC98-EEDD-4F86-B0D1-94F237E05D23}"/>
          </ac:cxnSpMkLst>
        </pc:cxnChg>
        <pc:cxnChg chg="mod">
          <ac:chgData name="Amelia Veith" userId="15bdf0d5-432d-4157-83ae-63e3a7e1dc2c" providerId="ADAL" clId="{A237F066-3D2D-4695-A065-232CDFCFE126}" dt="2021-11-10T17:18:03.921" v="196"/>
          <ac:cxnSpMkLst>
            <pc:docMk/>
            <pc:sldMk cId="3591553544" sldId="300"/>
            <ac:cxnSpMk id="21" creationId="{B740F0D9-6511-4604-B49F-4DEAB58E5623}"/>
          </ac:cxnSpMkLst>
        </pc:cxnChg>
        <pc:cxnChg chg="mod">
          <ac:chgData name="Amelia Veith" userId="15bdf0d5-432d-4157-83ae-63e3a7e1dc2c" providerId="ADAL" clId="{A237F066-3D2D-4695-A065-232CDFCFE126}" dt="2021-11-10T17:18:03.921" v="196"/>
          <ac:cxnSpMkLst>
            <pc:docMk/>
            <pc:sldMk cId="3591553544" sldId="300"/>
            <ac:cxnSpMk id="22" creationId="{3AF93E71-ED62-45B0-B4B1-ABF2BF3FFC10}"/>
          </ac:cxnSpMkLst>
        </pc:cxnChg>
        <pc:cxnChg chg="mod">
          <ac:chgData name="Amelia Veith" userId="15bdf0d5-432d-4157-83ae-63e3a7e1dc2c" providerId="ADAL" clId="{A237F066-3D2D-4695-A065-232CDFCFE126}" dt="2021-11-10T17:18:03.921" v="196"/>
          <ac:cxnSpMkLst>
            <pc:docMk/>
            <pc:sldMk cId="3591553544" sldId="300"/>
            <ac:cxnSpMk id="23" creationId="{A30A9FA7-DA97-4E83-A302-A7C263F3C98D}"/>
          </ac:cxnSpMkLst>
        </pc:cxnChg>
        <pc:cxnChg chg="mod">
          <ac:chgData name="Amelia Veith" userId="15bdf0d5-432d-4157-83ae-63e3a7e1dc2c" providerId="ADAL" clId="{A237F066-3D2D-4695-A065-232CDFCFE126}" dt="2021-11-10T17:18:03.921" v="196"/>
          <ac:cxnSpMkLst>
            <pc:docMk/>
            <pc:sldMk cId="3591553544" sldId="300"/>
            <ac:cxnSpMk id="24" creationId="{FD0109C9-8B7E-48A9-91F9-BAB93C1FBABA}"/>
          </ac:cxnSpMkLst>
        </pc:cxnChg>
        <pc:cxnChg chg="mod">
          <ac:chgData name="Amelia Veith" userId="15bdf0d5-432d-4157-83ae-63e3a7e1dc2c" providerId="ADAL" clId="{A237F066-3D2D-4695-A065-232CDFCFE126}" dt="2021-11-10T17:18:08.940" v="199" actId="478"/>
          <ac:cxnSpMkLst>
            <pc:docMk/>
            <pc:sldMk cId="3591553544" sldId="300"/>
            <ac:cxnSpMk id="26" creationId="{ADAD9F2C-CA86-4B94-BA59-944AD1FEE9F6}"/>
          </ac:cxnSpMkLst>
        </pc:cxnChg>
        <pc:cxnChg chg="mod">
          <ac:chgData name="Amelia Veith" userId="15bdf0d5-432d-4157-83ae-63e3a7e1dc2c" providerId="ADAL" clId="{A237F066-3D2D-4695-A065-232CDFCFE126}" dt="2021-11-10T17:18:03.921" v="196"/>
          <ac:cxnSpMkLst>
            <pc:docMk/>
            <pc:sldMk cId="3591553544" sldId="300"/>
            <ac:cxnSpMk id="27" creationId="{9DBAA5B1-FD74-4F2C-9D35-18C518820F4B}"/>
          </ac:cxnSpMkLst>
        </pc:cxnChg>
        <pc:cxnChg chg="mod">
          <ac:chgData name="Amelia Veith" userId="15bdf0d5-432d-4157-83ae-63e3a7e1dc2c" providerId="ADAL" clId="{A237F066-3D2D-4695-A065-232CDFCFE126}" dt="2021-11-10T17:18:03.921" v="196"/>
          <ac:cxnSpMkLst>
            <pc:docMk/>
            <pc:sldMk cId="3591553544" sldId="300"/>
            <ac:cxnSpMk id="28" creationId="{F0377107-E986-427E-8761-4F55E3E83E32}"/>
          </ac:cxnSpMkLst>
        </pc:cxnChg>
        <pc:cxnChg chg="add mod">
          <ac:chgData name="Amelia Veith" userId="15bdf0d5-432d-4157-83ae-63e3a7e1dc2c" providerId="ADAL" clId="{A237F066-3D2D-4695-A065-232CDFCFE126}" dt="2021-11-10T17:22:32.557" v="263" actId="1037"/>
          <ac:cxnSpMkLst>
            <pc:docMk/>
            <pc:sldMk cId="3591553544" sldId="300"/>
            <ac:cxnSpMk id="30" creationId="{422E1CAF-D846-4D12-AC7E-406037C5884C}"/>
          </ac:cxnSpMkLst>
        </pc:cxnChg>
        <pc:cxnChg chg="add mod">
          <ac:chgData name="Amelia Veith" userId="15bdf0d5-432d-4157-83ae-63e3a7e1dc2c" providerId="ADAL" clId="{A237F066-3D2D-4695-A065-232CDFCFE126}" dt="2021-11-10T17:22:32.557" v="263" actId="1037"/>
          <ac:cxnSpMkLst>
            <pc:docMk/>
            <pc:sldMk cId="3591553544" sldId="300"/>
            <ac:cxnSpMk id="39" creationId="{E3F880A8-4BE5-4416-B69D-7BE0E030809F}"/>
          </ac:cxnSpMkLst>
        </pc:cxnChg>
        <pc:cxnChg chg="add mod">
          <ac:chgData name="Amelia Veith" userId="15bdf0d5-432d-4157-83ae-63e3a7e1dc2c" providerId="ADAL" clId="{A237F066-3D2D-4695-A065-232CDFCFE126}" dt="2021-11-10T17:22:32.557" v="263" actId="1037"/>
          <ac:cxnSpMkLst>
            <pc:docMk/>
            <pc:sldMk cId="3591553544" sldId="300"/>
            <ac:cxnSpMk id="43" creationId="{89B174EA-DD24-46D9-90A8-53D43CF7F362}"/>
          </ac:cxnSpMkLst>
        </pc:cxnChg>
        <pc:cxnChg chg="add del mod">
          <ac:chgData name="Amelia Veith" userId="15bdf0d5-432d-4157-83ae-63e3a7e1dc2c" providerId="ADAL" clId="{A237F066-3D2D-4695-A065-232CDFCFE126}" dt="2021-11-10T17:22:13.448" v="245" actId="478"/>
          <ac:cxnSpMkLst>
            <pc:docMk/>
            <pc:sldMk cId="3591553544" sldId="300"/>
            <ac:cxnSpMk id="49" creationId="{7456580A-0572-4B13-8C03-91326821CD6C}"/>
          </ac:cxnSpMkLst>
        </pc:cxnChg>
        <pc:cxnChg chg="add mod">
          <ac:chgData name="Amelia Veith" userId="15bdf0d5-432d-4157-83ae-63e3a7e1dc2c" providerId="ADAL" clId="{A237F066-3D2D-4695-A065-232CDFCFE126}" dt="2021-11-10T17:22:32.557" v="263" actId="1037"/>
          <ac:cxnSpMkLst>
            <pc:docMk/>
            <pc:sldMk cId="3591553544" sldId="300"/>
            <ac:cxnSpMk id="258" creationId="{23B8CFBA-FFAC-4A71-8C6E-5DD755A40912}"/>
          </ac:cxnSpMkLst>
        </pc:cxnChg>
        <pc:cxnChg chg="add mod">
          <ac:chgData name="Amelia Veith" userId="15bdf0d5-432d-4157-83ae-63e3a7e1dc2c" providerId="ADAL" clId="{A237F066-3D2D-4695-A065-232CDFCFE126}" dt="2021-11-10T17:22:32.557" v="263" actId="1037"/>
          <ac:cxnSpMkLst>
            <pc:docMk/>
            <pc:sldMk cId="3591553544" sldId="300"/>
            <ac:cxnSpMk id="260" creationId="{D0013423-B934-4D1C-8867-501AAE3124A2}"/>
          </ac:cxnSpMkLst>
        </pc:cxnChg>
      </pc:sldChg>
      <pc:sldChg chg="addSp delSp modSp mod modAnim">
        <pc:chgData name="Amelia Veith" userId="15bdf0d5-432d-4157-83ae-63e3a7e1dc2c" providerId="ADAL" clId="{A237F066-3D2D-4695-A065-232CDFCFE126}" dt="2021-11-11T22:01:57.957" v="3424" actId="20577"/>
        <pc:sldMkLst>
          <pc:docMk/>
          <pc:sldMk cId="2799216267" sldId="322"/>
        </pc:sldMkLst>
        <pc:spChg chg="add del mod">
          <ac:chgData name="Amelia Veith" userId="15bdf0d5-432d-4157-83ae-63e3a7e1dc2c" providerId="ADAL" clId="{A237F066-3D2D-4695-A065-232CDFCFE126}" dt="2021-11-11T22:00:52.426" v="3375" actId="478"/>
          <ac:spMkLst>
            <pc:docMk/>
            <pc:sldMk cId="2799216267" sldId="322"/>
            <ac:spMk id="4" creationId="{9D285A5A-35C7-400E-B380-373148D7A83C}"/>
          </ac:spMkLst>
        </pc:spChg>
        <pc:spChg chg="mod topLvl">
          <ac:chgData name="Amelia Veith" userId="15bdf0d5-432d-4157-83ae-63e3a7e1dc2c" providerId="ADAL" clId="{A237F066-3D2D-4695-A065-232CDFCFE126}" dt="2021-11-11T21:23:20.971" v="2918" actId="164"/>
          <ac:spMkLst>
            <pc:docMk/>
            <pc:sldMk cId="2799216267" sldId="322"/>
            <ac:spMk id="7" creationId="{404DAE50-127B-49B6-8504-AF2DD3AAEC24}"/>
          </ac:spMkLst>
        </pc:spChg>
        <pc:spChg chg="mod topLvl">
          <ac:chgData name="Amelia Veith" userId="15bdf0d5-432d-4157-83ae-63e3a7e1dc2c" providerId="ADAL" clId="{A237F066-3D2D-4695-A065-232CDFCFE126}" dt="2021-11-11T21:23:20.971" v="2918" actId="164"/>
          <ac:spMkLst>
            <pc:docMk/>
            <pc:sldMk cId="2799216267" sldId="322"/>
            <ac:spMk id="8" creationId="{13951248-1CBD-4E9B-A34D-831A2CC83A8E}"/>
          </ac:spMkLst>
        </pc:spChg>
        <pc:spChg chg="mod topLvl">
          <ac:chgData name="Amelia Veith" userId="15bdf0d5-432d-4157-83ae-63e3a7e1dc2c" providerId="ADAL" clId="{A237F066-3D2D-4695-A065-232CDFCFE126}" dt="2021-11-11T21:23:20.971" v="2918" actId="164"/>
          <ac:spMkLst>
            <pc:docMk/>
            <pc:sldMk cId="2799216267" sldId="322"/>
            <ac:spMk id="9" creationId="{0B03E431-ED97-40AB-916D-CF89139DBC62}"/>
          </ac:spMkLst>
        </pc:spChg>
        <pc:spChg chg="add mod">
          <ac:chgData name="Amelia Veith" userId="15bdf0d5-432d-4157-83ae-63e3a7e1dc2c" providerId="ADAL" clId="{A237F066-3D2D-4695-A065-232CDFCFE126}" dt="2021-11-11T22:00:46.099" v="3374" actId="1036"/>
          <ac:spMkLst>
            <pc:docMk/>
            <pc:sldMk cId="2799216267" sldId="322"/>
            <ac:spMk id="28" creationId="{C11ABD06-F7E6-4BDD-B502-CA254FD7F92A}"/>
          </ac:spMkLst>
        </pc:spChg>
        <pc:spChg chg="add mod">
          <ac:chgData name="Amelia Veith" userId="15bdf0d5-432d-4157-83ae-63e3a7e1dc2c" providerId="ADAL" clId="{A237F066-3D2D-4695-A065-232CDFCFE126}" dt="2021-11-11T22:00:46.099" v="3374" actId="1036"/>
          <ac:spMkLst>
            <pc:docMk/>
            <pc:sldMk cId="2799216267" sldId="322"/>
            <ac:spMk id="29" creationId="{BB4E00C1-1333-4DD5-916E-7ED0F3F5D72A}"/>
          </ac:spMkLst>
        </pc:spChg>
        <pc:spChg chg="add mod">
          <ac:chgData name="Amelia Veith" userId="15bdf0d5-432d-4157-83ae-63e3a7e1dc2c" providerId="ADAL" clId="{A237F066-3D2D-4695-A065-232CDFCFE126}" dt="2021-11-11T22:00:46.099" v="3374" actId="1036"/>
          <ac:spMkLst>
            <pc:docMk/>
            <pc:sldMk cId="2799216267" sldId="322"/>
            <ac:spMk id="30" creationId="{D94E2097-B3B5-4D8F-A286-7F6EB4D13BF1}"/>
          </ac:spMkLst>
        </pc:spChg>
        <pc:spChg chg="add mod">
          <ac:chgData name="Amelia Veith" userId="15bdf0d5-432d-4157-83ae-63e3a7e1dc2c" providerId="ADAL" clId="{A237F066-3D2D-4695-A065-232CDFCFE126}" dt="2021-11-11T22:01:02.365" v="3386" actId="1035"/>
          <ac:spMkLst>
            <pc:docMk/>
            <pc:sldMk cId="2799216267" sldId="322"/>
            <ac:spMk id="31" creationId="{1F9A973F-DA28-4B01-9F84-CB212BB14EA2}"/>
          </ac:spMkLst>
        </pc:spChg>
        <pc:spChg chg="add del mod">
          <ac:chgData name="Amelia Veith" userId="15bdf0d5-432d-4157-83ae-63e3a7e1dc2c" providerId="ADAL" clId="{A237F066-3D2D-4695-A065-232CDFCFE126}" dt="2021-11-11T21:59:36.468" v="3351" actId="478"/>
          <ac:spMkLst>
            <pc:docMk/>
            <pc:sldMk cId="2799216267" sldId="322"/>
            <ac:spMk id="32" creationId="{475F9215-78DE-44B7-BBFF-636077F067D5}"/>
          </ac:spMkLst>
        </pc:spChg>
        <pc:spChg chg="add mod">
          <ac:chgData name="Amelia Veith" userId="15bdf0d5-432d-4157-83ae-63e3a7e1dc2c" providerId="ADAL" clId="{A237F066-3D2D-4695-A065-232CDFCFE126}" dt="2021-11-11T21:59:24.624" v="3350" actId="1036"/>
          <ac:spMkLst>
            <pc:docMk/>
            <pc:sldMk cId="2799216267" sldId="322"/>
            <ac:spMk id="33" creationId="{CEE0858C-8CCD-4021-889F-A77C467143B2}"/>
          </ac:spMkLst>
        </pc:spChg>
        <pc:spChg chg="add mod">
          <ac:chgData name="Amelia Veith" userId="15bdf0d5-432d-4157-83ae-63e3a7e1dc2c" providerId="ADAL" clId="{A237F066-3D2D-4695-A065-232CDFCFE126}" dt="2021-11-11T21:59:24.624" v="3350" actId="1036"/>
          <ac:spMkLst>
            <pc:docMk/>
            <pc:sldMk cId="2799216267" sldId="322"/>
            <ac:spMk id="34" creationId="{5A8313E7-6ADF-4EF7-AFB8-271E8069EA5C}"/>
          </ac:spMkLst>
        </pc:spChg>
        <pc:spChg chg="add mod">
          <ac:chgData name="Amelia Veith" userId="15bdf0d5-432d-4157-83ae-63e3a7e1dc2c" providerId="ADAL" clId="{A237F066-3D2D-4695-A065-232CDFCFE126}" dt="2021-11-11T21:59:24.624" v="3350" actId="1036"/>
          <ac:spMkLst>
            <pc:docMk/>
            <pc:sldMk cId="2799216267" sldId="322"/>
            <ac:spMk id="35" creationId="{3755D716-CBC6-4E3A-B54A-96E9F6EFA54A}"/>
          </ac:spMkLst>
        </pc:spChg>
        <pc:spChg chg="add mod">
          <ac:chgData name="Amelia Veith" userId="15bdf0d5-432d-4157-83ae-63e3a7e1dc2c" providerId="ADAL" clId="{A237F066-3D2D-4695-A065-232CDFCFE126}" dt="2021-11-11T22:01:44.720" v="3408" actId="20577"/>
          <ac:spMkLst>
            <pc:docMk/>
            <pc:sldMk cId="2799216267" sldId="322"/>
            <ac:spMk id="36" creationId="{74DCD4B4-0A95-482A-9D2A-A82134755AD2}"/>
          </ac:spMkLst>
        </pc:spChg>
        <pc:spChg chg="add mod">
          <ac:chgData name="Amelia Veith" userId="15bdf0d5-432d-4157-83ae-63e3a7e1dc2c" providerId="ADAL" clId="{A237F066-3D2D-4695-A065-232CDFCFE126}" dt="2021-11-11T21:59:24.624" v="3350" actId="1036"/>
          <ac:spMkLst>
            <pc:docMk/>
            <pc:sldMk cId="2799216267" sldId="322"/>
            <ac:spMk id="37" creationId="{9ECABF30-E275-4875-9C0D-DCC7031689EB}"/>
          </ac:spMkLst>
        </pc:spChg>
        <pc:spChg chg="add mod">
          <ac:chgData name="Amelia Veith" userId="15bdf0d5-432d-4157-83ae-63e3a7e1dc2c" providerId="ADAL" clId="{A237F066-3D2D-4695-A065-232CDFCFE126}" dt="2021-11-11T21:59:24.624" v="3350" actId="1036"/>
          <ac:spMkLst>
            <pc:docMk/>
            <pc:sldMk cId="2799216267" sldId="322"/>
            <ac:spMk id="38" creationId="{C227E2D9-1379-4D1F-BFE7-1FDA118A7F36}"/>
          </ac:spMkLst>
        </pc:spChg>
        <pc:spChg chg="add mod">
          <ac:chgData name="Amelia Veith" userId="15bdf0d5-432d-4157-83ae-63e3a7e1dc2c" providerId="ADAL" clId="{A237F066-3D2D-4695-A065-232CDFCFE126}" dt="2021-11-11T22:01:57.957" v="3424" actId="20577"/>
          <ac:spMkLst>
            <pc:docMk/>
            <pc:sldMk cId="2799216267" sldId="322"/>
            <ac:spMk id="39" creationId="{07F124AC-0C2B-41C7-B45D-9EC74CD53561}"/>
          </ac:spMkLst>
        </pc:spChg>
        <pc:spChg chg="add del mod">
          <ac:chgData name="Amelia Veith" userId="15bdf0d5-432d-4157-83ae-63e3a7e1dc2c" providerId="ADAL" clId="{A237F066-3D2D-4695-A065-232CDFCFE126}" dt="2021-11-11T21:59:40.020" v="3353"/>
          <ac:spMkLst>
            <pc:docMk/>
            <pc:sldMk cId="2799216267" sldId="322"/>
            <ac:spMk id="46" creationId="{A18514B7-DE29-4160-B47D-F542382199E5}"/>
          </ac:spMkLst>
        </pc:spChg>
        <pc:spChg chg="add del mod">
          <ac:chgData name="Amelia Veith" userId="15bdf0d5-432d-4157-83ae-63e3a7e1dc2c" providerId="ADAL" clId="{A237F066-3D2D-4695-A065-232CDFCFE126}" dt="2021-11-11T21:59:40.020" v="3353"/>
          <ac:spMkLst>
            <pc:docMk/>
            <pc:sldMk cId="2799216267" sldId="322"/>
            <ac:spMk id="47" creationId="{DCB7816F-D9E7-4D84-9403-0ABA3F3B9826}"/>
          </ac:spMkLst>
        </pc:spChg>
        <pc:spChg chg="add del mod">
          <ac:chgData name="Amelia Veith" userId="15bdf0d5-432d-4157-83ae-63e3a7e1dc2c" providerId="ADAL" clId="{A237F066-3D2D-4695-A065-232CDFCFE126}" dt="2021-11-11T21:59:40.020" v="3353"/>
          <ac:spMkLst>
            <pc:docMk/>
            <pc:sldMk cId="2799216267" sldId="322"/>
            <ac:spMk id="48" creationId="{C189444B-5EC9-44BE-8EAD-1E6FC891665F}"/>
          </ac:spMkLst>
        </pc:spChg>
        <pc:spChg chg="add del mod">
          <ac:chgData name="Amelia Veith" userId="15bdf0d5-432d-4157-83ae-63e3a7e1dc2c" providerId="ADAL" clId="{A237F066-3D2D-4695-A065-232CDFCFE126}" dt="2021-11-11T21:59:40.020" v="3353"/>
          <ac:spMkLst>
            <pc:docMk/>
            <pc:sldMk cId="2799216267" sldId="322"/>
            <ac:spMk id="49" creationId="{83BCA847-B6E5-4C4F-8365-8943CB00A965}"/>
          </ac:spMkLst>
        </pc:spChg>
        <pc:spChg chg="add del mod">
          <ac:chgData name="Amelia Veith" userId="15bdf0d5-432d-4157-83ae-63e3a7e1dc2c" providerId="ADAL" clId="{A237F066-3D2D-4695-A065-232CDFCFE126}" dt="2021-11-11T21:59:40.020" v="3353"/>
          <ac:spMkLst>
            <pc:docMk/>
            <pc:sldMk cId="2799216267" sldId="322"/>
            <ac:spMk id="50" creationId="{C5C7AF9F-A93E-4030-B616-CDFA4EF34E1C}"/>
          </ac:spMkLst>
        </pc:spChg>
        <pc:spChg chg="add del mod">
          <ac:chgData name="Amelia Veith" userId="15bdf0d5-432d-4157-83ae-63e3a7e1dc2c" providerId="ADAL" clId="{A237F066-3D2D-4695-A065-232CDFCFE126}" dt="2021-11-11T21:59:40.020" v="3353"/>
          <ac:spMkLst>
            <pc:docMk/>
            <pc:sldMk cId="2799216267" sldId="322"/>
            <ac:spMk id="51" creationId="{0906C7BC-C887-495A-B427-EFBE3432BB18}"/>
          </ac:spMkLst>
        </pc:spChg>
        <pc:spChg chg="add del mod">
          <ac:chgData name="Amelia Veith" userId="15bdf0d5-432d-4157-83ae-63e3a7e1dc2c" providerId="ADAL" clId="{A237F066-3D2D-4695-A065-232CDFCFE126}" dt="2021-11-11T21:59:40.020" v="3353"/>
          <ac:spMkLst>
            <pc:docMk/>
            <pc:sldMk cId="2799216267" sldId="322"/>
            <ac:spMk id="52" creationId="{06792E65-7B3B-4932-AF6C-DFEA5C6E22F2}"/>
          </ac:spMkLst>
        </pc:spChg>
        <pc:spChg chg="add del mod">
          <ac:chgData name="Amelia Veith" userId="15bdf0d5-432d-4157-83ae-63e3a7e1dc2c" providerId="ADAL" clId="{A237F066-3D2D-4695-A065-232CDFCFE126}" dt="2021-11-11T21:59:40.020" v="3353"/>
          <ac:spMkLst>
            <pc:docMk/>
            <pc:sldMk cId="2799216267" sldId="322"/>
            <ac:spMk id="53" creationId="{7E53C19C-B398-4D63-8936-C11B0E4CACDB}"/>
          </ac:spMkLst>
        </pc:spChg>
        <pc:spChg chg="add del mod">
          <ac:chgData name="Amelia Veith" userId="15bdf0d5-432d-4157-83ae-63e3a7e1dc2c" providerId="ADAL" clId="{A237F066-3D2D-4695-A065-232CDFCFE126}" dt="2021-11-11T21:59:40.020" v="3353"/>
          <ac:spMkLst>
            <pc:docMk/>
            <pc:sldMk cId="2799216267" sldId="322"/>
            <ac:spMk id="54" creationId="{9A31C201-C9A4-467E-B705-F72BEA91028E}"/>
          </ac:spMkLst>
        </pc:spChg>
        <pc:spChg chg="add del mod">
          <ac:chgData name="Amelia Veith" userId="15bdf0d5-432d-4157-83ae-63e3a7e1dc2c" providerId="ADAL" clId="{A237F066-3D2D-4695-A065-232CDFCFE126}" dt="2021-11-11T21:59:40.020" v="3353"/>
          <ac:spMkLst>
            <pc:docMk/>
            <pc:sldMk cId="2799216267" sldId="322"/>
            <ac:spMk id="55" creationId="{71A99012-BF0A-4B2E-B433-B8784CF6BDF1}"/>
          </ac:spMkLst>
        </pc:spChg>
        <pc:spChg chg="add del mod">
          <ac:chgData name="Amelia Veith" userId="15bdf0d5-432d-4157-83ae-63e3a7e1dc2c" providerId="ADAL" clId="{A237F066-3D2D-4695-A065-232CDFCFE126}" dt="2021-11-11T21:59:40.020" v="3353"/>
          <ac:spMkLst>
            <pc:docMk/>
            <pc:sldMk cId="2799216267" sldId="322"/>
            <ac:spMk id="56" creationId="{1E4C0C38-1DA4-4D8E-AF7C-4262DB904627}"/>
          </ac:spMkLst>
        </pc:spChg>
        <pc:spChg chg="add del mod">
          <ac:chgData name="Amelia Veith" userId="15bdf0d5-432d-4157-83ae-63e3a7e1dc2c" providerId="ADAL" clId="{A237F066-3D2D-4695-A065-232CDFCFE126}" dt="2021-11-11T21:59:40.020" v="3353"/>
          <ac:spMkLst>
            <pc:docMk/>
            <pc:sldMk cId="2799216267" sldId="322"/>
            <ac:spMk id="57" creationId="{97077CB7-7083-4D59-AC32-CFE9C5E498FC}"/>
          </ac:spMkLst>
        </pc:spChg>
        <pc:spChg chg="add mod">
          <ac:chgData name="Amelia Veith" userId="15bdf0d5-432d-4157-83ae-63e3a7e1dc2c" providerId="ADAL" clId="{A237F066-3D2D-4695-A065-232CDFCFE126}" dt="2021-11-11T21:59:58.074" v="3369" actId="20577"/>
          <ac:spMkLst>
            <pc:docMk/>
            <pc:sldMk cId="2799216267" sldId="322"/>
            <ac:spMk id="62" creationId="{E7C19414-E2C4-4C67-B2C8-44A2C6F21A65}"/>
          </ac:spMkLst>
        </pc:spChg>
        <pc:spChg chg="mod">
          <ac:chgData name="Amelia Veith" userId="15bdf0d5-432d-4157-83ae-63e3a7e1dc2c" providerId="ADAL" clId="{A237F066-3D2D-4695-A065-232CDFCFE126}" dt="2021-11-11T22:01:25.992" v="3389" actId="1038"/>
          <ac:spMkLst>
            <pc:docMk/>
            <pc:sldMk cId="2799216267" sldId="322"/>
            <ac:spMk id="634" creationId="{00000000-0000-0000-0000-000000000000}"/>
          </ac:spMkLst>
        </pc:spChg>
        <pc:spChg chg="mod">
          <ac:chgData name="Amelia Veith" userId="15bdf0d5-432d-4157-83ae-63e3a7e1dc2c" providerId="ADAL" clId="{A237F066-3D2D-4695-A065-232CDFCFE126}" dt="2021-11-11T22:01:33.577" v="3395" actId="1038"/>
          <ac:spMkLst>
            <pc:docMk/>
            <pc:sldMk cId="2799216267" sldId="322"/>
            <ac:spMk id="635" creationId="{00000000-0000-0000-0000-000000000000}"/>
          </ac:spMkLst>
        </pc:spChg>
        <pc:grpChg chg="add del mod">
          <ac:chgData name="Amelia Veith" userId="15bdf0d5-432d-4157-83ae-63e3a7e1dc2c" providerId="ADAL" clId="{A237F066-3D2D-4695-A065-232CDFCFE126}" dt="2021-11-11T21:59:07.189" v="3295" actId="478"/>
          <ac:grpSpMkLst>
            <pc:docMk/>
            <pc:sldMk cId="2799216267" sldId="322"/>
            <ac:grpSpMk id="2" creationId="{A7833795-FED0-40C6-A57E-A1EC5DF29C00}"/>
          </ac:grpSpMkLst>
        </pc:grpChg>
        <pc:grpChg chg="del">
          <ac:chgData name="Amelia Veith" userId="15bdf0d5-432d-4157-83ae-63e3a7e1dc2c" providerId="ADAL" clId="{A237F066-3D2D-4695-A065-232CDFCFE126}" dt="2021-11-11T21:23:13.427" v="2917" actId="165"/>
          <ac:grpSpMkLst>
            <pc:docMk/>
            <pc:sldMk cId="2799216267" sldId="322"/>
            <ac:grpSpMk id="6" creationId="{A713563C-780C-4B72-AAD0-6EC3036D1AC5}"/>
          </ac:grpSpMkLst>
        </pc:grpChg>
        <pc:picChg chg="add mod">
          <ac:chgData name="Amelia Veith" userId="15bdf0d5-432d-4157-83ae-63e3a7e1dc2c" providerId="ADAL" clId="{A237F066-3D2D-4695-A065-232CDFCFE126}" dt="2021-11-11T21:59:24.624" v="3350" actId="1036"/>
          <ac:picMkLst>
            <pc:docMk/>
            <pc:sldMk cId="2799216267" sldId="322"/>
            <ac:picMk id="40" creationId="{B6E14A55-3FD2-4A5C-99A5-A5ED9AB1A08F}"/>
          </ac:picMkLst>
        </pc:picChg>
        <pc:picChg chg="add mod">
          <ac:chgData name="Amelia Veith" userId="15bdf0d5-432d-4157-83ae-63e3a7e1dc2c" providerId="ADAL" clId="{A237F066-3D2D-4695-A065-232CDFCFE126}" dt="2021-11-11T21:59:24.624" v="3350" actId="1036"/>
          <ac:picMkLst>
            <pc:docMk/>
            <pc:sldMk cId="2799216267" sldId="322"/>
            <ac:picMk id="41" creationId="{98313B22-3363-4C79-BBD5-E46F3FB44387}"/>
          </ac:picMkLst>
        </pc:picChg>
        <pc:picChg chg="add mod">
          <ac:chgData name="Amelia Veith" userId="15bdf0d5-432d-4157-83ae-63e3a7e1dc2c" providerId="ADAL" clId="{A237F066-3D2D-4695-A065-232CDFCFE126}" dt="2021-11-11T21:59:24.624" v="3350" actId="1036"/>
          <ac:picMkLst>
            <pc:docMk/>
            <pc:sldMk cId="2799216267" sldId="322"/>
            <ac:picMk id="42" creationId="{B6A259D7-9CD8-4F25-8C9A-FBEC09D244A0}"/>
          </ac:picMkLst>
        </pc:picChg>
        <pc:picChg chg="add mod">
          <ac:chgData name="Amelia Veith" userId="15bdf0d5-432d-4157-83ae-63e3a7e1dc2c" providerId="ADAL" clId="{A237F066-3D2D-4695-A065-232CDFCFE126}" dt="2021-11-11T21:59:24.624" v="3350" actId="1036"/>
          <ac:picMkLst>
            <pc:docMk/>
            <pc:sldMk cId="2799216267" sldId="322"/>
            <ac:picMk id="43" creationId="{EA3C71E3-EEFE-45D3-97AF-2EAA3D515950}"/>
          </ac:picMkLst>
        </pc:picChg>
        <pc:picChg chg="add del mod">
          <ac:chgData name="Amelia Veith" userId="15bdf0d5-432d-4157-83ae-63e3a7e1dc2c" providerId="ADAL" clId="{A237F066-3D2D-4695-A065-232CDFCFE126}" dt="2021-11-11T21:59:40.020" v="3353"/>
          <ac:picMkLst>
            <pc:docMk/>
            <pc:sldMk cId="2799216267" sldId="322"/>
            <ac:picMk id="58" creationId="{60962E89-66C3-47F0-B960-351978448879}"/>
          </ac:picMkLst>
        </pc:picChg>
        <pc:picChg chg="add del mod">
          <ac:chgData name="Amelia Veith" userId="15bdf0d5-432d-4157-83ae-63e3a7e1dc2c" providerId="ADAL" clId="{A237F066-3D2D-4695-A065-232CDFCFE126}" dt="2021-11-11T21:59:40.020" v="3353"/>
          <ac:picMkLst>
            <pc:docMk/>
            <pc:sldMk cId="2799216267" sldId="322"/>
            <ac:picMk id="59" creationId="{71E9AF65-2E7C-4DA5-A1D3-605C7DC8B384}"/>
          </ac:picMkLst>
        </pc:picChg>
        <pc:picChg chg="add del mod">
          <ac:chgData name="Amelia Veith" userId="15bdf0d5-432d-4157-83ae-63e3a7e1dc2c" providerId="ADAL" clId="{A237F066-3D2D-4695-A065-232CDFCFE126}" dt="2021-11-11T21:59:40.020" v="3353"/>
          <ac:picMkLst>
            <pc:docMk/>
            <pc:sldMk cId="2799216267" sldId="322"/>
            <ac:picMk id="60" creationId="{A1D8A559-A903-46BD-9D91-3FCFA664F5CD}"/>
          </ac:picMkLst>
        </pc:picChg>
        <pc:picChg chg="add del mod">
          <ac:chgData name="Amelia Veith" userId="15bdf0d5-432d-4157-83ae-63e3a7e1dc2c" providerId="ADAL" clId="{A237F066-3D2D-4695-A065-232CDFCFE126}" dt="2021-11-11T21:59:40.020" v="3353"/>
          <ac:picMkLst>
            <pc:docMk/>
            <pc:sldMk cId="2799216267" sldId="322"/>
            <ac:picMk id="61" creationId="{240FA51C-AEFB-4B7D-8F92-C2D875EF6D3D}"/>
          </ac:picMkLst>
        </pc:picChg>
        <pc:cxnChg chg="mod topLvl">
          <ac:chgData name="Amelia Veith" userId="15bdf0d5-432d-4157-83ae-63e3a7e1dc2c" providerId="ADAL" clId="{A237F066-3D2D-4695-A065-232CDFCFE126}" dt="2021-11-11T21:59:07.189" v="3295" actId="478"/>
          <ac:cxnSpMkLst>
            <pc:docMk/>
            <pc:sldMk cId="2799216267" sldId="322"/>
            <ac:cxnSpMk id="10" creationId="{C95BD03B-CACD-4023-A394-E5989FA9C2C9}"/>
          </ac:cxnSpMkLst>
        </pc:cxnChg>
        <pc:cxnChg chg="mod topLvl">
          <ac:chgData name="Amelia Veith" userId="15bdf0d5-432d-4157-83ae-63e3a7e1dc2c" providerId="ADAL" clId="{A237F066-3D2D-4695-A065-232CDFCFE126}" dt="2021-11-11T21:23:20.971" v="2918" actId="164"/>
          <ac:cxnSpMkLst>
            <pc:docMk/>
            <pc:sldMk cId="2799216267" sldId="322"/>
            <ac:cxnSpMk id="11" creationId="{237FD2FB-BF6F-4997-A5B3-030CEB0E0837}"/>
          </ac:cxnSpMkLst>
        </pc:cxnChg>
        <pc:cxnChg chg="mod topLvl">
          <ac:chgData name="Amelia Veith" userId="15bdf0d5-432d-4157-83ae-63e3a7e1dc2c" providerId="ADAL" clId="{A237F066-3D2D-4695-A065-232CDFCFE126}" dt="2021-11-11T21:23:20.971" v="2918" actId="164"/>
          <ac:cxnSpMkLst>
            <pc:docMk/>
            <pc:sldMk cId="2799216267" sldId="322"/>
            <ac:cxnSpMk id="12" creationId="{16C4ED9B-8E2C-43E6-A95A-50115DAD84D5}"/>
          </ac:cxnSpMkLst>
        </pc:cxnChg>
        <pc:cxnChg chg="mod topLvl">
          <ac:chgData name="Amelia Veith" userId="15bdf0d5-432d-4157-83ae-63e3a7e1dc2c" providerId="ADAL" clId="{A237F066-3D2D-4695-A065-232CDFCFE126}" dt="2021-11-11T21:59:07.189" v="3295" actId="478"/>
          <ac:cxnSpMkLst>
            <pc:docMk/>
            <pc:sldMk cId="2799216267" sldId="322"/>
            <ac:cxnSpMk id="13" creationId="{93DEB32D-95B8-459C-A19E-B4949607D702}"/>
          </ac:cxnSpMkLst>
        </pc:cxnChg>
        <pc:cxnChg chg="mod topLvl">
          <ac:chgData name="Amelia Veith" userId="15bdf0d5-432d-4157-83ae-63e3a7e1dc2c" providerId="ADAL" clId="{A237F066-3D2D-4695-A065-232CDFCFE126}" dt="2021-11-11T21:59:07.189" v="3295" actId="478"/>
          <ac:cxnSpMkLst>
            <pc:docMk/>
            <pc:sldMk cId="2799216267" sldId="322"/>
            <ac:cxnSpMk id="14" creationId="{ACB8A1F8-7649-45A9-8305-DEE4ADA0822B}"/>
          </ac:cxnSpMkLst>
        </pc:cxnChg>
        <pc:cxnChg chg="mod topLvl">
          <ac:chgData name="Amelia Veith" userId="15bdf0d5-432d-4157-83ae-63e3a7e1dc2c" providerId="ADAL" clId="{A237F066-3D2D-4695-A065-232CDFCFE126}" dt="2021-11-11T21:59:07.189" v="3295" actId="478"/>
          <ac:cxnSpMkLst>
            <pc:docMk/>
            <pc:sldMk cId="2799216267" sldId="322"/>
            <ac:cxnSpMk id="15" creationId="{53176405-0758-4D84-9D8A-FC2D574F1449}"/>
          </ac:cxnSpMkLst>
        </pc:cxnChg>
        <pc:cxnChg chg="mod topLvl">
          <ac:chgData name="Amelia Veith" userId="15bdf0d5-432d-4157-83ae-63e3a7e1dc2c" providerId="ADAL" clId="{A237F066-3D2D-4695-A065-232CDFCFE126}" dt="2021-11-11T21:23:20.971" v="2918" actId="164"/>
          <ac:cxnSpMkLst>
            <pc:docMk/>
            <pc:sldMk cId="2799216267" sldId="322"/>
            <ac:cxnSpMk id="16" creationId="{BFC3F44E-5B40-4276-B072-FA7A15620068}"/>
          </ac:cxnSpMkLst>
        </pc:cxnChg>
        <pc:cxnChg chg="mod topLvl">
          <ac:chgData name="Amelia Veith" userId="15bdf0d5-432d-4157-83ae-63e3a7e1dc2c" providerId="ADAL" clId="{A237F066-3D2D-4695-A065-232CDFCFE126}" dt="2021-11-11T21:23:20.971" v="2918" actId="164"/>
          <ac:cxnSpMkLst>
            <pc:docMk/>
            <pc:sldMk cId="2799216267" sldId="322"/>
            <ac:cxnSpMk id="17" creationId="{348E8C05-F316-4BD0-A0C3-C1FC0B83B681}"/>
          </ac:cxnSpMkLst>
        </pc:cxnChg>
        <pc:cxnChg chg="mod topLvl">
          <ac:chgData name="Amelia Veith" userId="15bdf0d5-432d-4157-83ae-63e3a7e1dc2c" providerId="ADAL" clId="{A237F066-3D2D-4695-A065-232CDFCFE126}" dt="2021-11-11T21:23:20.971" v="2918" actId="164"/>
          <ac:cxnSpMkLst>
            <pc:docMk/>
            <pc:sldMk cId="2799216267" sldId="322"/>
            <ac:cxnSpMk id="18" creationId="{5EA38AE6-DDBC-46D4-9899-A05094D78A5E}"/>
          </ac:cxnSpMkLst>
        </pc:cxnChg>
        <pc:cxnChg chg="mod topLvl">
          <ac:chgData name="Amelia Veith" userId="15bdf0d5-432d-4157-83ae-63e3a7e1dc2c" providerId="ADAL" clId="{A237F066-3D2D-4695-A065-232CDFCFE126}" dt="2021-11-11T21:23:20.971" v="2918" actId="164"/>
          <ac:cxnSpMkLst>
            <pc:docMk/>
            <pc:sldMk cId="2799216267" sldId="322"/>
            <ac:cxnSpMk id="19" creationId="{DA4E7771-5223-4F84-A5CD-A2FA8A240798}"/>
          </ac:cxnSpMkLst>
        </pc:cxnChg>
        <pc:cxnChg chg="mod topLvl">
          <ac:chgData name="Amelia Veith" userId="15bdf0d5-432d-4157-83ae-63e3a7e1dc2c" providerId="ADAL" clId="{A237F066-3D2D-4695-A065-232CDFCFE126}" dt="2021-11-11T21:23:20.971" v="2918" actId="164"/>
          <ac:cxnSpMkLst>
            <pc:docMk/>
            <pc:sldMk cId="2799216267" sldId="322"/>
            <ac:cxnSpMk id="20" creationId="{CFBA2347-ACF0-44A3-A604-0527288381E6}"/>
          </ac:cxnSpMkLst>
        </pc:cxnChg>
        <pc:cxnChg chg="mod topLvl">
          <ac:chgData name="Amelia Veith" userId="15bdf0d5-432d-4157-83ae-63e3a7e1dc2c" providerId="ADAL" clId="{A237F066-3D2D-4695-A065-232CDFCFE126}" dt="2021-11-11T21:23:20.971" v="2918" actId="164"/>
          <ac:cxnSpMkLst>
            <pc:docMk/>
            <pc:sldMk cId="2799216267" sldId="322"/>
            <ac:cxnSpMk id="21" creationId="{3277EF52-D679-4AC5-9134-70DE34E8D804}"/>
          </ac:cxnSpMkLst>
        </pc:cxnChg>
        <pc:cxnChg chg="mod topLvl">
          <ac:chgData name="Amelia Veith" userId="15bdf0d5-432d-4157-83ae-63e3a7e1dc2c" providerId="ADAL" clId="{A237F066-3D2D-4695-A065-232CDFCFE126}" dt="2021-11-11T21:23:20.971" v="2918" actId="164"/>
          <ac:cxnSpMkLst>
            <pc:docMk/>
            <pc:sldMk cId="2799216267" sldId="322"/>
            <ac:cxnSpMk id="22" creationId="{B2542F27-73B0-4339-A946-4C8D95625093}"/>
          </ac:cxnSpMkLst>
        </pc:cxnChg>
        <pc:cxnChg chg="mod topLvl">
          <ac:chgData name="Amelia Veith" userId="15bdf0d5-432d-4157-83ae-63e3a7e1dc2c" providerId="ADAL" clId="{A237F066-3D2D-4695-A065-232CDFCFE126}" dt="2021-11-11T21:23:20.971" v="2918" actId="164"/>
          <ac:cxnSpMkLst>
            <pc:docMk/>
            <pc:sldMk cId="2799216267" sldId="322"/>
            <ac:cxnSpMk id="23" creationId="{29CD1E3D-888C-4AAC-88F9-86E4135C5813}"/>
          </ac:cxnSpMkLst>
        </pc:cxnChg>
        <pc:cxnChg chg="mod topLvl">
          <ac:chgData name="Amelia Veith" userId="15bdf0d5-432d-4157-83ae-63e3a7e1dc2c" providerId="ADAL" clId="{A237F066-3D2D-4695-A065-232CDFCFE126}" dt="2021-11-11T21:59:07.189" v="3295" actId="478"/>
          <ac:cxnSpMkLst>
            <pc:docMk/>
            <pc:sldMk cId="2799216267" sldId="322"/>
            <ac:cxnSpMk id="24" creationId="{DD29A7CA-C79C-4A91-887B-D70C2E950D0A}"/>
          </ac:cxnSpMkLst>
        </pc:cxnChg>
        <pc:cxnChg chg="mod topLvl">
          <ac:chgData name="Amelia Veith" userId="15bdf0d5-432d-4157-83ae-63e3a7e1dc2c" providerId="ADAL" clId="{A237F066-3D2D-4695-A065-232CDFCFE126}" dt="2021-11-11T21:23:20.971" v="2918" actId="164"/>
          <ac:cxnSpMkLst>
            <pc:docMk/>
            <pc:sldMk cId="2799216267" sldId="322"/>
            <ac:cxnSpMk id="25" creationId="{4D710B8A-B624-4DCD-B4D4-D5977E7C8B87}"/>
          </ac:cxnSpMkLst>
        </pc:cxnChg>
        <pc:cxnChg chg="mod topLvl">
          <ac:chgData name="Amelia Veith" userId="15bdf0d5-432d-4157-83ae-63e3a7e1dc2c" providerId="ADAL" clId="{A237F066-3D2D-4695-A065-232CDFCFE126}" dt="2021-11-11T21:23:20.971" v="2918" actId="164"/>
          <ac:cxnSpMkLst>
            <pc:docMk/>
            <pc:sldMk cId="2799216267" sldId="322"/>
            <ac:cxnSpMk id="26" creationId="{8F4953B5-23E0-4B45-BA28-5A7C544AC0B1}"/>
          </ac:cxnSpMkLst>
        </pc:cxnChg>
      </pc:sldChg>
      <pc:sldChg chg="addSp modSp mod">
        <pc:chgData name="Amelia Veith" userId="15bdf0d5-432d-4157-83ae-63e3a7e1dc2c" providerId="ADAL" clId="{A237F066-3D2D-4695-A065-232CDFCFE126}" dt="2021-11-12T20:27:48.401" v="3702" actId="14100"/>
        <pc:sldMkLst>
          <pc:docMk/>
          <pc:sldMk cId="2962767963" sldId="326"/>
        </pc:sldMkLst>
        <pc:spChg chg="add mod">
          <ac:chgData name="Amelia Veith" userId="15bdf0d5-432d-4157-83ae-63e3a7e1dc2c" providerId="ADAL" clId="{A237F066-3D2D-4695-A065-232CDFCFE126}" dt="2021-11-10T17:22:53.332" v="264" actId="207"/>
          <ac:spMkLst>
            <pc:docMk/>
            <pc:sldMk cId="2962767963" sldId="326"/>
            <ac:spMk id="132" creationId="{96C615A6-6BB3-4416-9F41-0A34ABE0C999}"/>
          </ac:spMkLst>
        </pc:spChg>
        <pc:spChg chg="mod">
          <ac:chgData name="Amelia Veith" userId="15bdf0d5-432d-4157-83ae-63e3a7e1dc2c" providerId="ADAL" clId="{A237F066-3D2D-4695-A065-232CDFCFE126}" dt="2021-11-12T20:27:48.401" v="3702" actId="14100"/>
          <ac:spMkLst>
            <pc:docMk/>
            <pc:sldMk cId="2962767963" sldId="326"/>
            <ac:spMk id="134" creationId="{78476439-CBFA-4A02-A417-9A6FCE40E0B6}"/>
          </ac:spMkLst>
        </pc:spChg>
        <pc:spChg chg="mod">
          <ac:chgData name="Amelia Veith" userId="15bdf0d5-432d-4157-83ae-63e3a7e1dc2c" providerId="ADAL" clId="{A237F066-3D2D-4695-A065-232CDFCFE126}" dt="2021-11-10T17:16:55.711" v="139" actId="1035"/>
          <ac:spMkLst>
            <pc:docMk/>
            <pc:sldMk cId="2962767963" sldId="326"/>
            <ac:spMk id="150" creationId="{C18A0CB8-642C-47F3-BAB9-349E5F0329CF}"/>
          </ac:spMkLst>
        </pc:spChg>
        <pc:spChg chg="mod">
          <ac:chgData name="Amelia Veith" userId="15bdf0d5-432d-4157-83ae-63e3a7e1dc2c" providerId="ADAL" clId="{A237F066-3D2D-4695-A065-232CDFCFE126}" dt="2021-11-10T17:17:10.329" v="183" actId="1035"/>
          <ac:spMkLst>
            <pc:docMk/>
            <pc:sldMk cId="2962767963" sldId="326"/>
            <ac:spMk id="157" creationId="{C3A296FE-3AF9-4DD4-9BA4-4EA555B8E598}"/>
          </ac:spMkLst>
        </pc:spChg>
        <pc:spChg chg="mod">
          <ac:chgData name="Amelia Veith" userId="15bdf0d5-432d-4157-83ae-63e3a7e1dc2c" providerId="ADAL" clId="{A237F066-3D2D-4695-A065-232CDFCFE126}" dt="2021-11-10T17:17:10.329" v="183" actId="1035"/>
          <ac:spMkLst>
            <pc:docMk/>
            <pc:sldMk cId="2962767963" sldId="326"/>
            <ac:spMk id="158" creationId="{7EEC5465-BAE2-41D3-A1E5-9386DFE7FDB9}"/>
          </ac:spMkLst>
        </pc:spChg>
        <pc:spChg chg="mod">
          <ac:chgData name="Amelia Veith" userId="15bdf0d5-432d-4157-83ae-63e3a7e1dc2c" providerId="ADAL" clId="{A237F066-3D2D-4695-A065-232CDFCFE126}" dt="2021-11-10T17:17:10.329" v="183" actId="1035"/>
          <ac:spMkLst>
            <pc:docMk/>
            <pc:sldMk cId="2962767963" sldId="326"/>
            <ac:spMk id="159" creationId="{381C4C50-CFF9-4FDF-90ED-E4C754D96572}"/>
          </ac:spMkLst>
        </pc:spChg>
        <pc:spChg chg="mod">
          <ac:chgData name="Amelia Veith" userId="15bdf0d5-432d-4157-83ae-63e3a7e1dc2c" providerId="ADAL" clId="{A237F066-3D2D-4695-A065-232CDFCFE126}" dt="2021-11-10T17:17:10.329" v="183" actId="1035"/>
          <ac:spMkLst>
            <pc:docMk/>
            <pc:sldMk cId="2962767963" sldId="326"/>
            <ac:spMk id="160" creationId="{A7A13299-A7F9-4EAE-80B9-A161D34EBD60}"/>
          </ac:spMkLst>
        </pc:spChg>
        <pc:grpChg chg="mod">
          <ac:chgData name="Amelia Veith" userId="15bdf0d5-432d-4157-83ae-63e3a7e1dc2c" providerId="ADAL" clId="{A237F066-3D2D-4695-A065-232CDFCFE126}" dt="2021-11-10T17:17:10.329" v="183" actId="1035"/>
          <ac:grpSpMkLst>
            <pc:docMk/>
            <pc:sldMk cId="2962767963" sldId="326"/>
            <ac:grpSpMk id="146" creationId="{319DC393-F102-460E-86A9-CF129721A80F}"/>
          </ac:grpSpMkLst>
        </pc:grpChg>
        <pc:cxnChg chg="add mod">
          <ac:chgData name="Amelia Veith" userId="15bdf0d5-432d-4157-83ae-63e3a7e1dc2c" providerId="ADAL" clId="{A237F066-3D2D-4695-A065-232CDFCFE126}" dt="2021-11-10T17:17:10.329" v="183" actId="1035"/>
          <ac:cxnSpMkLst>
            <pc:docMk/>
            <pc:sldMk cId="2962767963" sldId="326"/>
            <ac:cxnSpMk id="131" creationId="{4C7115A1-E404-43ED-81E1-469C6E5DC29E}"/>
          </ac:cxnSpMkLst>
        </pc:cxnChg>
        <pc:cxnChg chg="mod">
          <ac:chgData name="Amelia Veith" userId="15bdf0d5-432d-4157-83ae-63e3a7e1dc2c" providerId="ADAL" clId="{A237F066-3D2D-4695-A065-232CDFCFE126}" dt="2021-11-10T17:15:20.725" v="22" actId="14100"/>
          <ac:cxnSpMkLst>
            <pc:docMk/>
            <pc:sldMk cId="2962767963" sldId="326"/>
            <ac:cxnSpMk id="151" creationId="{BBCEE0AF-6407-4234-A762-102C131CD386}"/>
          </ac:cxnSpMkLst>
        </pc:cxnChg>
      </pc:sldChg>
      <pc:sldChg chg="addSp delSp modSp">
        <pc:chgData name="Amelia Veith" userId="15bdf0d5-432d-4157-83ae-63e3a7e1dc2c" providerId="ADAL" clId="{A237F066-3D2D-4695-A065-232CDFCFE126}" dt="2021-12-02T22:55:32.293" v="4533" actId="165"/>
        <pc:sldMkLst>
          <pc:docMk/>
          <pc:sldMk cId="274002163" sldId="333"/>
        </pc:sldMkLst>
        <pc:spChg chg="mod topLvl">
          <ac:chgData name="Amelia Veith" userId="15bdf0d5-432d-4157-83ae-63e3a7e1dc2c" providerId="ADAL" clId="{A237F066-3D2D-4695-A065-232CDFCFE126}" dt="2021-12-02T22:55:32.293" v="4533" actId="165"/>
          <ac:spMkLst>
            <pc:docMk/>
            <pc:sldMk cId="274002163" sldId="333"/>
            <ac:spMk id="5" creationId="{9046D891-4409-4E4A-98A6-6D085C4B2373}"/>
          </ac:spMkLst>
        </pc:spChg>
        <pc:spChg chg="mod">
          <ac:chgData name="Amelia Veith" userId="15bdf0d5-432d-4157-83ae-63e3a7e1dc2c" providerId="ADAL" clId="{A237F066-3D2D-4695-A065-232CDFCFE126}" dt="2021-12-02T22:55:32.293" v="4533" actId="165"/>
          <ac:spMkLst>
            <pc:docMk/>
            <pc:sldMk cId="274002163" sldId="333"/>
            <ac:spMk id="12" creationId="{5014B27D-585C-4CEA-9B50-185983E804F4}"/>
          </ac:spMkLst>
        </pc:spChg>
        <pc:spChg chg="mod">
          <ac:chgData name="Amelia Veith" userId="15bdf0d5-432d-4157-83ae-63e3a7e1dc2c" providerId="ADAL" clId="{A237F066-3D2D-4695-A065-232CDFCFE126}" dt="2021-12-02T22:55:32.293" v="4533" actId="165"/>
          <ac:spMkLst>
            <pc:docMk/>
            <pc:sldMk cId="274002163" sldId="333"/>
            <ac:spMk id="13" creationId="{5FC520A9-EA9F-4848-851A-0B01E38AD381}"/>
          </ac:spMkLst>
        </pc:spChg>
        <pc:spChg chg="mod">
          <ac:chgData name="Amelia Veith" userId="15bdf0d5-432d-4157-83ae-63e3a7e1dc2c" providerId="ADAL" clId="{A237F066-3D2D-4695-A065-232CDFCFE126}" dt="2021-12-02T22:55:32.293" v="4533" actId="165"/>
          <ac:spMkLst>
            <pc:docMk/>
            <pc:sldMk cId="274002163" sldId="333"/>
            <ac:spMk id="14" creationId="{D337675C-81AD-4E99-BDD0-D487F4BA325D}"/>
          </ac:spMkLst>
        </pc:spChg>
        <pc:spChg chg="mod">
          <ac:chgData name="Amelia Veith" userId="15bdf0d5-432d-4157-83ae-63e3a7e1dc2c" providerId="ADAL" clId="{A237F066-3D2D-4695-A065-232CDFCFE126}" dt="2021-12-02T22:55:32.293" v="4533" actId="165"/>
          <ac:spMkLst>
            <pc:docMk/>
            <pc:sldMk cId="274002163" sldId="333"/>
            <ac:spMk id="37" creationId="{141497FE-A486-46FD-9E97-2D9A5913181B}"/>
          </ac:spMkLst>
        </pc:spChg>
        <pc:spChg chg="mod">
          <ac:chgData name="Amelia Veith" userId="15bdf0d5-432d-4157-83ae-63e3a7e1dc2c" providerId="ADAL" clId="{A237F066-3D2D-4695-A065-232CDFCFE126}" dt="2021-12-02T22:55:32.293" v="4533" actId="165"/>
          <ac:spMkLst>
            <pc:docMk/>
            <pc:sldMk cId="274002163" sldId="333"/>
            <ac:spMk id="38" creationId="{C8DF17DB-0E28-4773-BCD8-B2E6C3422612}"/>
          </ac:spMkLst>
        </pc:spChg>
        <pc:spChg chg="mod">
          <ac:chgData name="Amelia Veith" userId="15bdf0d5-432d-4157-83ae-63e3a7e1dc2c" providerId="ADAL" clId="{A237F066-3D2D-4695-A065-232CDFCFE126}" dt="2021-12-02T22:55:32.293" v="4533" actId="165"/>
          <ac:spMkLst>
            <pc:docMk/>
            <pc:sldMk cId="274002163" sldId="333"/>
            <ac:spMk id="39" creationId="{EB929F80-B245-410A-A6D7-0BF4816A1C0F}"/>
          </ac:spMkLst>
        </pc:spChg>
        <pc:spChg chg="mod">
          <ac:chgData name="Amelia Veith" userId="15bdf0d5-432d-4157-83ae-63e3a7e1dc2c" providerId="ADAL" clId="{A237F066-3D2D-4695-A065-232CDFCFE126}" dt="2021-12-02T22:55:32.293" v="4533" actId="165"/>
          <ac:spMkLst>
            <pc:docMk/>
            <pc:sldMk cId="274002163" sldId="333"/>
            <ac:spMk id="58" creationId="{CB44B923-3159-4D51-BC44-408660E44ED9}"/>
          </ac:spMkLst>
        </pc:spChg>
        <pc:spChg chg="mod">
          <ac:chgData name="Amelia Veith" userId="15bdf0d5-432d-4157-83ae-63e3a7e1dc2c" providerId="ADAL" clId="{A237F066-3D2D-4695-A065-232CDFCFE126}" dt="2021-12-02T22:55:32.293" v="4533" actId="165"/>
          <ac:spMkLst>
            <pc:docMk/>
            <pc:sldMk cId="274002163" sldId="333"/>
            <ac:spMk id="59" creationId="{C9A8BF66-5B5B-42D1-9BC4-B63F25E86E95}"/>
          </ac:spMkLst>
        </pc:spChg>
        <pc:spChg chg="mod">
          <ac:chgData name="Amelia Veith" userId="15bdf0d5-432d-4157-83ae-63e3a7e1dc2c" providerId="ADAL" clId="{A237F066-3D2D-4695-A065-232CDFCFE126}" dt="2021-12-02T22:55:32.293" v="4533" actId="165"/>
          <ac:spMkLst>
            <pc:docMk/>
            <pc:sldMk cId="274002163" sldId="333"/>
            <ac:spMk id="60" creationId="{640274AA-E05B-4A7F-B551-C0A24DF41FC2}"/>
          </ac:spMkLst>
        </pc:spChg>
        <pc:spChg chg="mod topLvl">
          <ac:chgData name="Amelia Veith" userId="15bdf0d5-432d-4157-83ae-63e3a7e1dc2c" providerId="ADAL" clId="{A237F066-3D2D-4695-A065-232CDFCFE126}" dt="2021-12-02T22:55:32.293" v="4533" actId="165"/>
          <ac:spMkLst>
            <pc:docMk/>
            <pc:sldMk cId="274002163" sldId="333"/>
            <ac:spMk id="78" creationId="{E593CE81-68E9-43D3-A349-7DCDBCC52956}"/>
          </ac:spMkLst>
        </pc:spChg>
        <pc:spChg chg="mod topLvl">
          <ac:chgData name="Amelia Veith" userId="15bdf0d5-432d-4157-83ae-63e3a7e1dc2c" providerId="ADAL" clId="{A237F066-3D2D-4695-A065-232CDFCFE126}" dt="2021-12-02T22:55:32.293" v="4533" actId="165"/>
          <ac:spMkLst>
            <pc:docMk/>
            <pc:sldMk cId="274002163" sldId="333"/>
            <ac:spMk id="79" creationId="{B8FDD4C2-255D-4D2B-82AF-1137E8DE527A}"/>
          </ac:spMkLst>
        </pc:spChg>
        <pc:spChg chg="mod topLvl">
          <ac:chgData name="Amelia Veith" userId="15bdf0d5-432d-4157-83ae-63e3a7e1dc2c" providerId="ADAL" clId="{A237F066-3D2D-4695-A065-232CDFCFE126}" dt="2021-12-02T22:55:32.293" v="4533" actId="165"/>
          <ac:spMkLst>
            <pc:docMk/>
            <pc:sldMk cId="274002163" sldId="333"/>
            <ac:spMk id="80" creationId="{03EEE198-336E-4F98-9A22-527F3E4A8983}"/>
          </ac:spMkLst>
        </pc:spChg>
        <pc:spChg chg="mod topLvl">
          <ac:chgData name="Amelia Veith" userId="15bdf0d5-432d-4157-83ae-63e3a7e1dc2c" providerId="ADAL" clId="{A237F066-3D2D-4695-A065-232CDFCFE126}" dt="2021-12-02T22:55:32.293" v="4533" actId="165"/>
          <ac:spMkLst>
            <pc:docMk/>
            <pc:sldMk cId="274002163" sldId="333"/>
            <ac:spMk id="81" creationId="{3BCACAAE-951D-49E0-9933-82BEC8153D8C}"/>
          </ac:spMkLst>
        </pc:spChg>
        <pc:spChg chg="mod topLvl">
          <ac:chgData name="Amelia Veith" userId="15bdf0d5-432d-4157-83ae-63e3a7e1dc2c" providerId="ADAL" clId="{A237F066-3D2D-4695-A065-232CDFCFE126}" dt="2021-12-02T22:55:32.293" v="4533" actId="165"/>
          <ac:spMkLst>
            <pc:docMk/>
            <pc:sldMk cId="274002163" sldId="333"/>
            <ac:spMk id="82" creationId="{F42CF351-762A-447C-AAEE-9C7B180E6E79}"/>
          </ac:spMkLst>
        </pc:spChg>
        <pc:spChg chg="mod topLvl">
          <ac:chgData name="Amelia Veith" userId="15bdf0d5-432d-4157-83ae-63e3a7e1dc2c" providerId="ADAL" clId="{A237F066-3D2D-4695-A065-232CDFCFE126}" dt="2021-12-02T22:55:32.293" v="4533" actId="165"/>
          <ac:spMkLst>
            <pc:docMk/>
            <pc:sldMk cId="274002163" sldId="333"/>
            <ac:spMk id="83" creationId="{840D662F-2798-42D1-B991-62C64C9E60F6}"/>
          </ac:spMkLst>
        </pc:spChg>
        <pc:spChg chg="mod topLvl">
          <ac:chgData name="Amelia Veith" userId="15bdf0d5-432d-4157-83ae-63e3a7e1dc2c" providerId="ADAL" clId="{A237F066-3D2D-4695-A065-232CDFCFE126}" dt="2021-12-02T22:55:32.293" v="4533" actId="165"/>
          <ac:spMkLst>
            <pc:docMk/>
            <pc:sldMk cId="274002163" sldId="333"/>
            <ac:spMk id="84" creationId="{EAA5EF30-FEB4-4224-9E00-D2562F8F8747}"/>
          </ac:spMkLst>
        </pc:spChg>
        <pc:spChg chg="mod topLvl">
          <ac:chgData name="Amelia Veith" userId="15bdf0d5-432d-4157-83ae-63e3a7e1dc2c" providerId="ADAL" clId="{A237F066-3D2D-4695-A065-232CDFCFE126}" dt="2021-12-02T22:55:32.293" v="4533" actId="165"/>
          <ac:spMkLst>
            <pc:docMk/>
            <pc:sldMk cId="274002163" sldId="333"/>
            <ac:spMk id="85" creationId="{B2814090-3BAB-4FC9-8D08-4A058B862E9C}"/>
          </ac:spMkLst>
        </pc:spChg>
        <pc:spChg chg="mod topLvl">
          <ac:chgData name="Amelia Veith" userId="15bdf0d5-432d-4157-83ae-63e3a7e1dc2c" providerId="ADAL" clId="{A237F066-3D2D-4695-A065-232CDFCFE126}" dt="2021-12-02T22:55:32.293" v="4533" actId="165"/>
          <ac:spMkLst>
            <pc:docMk/>
            <pc:sldMk cId="274002163" sldId="333"/>
            <ac:spMk id="86" creationId="{3A1CD6C7-CF99-4C46-BFC3-7964F861D643}"/>
          </ac:spMkLst>
        </pc:spChg>
        <pc:spChg chg="mod topLvl">
          <ac:chgData name="Amelia Veith" userId="15bdf0d5-432d-4157-83ae-63e3a7e1dc2c" providerId="ADAL" clId="{A237F066-3D2D-4695-A065-232CDFCFE126}" dt="2021-12-02T22:55:32.293" v="4533" actId="165"/>
          <ac:spMkLst>
            <pc:docMk/>
            <pc:sldMk cId="274002163" sldId="333"/>
            <ac:spMk id="87" creationId="{506116DA-EB5F-41A0-B74C-4A97EE2307FE}"/>
          </ac:spMkLst>
        </pc:spChg>
        <pc:grpChg chg="add del mod">
          <ac:chgData name="Amelia Veith" userId="15bdf0d5-432d-4157-83ae-63e3a7e1dc2c" providerId="ADAL" clId="{A237F066-3D2D-4695-A065-232CDFCFE126}" dt="2021-12-02T22:55:32.293" v="4533" actId="165"/>
          <ac:grpSpMkLst>
            <pc:docMk/>
            <pc:sldMk cId="274002163" sldId="333"/>
            <ac:grpSpMk id="2" creationId="{427BD1EE-3D4E-4E10-A3AE-26157BF49470}"/>
          </ac:grpSpMkLst>
        </pc:grpChg>
        <pc:grpChg chg="mod topLvl">
          <ac:chgData name="Amelia Veith" userId="15bdf0d5-432d-4157-83ae-63e3a7e1dc2c" providerId="ADAL" clId="{A237F066-3D2D-4695-A065-232CDFCFE126}" dt="2021-12-02T22:55:32.293" v="4533" actId="165"/>
          <ac:grpSpMkLst>
            <pc:docMk/>
            <pc:sldMk cId="274002163" sldId="333"/>
            <ac:grpSpMk id="34" creationId="{ABED8159-4291-4F5B-B218-03CAE11255A7}"/>
          </ac:grpSpMkLst>
        </pc:grpChg>
        <pc:grpChg chg="mod topLvl">
          <ac:chgData name="Amelia Veith" userId="15bdf0d5-432d-4157-83ae-63e3a7e1dc2c" providerId="ADAL" clId="{A237F066-3D2D-4695-A065-232CDFCFE126}" dt="2021-12-02T22:55:32.293" v="4533" actId="165"/>
          <ac:grpSpMkLst>
            <pc:docMk/>
            <pc:sldMk cId="274002163" sldId="333"/>
            <ac:grpSpMk id="35" creationId="{32DA7A5F-A0F0-449E-A30F-E5B8CD7ECD09}"/>
          </ac:grpSpMkLst>
        </pc:grpChg>
        <pc:grpChg chg="mod topLvl">
          <ac:chgData name="Amelia Veith" userId="15bdf0d5-432d-4157-83ae-63e3a7e1dc2c" providerId="ADAL" clId="{A237F066-3D2D-4695-A065-232CDFCFE126}" dt="2021-12-02T22:55:32.293" v="4533" actId="165"/>
          <ac:grpSpMkLst>
            <pc:docMk/>
            <pc:sldMk cId="274002163" sldId="333"/>
            <ac:grpSpMk id="57" creationId="{FDA333B9-43AA-4061-BA63-26738B2B5B73}"/>
          </ac:grpSpMkLst>
        </pc:grpChg>
        <pc:cxnChg chg="mod">
          <ac:chgData name="Amelia Veith" userId="15bdf0d5-432d-4157-83ae-63e3a7e1dc2c" providerId="ADAL" clId="{A237F066-3D2D-4695-A065-232CDFCFE126}" dt="2021-12-02T22:55:32.293" v="4533" actId="165"/>
          <ac:cxnSpMkLst>
            <pc:docMk/>
            <pc:sldMk cId="274002163" sldId="333"/>
            <ac:cxnSpMk id="15" creationId="{5E930BE8-66DD-41F6-B2A0-E55D63CC8A2B}"/>
          </ac:cxnSpMkLst>
        </pc:cxnChg>
        <pc:cxnChg chg="mod">
          <ac:chgData name="Amelia Veith" userId="15bdf0d5-432d-4157-83ae-63e3a7e1dc2c" providerId="ADAL" clId="{A237F066-3D2D-4695-A065-232CDFCFE126}" dt="2021-12-02T22:55:32.293" v="4533" actId="165"/>
          <ac:cxnSpMkLst>
            <pc:docMk/>
            <pc:sldMk cId="274002163" sldId="333"/>
            <ac:cxnSpMk id="16" creationId="{6C488B0F-3EAD-430D-92CA-747AB1BEB185}"/>
          </ac:cxnSpMkLst>
        </pc:cxnChg>
        <pc:cxnChg chg="mod">
          <ac:chgData name="Amelia Veith" userId="15bdf0d5-432d-4157-83ae-63e3a7e1dc2c" providerId="ADAL" clId="{A237F066-3D2D-4695-A065-232CDFCFE126}" dt="2021-12-02T22:55:32.293" v="4533" actId="165"/>
          <ac:cxnSpMkLst>
            <pc:docMk/>
            <pc:sldMk cId="274002163" sldId="333"/>
            <ac:cxnSpMk id="17" creationId="{C8515E3A-58B7-4F24-AD66-9B1E7D0BFB7C}"/>
          </ac:cxnSpMkLst>
        </pc:cxnChg>
        <pc:cxnChg chg="mod">
          <ac:chgData name="Amelia Veith" userId="15bdf0d5-432d-4157-83ae-63e3a7e1dc2c" providerId="ADAL" clId="{A237F066-3D2D-4695-A065-232CDFCFE126}" dt="2021-12-02T22:55:32.293" v="4533" actId="165"/>
          <ac:cxnSpMkLst>
            <pc:docMk/>
            <pc:sldMk cId="274002163" sldId="333"/>
            <ac:cxnSpMk id="18" creationId="{D2719DBC-4F06-44BB-AC89-ADE141F35420}"/>
          </ac:cxnSpMkLst>
        </pc:cxnChg>
        <pc:cxnChg chg="mod">
          <ac:chgData name="Amelia Veith" userId="15bdf0d5-432d-4157-83ae-63e3a7e1dc2c" providerId="ADAL" clId="{A237F066-3D2D-4695-A065-232CDFCFE126}" dt="2021-12-02T22:55:32.293" v="4533" actId="165"/>
          <ac:cxnSpMkLst>
            <pc:docMk/>
            <pc:sldMk cId="274002163" sldId="333"/>
            <ac:cxnSpMk id="19" creationId="{D2B8EC08-A0F1-4D81-A3D9-C4304E547EE7}"/>
          </ac:cxnSpMkLst>
        </pc:cxnChg>
        <pc:cxnChg chg="mod">
          <ac:chgData name="Amelia Veith" userId="15bdf0d5-432d-4157-83ae-63e3a7e1dc2c" providerId="ADAL" clId="{A237F066-3D2D-4695-A065-232CDFCFE126}" dt="2021-12-02T22:55:32.293" v="4533" actId="165"/>
          <ac:cxnSpMkLst>
            <pc:docMk/>
            <pc:sldMk cId="274002163" sldId="333"/>
            <ac:cxnSpMk id="20" creationId="{8930E133-A1DE-41DC-82F9-D2D87EC016C9}"/>
          </ac:cxnSpMkLst>
        </pc:cxnChg>
        <pc:cxnChg chg="mod">
          <ac:chgData name="Amelia Veith" userId="15bdf0d5-432d-4157-83ae-63e3a7e1dc2c" providerId="ADAL" clId="{A237F066-3D2D-4695-A065-232CDFCFE126}" dt="2021-12-02T22:55:32.293" v="4533" actId="165"/>
          <ac:cxnSpMkLst>
            <pc:docMk/>
            <pc:sldMk cId="274002163" sldId="333"/>
            <ac:cxnSpMk id="21" creationId="{FE83CD2E-D89D-4469-BBCE-3A4C1B535127}"/>
          </ac:cxnSpMkLst>
        </pc:cxnChg>
        <pc:cxnChg chg="mod">
          <ac:chgData name="Amelia Veith" userId="15bdf0d5-432d-4157-83ae-63e3a7e1dc2c" providerId="ADAL" clId="{A237F066-3D2D-4695-A065-232CDFCFE126}" dt="2021-12-02T22:55:32.293" v="4533" actId="165"/>
          <ac:cxnSpMkLst>
            <pc:docMk/>
            <pc:sldMk cId="274002163" sldId="333"/>
            <ac:cxnSpMk id="22" creationId="{76FD062A-D43F-4B99-AEB2-2598C740DFCF}"/>
          </ac:cxnSpMkLst>
        </pc:cxnChg>
        <pc:cxnChg chg="mod">
          <ac:chgData name="Amelia Veith" userId="15bdf0d5-432d-4157-83ae-63e3a7e1dc2c" providerId="ADAL" clId="{A237F066-3D2D-4695-A065-232CDFCFE126}" dt="2021-12-02T22:55:32.293" v="4533" actId="165"/>
          <ac:cxnSpMkLst>
            <pc:docMk/>
            <pc:sldMk cId="274002163" sldId="333"/>
            <ac:cxnSpMk id="23" creationId="{93E398E2-D9FA-4D88-B123-E181656C1BE9}"/>
          </ac:cxnSpMkLst>
        </pc:cxnChg>
        <pc:cxnChg chg="mod">
          <ac:chgData name="Amelia Veith" userId="15bdf0d5-432d-4157-83ae-63e3a7e1dc2c" providerId="ADAL" clId="{A237F066-3D2D-4695-A065-232CDFCFE126}" dt="2021-12-02T22:55:32.293" v="4533" actId="165"/>
          <ac:cxnSpMkLst>
            <pc:docMk/>
            <pc:sldMk cId="274002163" sldId="333"/>
            <ac:cxnSpMk id="24" creationId="{351FA554-FF04-4816-B83B-AC20E77E2C3C}"/>
          </ac:cxnSpMkLst>
        </pc:cxnChg>
        <pc:cxnChg chg="mod">
          <ac:chgData name="Amelia Veith" userId="15bdf0d5-432d-4157-83ae-63e3a7e1dc2c" providerId="ADAL" clId="{A237F066-3D2D-4695-A065-232CDFCFE126}" dt="2021-12-02T22:55:32.293" v="4533" actId="165"/>
          <ac:cxnSpMkLst>
            <pc:docMk/>
            <pc:sldMk cId="274002163" sldId="333"/>
            <ac:cxnSpMk id="25" creationId="{979D8822-B82C-4457-A6D5-F239C1458C13}"/>
          </ac:cxnSpMkLst>
        </pc:cxnChg>
        <pc:cxnChg chg="mod">
          <ac:chgData name="Amelia Veith" userId="15bdf0d5-432d-4157-83ae-63e3a7e1dc2c" providerId="ADAL" clId="{A237F066-3D2D-4695-A065-232CDFCFE126}" dt="2021-12-02T22:55:32.293" v="4533" actId="165"/>
          <ac:cxnSpMkLst>
            <pc:docMk/>
            <pc:sldMk cId="274002163" sldId="333"/>
            <ac:cxnSpMk id="26" creationId="{F491B3B5-A5EF-4DCA-8D9E-ED5613F6B582}"/>
          </ac:cxnSpMkLst>
        </pc:cxnChg>
        <pc:cxnChg chg="mod">
          <ac:chgData name="Amelia Veith" userId="15bdf0d5-432d-4157-83ae-63e3a7e1dc2c" providerId="ADAL" clId="{A237F066-3D2D-4695-A065-232CDFCFE126}" dt="2021-12-02T22:55:32.293" v="4533" actId="165"/>
          <ac:cxnSpMkLst>
            <pc:docMk/>
            <pc:sldMk cId="274002163" sldId="333"/>
            <ac:cxnSpMk id="27" creationId="{E8390597-613E-48F6-87E3-5053D6ED6402}"/>
          </ac:cxnSpMkLst>
        </pc:cxnChg>
        <pc:cxnChg chg="mod">
          <ac:chgData name="Amelia Veith" userId="15bdf0d5-432d-4157-83ae-63e3a7e1dc2c" providerId="ADAL" clId="{A237F066-3D2D-4695-A065-232CDFCFE126}" dt="2021-12-02T22:55:32.293" v="4533" actId="165"/>
          <ac:cxnSpMkLst>
            <pc:docMk/>
            <pc:sldMk cId="274002163" sldId="333"/>
            <ac:cxnSpMk id="28" creationId="{8C9A8665-E313-46BD-A6C5-8AAC242E0F45}"/>
          </ac:cxnSpMkLst>
        </pc:cxnChg>
        <pc:cxnChg chg="mod">
          <ac:chgData name="Amelia Veith" userId="15bdf0d5-432d-4157-83ae-63e3a7e1dc2c" providerId="ADAL" clId="{A237F066-3D2D-4695-A065-232CDFCFE126}" dt="2021-12-02T22:55:32.293" v="4533" actId="165"/>
          <ac:cxnSpMkLst>
            <pc:docMk/>
            <pc:sldMk cId="274002163" sldId="333"/>
            <ac:cxnSpMk id="29" creationId="{02181B9E-6BA3-4E68-9CF3-39A5AA698E65}"/>
          </ac:cxnSpMkLst>
        </pc:cxnChg>
        <pc:cxnChg chg="mod">
          <ac:chgData name="Amelia Veith" userId="15bdf0d5-432d-4157-83ae-63e3a7e1dc2c" providerId="ADAL" clId="{A237F066-3D2D-4695-A065-232CDFCFE126}" dt="2021-12-02T22:55:32.293" v="4533" actId="165"/>
          <ac:cxnSpMkLst>
            <pc:docMk/>
            <pc:sldMk cId="274002163" sldId="333"/>
            <ac:cxnSpMk id="30" creationId="{BD7869B0-B917-47BB-B6ED-5AC63483867D}"/>
          </ac:cxnSpMkLst>
        </pc:cxnChg>
        <pc:cxnChg chg="mod">
          <ac:chgData name="Amelia Veith" userId="15bdf0d5-432d-4157-83ae-63e3a7e1dc2c" providerId="ADAL" clId="{A237F066-3D2D-4695-A065-232CDFCFE126}" dt="2021-12-02T22:55:32.293" v="4533" actId="165"/>
          <ac:cxnSpMkLst>
            <pc:docMk/>
            <pc:sldMk cId="274002163" sldId="333"/>
            <ac:cxnSpMk id="31" creationId="{A9116C7B-860B-49BB-922D-58B3C7716493}"/>
          </ac:cxnSpMkLst>
        </pc:cxnChg>
        <pc:cxnChg chg="mod">
          <ac:chgData name="Amelia Veith" userId="15bdf0d5-432d-4157-83ae-63e3a7e1dc2c" providerId="ADAL" clId="{A237F066-3D2D-4695-A065-232CDFCFE126}" dt="2021-12-02T22:55:32.293" v="4533" actId="165"/>
          <ac:cxnSpMkLst>
            <pc:docMk/>
            <pc:sldMk cId="274002163" sldId="333"/>
            <ac:cxnSpMk id="40" creationId="{30FAEFAA-9FA8-4E61-89C8-F9EF702561F1}"/>
          </ac:cxnSpMkLst>
        </pc:cxnChg>
        <pc:cxnChg chg="mod">
          <ac:chgData name="Amelia Veith" userId="15bdf0d5-432d-4157-83ae-63e3a7e1dc2c" providerId="ADAL" clId="{A237F066-3D2D-4695-A065-232CDFCFE126}" dt="2021-12-02T22:55:32.293" v="4533" actId="165"/>
          <ac:cxnSpMkLst>
            <pc:docMk/>
            <pc:sldMk cId="274002163" sldId="333"/>
            <ac:cxnSpMk id="41" creationId="{736945B9-17A9-4D1D-855E-5ACB1AC2C4EB}"/>
          </ac:cxnSpMkLst>
        </pc:cxnChg>
        <pc:cxnChg chg="mod">
          <ac:chgData name="Amelia Veith" userId="15bdf0d5-432d-4157-83ae-63e3a7e1dc2c" providerId="ADAL" clId="{A237F066-3D2D-4695-A065-232CDFCFE126}" dt="2021-12-02T22:55:32.293" v="4533" actId="165"/>
          <ac:cxnSpMkLst>
            <pc:docMk/>
            <pc:sldMk cId="274002163" sldId="333"/>
            <ac:cxnSpMk id="42" creationId="{E830F610-A9BE-49FA-AE3F-2CD01FF745A5}"/>
          </ac:cxnSpMkLst>
        </pc:cxnChg>
        <pc:cxnChg chg="mod">
          <ac:chgData name="Amelia Veith" userId="15bdf0d5-432d-4157-83ae-63e3a7e1dc2c" providerId="ADAL" clId="{A237F066-3D2D-4695-A065-232CDFCFE126}" dt="2021-12-02T22:55:32.293" v="4533" actId="165"/>
          <ac:cxnSpMkLst>
            <pc:docMk/>
            <pc:sldMk cId="274002163" sldId="333"/>
            <ac:cxnSpMk id="43" creationId="{C33F0458-E0E7-4460-B4E6-4088A8BEA447}"/>
          </ac:cxnSpMkLst>
        </pc:cxnChg>
        <pc:cxnChg chg="mod">
          <ac:chgData name="Amelia Veith" userId="15bdf0d5-432d-4157-83ae-63e3a7e1dc2c" providerId="ADAL" clId="{A237F066-3D2D-4695-A065-232CDFCFE126}" dt="2021-12-02T22:55:32.293" v="4533" actId="165"/>
          <ac:cxnSpMkLst>
            <pc:docMk/>
            <pc:sldMk cId="274002163" sldId="333"/>
            <ac:cxnSpMk id="44" creationId="{E3E8C4A6-13E9-455C-AD69-25C844BE9F4C}"/>
          </ac:cxnSpMkLst>
        </pc:cxnChg>
        <pc:cxnChg chg="mod">
          <ac:chgData name="Amelia Veith" userId="15bdf0d5-432d-4157-83ae-63e3a7e1dc2c" providerId="ADAL" clId="{A237F066-3D2D-4695-A065-232CDFCFE126}" dt="2021-12-02T22:55:32.293" v="4533" actId="165"/>
          <ac:cxnSpMkLst>
            <pc:docMk/>
            <pc:sldMk cId="274002163" sldId="333"/>
            <ac:cxnSpMk id="45" creationId="{23444353-DF15-4654-AEF6-3E771F6232D8}"/>
          </ac:cxnSpMkLst>
        </pc:cxnChg>
        <pc:cxnChg chg="mod">
          <ac:chgData name="Amelia Veith" userId="15bdf0d5-432d-4157-83ae-63e3a7e1dc2c" providerId="ADAL" clId="{A237F066-3D2D-4695-A065-232CDFCFE126}" dt="2021-12-02T22:55:32.293" v="4533" actId="165"/>
          <ac:cxnSpMkLst>
            <pc:docMk/>
            <pc:sldMk cId="274002163" sldId="333"/>
            <ac:cxnSpMk id="46" creationId="{DF413C1C-C07F-41E7-A72A-8AC1E2585E52}"/>
          </ac:cxnSpMkLst>
        </pc:cxnChg>
        <pc:cxnChg chg="mod">
          <ac:chgData name="Amelia Veith" userId="15bdf0d5-432d-4157-83ae-63e3a7e1dc2c" providerId="ADAL" clId="{A237F066-3D2D-4695-A065-232CDFCFE126}" dt="2021-12-02T22:55:32.293" v="4533" actId="165"/>
          <ac:cxnSpMkLst>
            <pc:docMk/>
            <pc:sldMk cId="274002163" sldId="333"/>
            <ac:cxnSpMk id="47" creationId="{F25448D7-4183-4B8A-900F-295423144514}"/>
          </ac:cxnSpMkLst>
        </pc:cxnChg>
        <pc:cxnChg chg="mod">
          <ac:chgData name="Amelia Veith" userId="15bdf0d5-432d-4157-83ae-63e3a7e1dc2c" providerId="ADAL" clId="{A237F066-3D2D-4695-A065-232CDFCFE126}" dt="2021-12-02T22:55:32.293" v="4533" actId="165"/>
          <ac:cxnSpMkLst>
            <pc:docMk/>
            <pc:sldMk cId="274002163" sldId="333"/>
            <ac:cxnSpMk id="48" creationId="{EE099CAE-1EB8-4220-A22E-4753BE9C36B4}"/>
          </ac:cxnSpMkLst>
        </pc:cxnChg>
        <pc:cxnChg chg="mod">
          <ac:chgData name="Amelia Veith" userId="15bdf0d5-432d-4157-83ae-63e3a7e1dc2c" providerId="ADAL" clId="{A237F066-3D2D-4695-A065-232CDFCFE126}" dt="2021-12-02T22:55:32.293" v="4533" actId="165"/>
          <ac:cxnSpMkLst>
            <pc:docMk/>
            <pc:sldMk cId="274002163" sldId="333"/>
            <ac:cxnSpMk id="49" creationId="{E33DFADB-89A4-4CF3-8AAB-081A9389F1DC}"/>
          </ac:cxnSpMkLst>
        </pc:cxnChg>
        <pc:cxnChg chg="mod">
          <ac:chgData name="Amelia Veith" userId="15bdf0d5-432d-4157-83ae-63e3a7e1dc2c" providerId="ADAL" clId="{A237F066-3D2D-4695-A065-232CDFCFE126}" dt="2021-12-02T22:55:32.293" v="4533" actId="165"/>
          <ac:cxnSpMkLst>
            <pc:docMk/>
            <pc:sldMk cId="274002163" sldId="333"/>
            <ac:cxnSpMk id="50" creationId="{3A40DEAD-25AE-4A64-ABF1-2214C10D35A5}"/>
          </ac:cxnSpMkLst>
        </pc:cxnChg>
        <pc:cxnChg chg="mod">
          <ac:chgData name="Amelia Veith" userId="15bdf0d5-432d-4157-83ae-63e3a7e1dc2c" providerId="ADAL" clId="{A237F066-3D2D-4695-A065-232CDFCFE126}" dt="2021-12-02T22:55:32.293" v="4533" actId="165"/>
          <ac:cxnSpMkLst>
            <pc:docMk/>
            <pc:sldMk cId="274002163" sldId="333"/>
            <ac:cxnSpMk id="51" creationId="{5DF53DE9-498B-4996-A875-461684148A19}"/>
          </ac:cxnSpMkLst>
        </pc:cxnChg>
        <pc:cxnChg chg="mod">
          <ac:chgData name="Amelia Veith" userId="15bdf0d5-432d-4157-83ae-63e3a7e1dc2c" providerId="ADAL" clId="{A237F066-3D2D-4695-A065-232CDFCFE126}" dt="2021-12-02T22:55:32.293" v="4533" actId="165"/>
          <ac:cxnSpMkLst>
            <pc:docMk/>
            <pc:sldMk cId="274002163" sldId="333"/>
            <ac:cxnSpMk id="52" creationId="{8E2D555E-4058-4EB5-8D5F-DF173FE3DD58}"/>
          </ac:cxnSpMkLst>
        </pc:cxnChg>
        <pc:cxnChg chg="mod">
          <ac:chgData name="Amelia Veith" userId="15bdf0d5-432d-4157-83ae-63e3a7e1dc2c" providerId="ADAL" clId="{A237F066-3D2D-4695-A065-232CDFCFE126}" dt="2021-12-02T22:55:32.293" v="4533" actId="165"/>
          <ac:cxnSpMkLst>
            <pc:docMk/>
            <pc:sldMk cId="274002163" sldId="333"/>
            <ac:cxnSpMk id="53" creationId="{E928F4FF-B150-4049-92BF-B05CD5D9AF53}"/>
          </ac:cxnSpMkLst>
        </pc:cxnChg>
        <pc:cxnChg chg="mod">
          <ac:chgData name="Amelia Veith" userId="15bdf0d5-432d-4157-83ae-63e3a7e1dc2c" providerId="ADAL" clId="{A237F066-3D2D-4695-A065-232CDFCFE126}" dt="2021-12-02T22:55:32.293" v="4533" actId="165"/>
          <ac:cxnSpMkLst>
            <pc:docMk/>
            <pc:sldMk cId="274002163" sldId="333"/>
            <ac:cxnSpMk id="54" creationId="{4BAB31DF-D0DD-47F5-9DD1-8D939C27324A}"/>
          </ac:cxnSpMkLst>
        </pc:cxnChg>
        <pc:cxnChg chg="mod">
          <ac:chgData name="Amelia Veith" userId="15bdf0d5-432d-4157-83ae-63e3a7e1dc2c" providerId="ADAL" clId="{A237F066-3D2D-4695-A065-232CDFCFE126}" dt="2021-12-02T22:55:32.293" v="4533" actId="165"/>
          <ac:cxnSpMkLst>
            <pc:docMk/>
            <pc:sldMk cId="274002163" sldId="333"/>
            <ac:cxnSpMk id="55" creationId="{29854DDA-E431-4BF0-8328-696E7C800C44}"/>
          </ac:cxnSpMkLst>
        </pc:cxnChg>
        <pc:cxnChg chg="mod">
          <ac:chgData name="Amelia Veith" userId="15bdf0d5-432d-4157-83ae-63e3a7e1dc2c" providerId="ADAL" clId="{A237F066-3D2D-4695-A065-232CDFCFE126}" dt="2021-12-02T22:55:32.293" v="4533" actId="165"/>
          <ac:cxnSpMkLst>
            <pc:docMk/>
            <pc:sldMk cId="274002163" sldId="333"/>
            <ac:cxnSpMk id="56" creationId="{CC7459E1-383E-48C6-8A93-40B2A2668765}"/>
          </ac:cxnSpMkLst>
        </pc:cxnChg>
        <pc:cxnChg chg="mod">
          <ac:chgData name="Amelia Veith" userId="15bdf0d5-432d-4157-83ae-63e3a7e1dc2c" providerId="ADAL" clId="{A237F066-3D2D-4695-A065-232CDFCFE126}" dt="2021-12-02T22:55:32.293" v="4533" actId="165"/>
          <ac:cxnSpMkLst>
            <pc:docMk/>
            <pc:sldMk cId="274002163" sldId="333"/>
            <ac:cxnSpMk id="61" creationId="{1E7BADDE-3778-4FDB-B26B-63D0DBAFCA60}"/>
          </ac:cxnSpMkLst>
        </pc:cxnChg>
        <pc:cxnChg chg="mod">
          <ac:chgData name="Amelia Veith" userId="15bdf0d5-432d-4157-83ae-63e3a7e1dc2c" providerId="ADAL" clId="{A237F066-3D2D-4695-A065-232CDFCFE126}" dt="2021-12-02T22:55:32.293" v="4533" actId="165"/>
          <ac:cxnSpMkLst>
            <pc:docMk/>
            <pc:sldMk cId="274002163" sldId="333"/>
            <ac:cxnSpMk id="62" creationId="{7C00FAF9-85E0-487F-A187-72444A32D0CE}"/>
          </ac:cxnSpMkLst>
        </pc:cxnChg>
        <pc:cxnChg chg="mod">
          <ac:chgData name="Amelia Veith" userId="15bdf0d5-432d-4157-83ae-63e3a7e1dc2c" providerId="ADAL" clId="{A237F066-3D2D-4695-A065-232CDFCFE126}" dt="2021-12-02T22:55:32.293" v="4533" actId="165"/>
          <ac:cxnSpMkLst>
            <pc:docMk/>
            <pc:sldMk cId="274002163" sldId="333"/>
            <ac:cxnSpMk id="63" creationId="{7DB702D0-5BFF-403A-BA7D-7F79EFCD629E}"/>
          </ac:cxnSpMkLst>
        </pc:cxnChg>
        <pc:cxnChg chg="mod">
          <ac:chgData name="Amelia Veith" userId="15bdf0d5-432d-4157-83ae-63e3a7e1dc2c" providerId="ADAL" clId="{A237F066-3D2D-4695-A065-232CDFCFE126}" dt="2021-12-02T22:55:32.293" v="4533" actId="165"/>
          <ac:cxnSpMkLst>
            <pc:docMk/>
            <pc:sldMk cId="274002163" sldId="333"/>
            <ac:cxnSpMk id="64" creationId="{FC76D372-964D-40CC-A4A4-9A75513E2980}"/>
          </ac:cxnSpMkLst>
        </pc:cxnChg>
        <pc:cxnChg chg="mod">
          <ac:chgData name="Amelia Veith" userId="15bdf0d5-432d-4157-83ae-63e3a7e1dc2c" providerId="ADAL" clId="{A237F066-3D2D-4695-A065-232CDFCFE126}" dt="2021-12-02T22:55:32.293" v="4533" actId="165"/>
          <ac:cxnSpMkLst>
            <pc:docMk/>
            <pc:sldMk cId="274002163" sldId="333"/>
            <ac:cxnSpMk id="65" creationId="{3C1DBDA5-327E-4CC3-A552-344D80FA7953}"/>
          </ac:cxnSpMkLst>
        </pc:cxnChg>
        <pc:cxnChg chg="mod">
          <ac:chgData name="Amelia Veith" userId="15bdf0d5-432d-4157-83ae-63e3a7e1dc2c" providerId="ADAL" clId="{A237F066-3D2D-4695-A065-232CDFCFE126}" dt="2021-12-02T22:55:32.293" v="4533" actId="165"/>
          <ac:cxnSpMkLst>
            <pc:docMk/>
            <pc:sldMk cId="274002163" sldId="333"/>
            <ac:cxnSpMk id="66" creationId="{BAE6DF3A-A7CC-4FF1-B13B-FBD9E0358785}"/>
          </ac:cxnSpMkLst>
        </pc:cxnChg>
        <pc:cxnChg chg="mod">
          <ac:chgData name="Amelia Veith" userId="15bdf0d5-432d-4157-83ae-63e3a7e1dc2c" providerId="ADAL" clId="{A237F066-3D2D-4695-A065-232CDFCFE126}" dt="2021-12-02T22:55:32.293" v="4533" actId="165"/>
          <ac:cxnSpMkLst>
            <pc:docMk/>
            <pc:sldMk cId="274002163" sldId="333"/>
            <ac:cxnSpMk id="67" creationId="{6FC109E1-93B2-40CB-B709-D81D1BBC8069}"/>
          </ac:cxnSpMkLst>
        </pc:cxnChg>
        <pc:cxnChg chg="mod">
          <ac:chgData name="Amelia Veith" userId="15bdf0d5-432d-4157-83ae-63e3a7e1dc2c" providerId="ADAL" clId="{A237F066-3D2D-4695-A065-232CDFCFE126}" dt="2021-12-02T22:55:32.293" v="4533" actId="165"/>
          <ac:cxnSpMkLst>
            <pc:docMk/>
            <pc:sldMk cId="274002163" sldId="333"/>
            <ac:cxnSpMk id="68" creationId="{8DE72E6B-CD6D-46CA-8759-7795B5D72112}"/>
          </ac:cxnSpMkLst>
        </pc:cxnChg>
        <pc:cxnChg chg="mod">
          <ac:chgData name="Amelia Veith" userId="15bdf0d5-432d-4157-83ae-63e3a7e1dc2c" providerId="ADAL" clId="{A237F066-3D2D-4695-A065-232CDFCFE126}" dt="2021-12-02T22:55:32.293" v="4533" actId="165"/>
          <ac:cxnSpMkLst>
            <pc:docMk/>
            <pc:sldMk cId="274002163" sldId="333"/>
            <ac:cxnSpMk id="69" creationId="{DEEA7D80-13A9-4B38-91A5-00E30D8C64E9}"/>
          </ac:cxnSpMkLst>
        </pc:cxnChg>
        <pc:cxnChg chg="mod">
          <ac:chgData name="Amelia Veith" userId="15bdf0d5-432d-4157-83ae-63e3a7e1dc2c" providerId="ADAL" clId="{A237F066-3D2D-4695-A065-232CDFCFE126}" dt="2021-12-02T22:55:32.293" v="4533" actId="165"/>
          <ac:cxnSpMkLst>
            <pc:docMk/>
            <pc:sldMk cId="274002163" sldId="333"/>
            <ac:cxnSpMk id="70" creationId="{992D1FB4-B39C-4E6E-97F3-6FF491C21E30}"/>
          </ac:cxnSpMkLst>
        </pc:cxnChg>
        <pc:cxnChg chg="mod">
          <ac:chgData name="Amelia Veith" userId="15bdf0d5-432d-4157-83ae-63e3a7e1dc2c" providerId="ADAL" clId="{A237F066-3D2D-4695-A065-232CDFCFE126}" dt="2021-12-02T22:55:32.293" v="4533" actId="165"/>
          <ac:cxnSpMkLst>
            <pc:docMk/>
            <pc:sldMk cId="274002163" sldId="333"/>
            <ac:cxnSpMk id="71" creationId="{B938DA18-3731-46DC-907B-49A063B29863}"/>
          </ac:cxnSpMkLst>
        </pc:cxnChg>
        <pc:cxnChg chg="mod">
          <ac:chgData name="Amelia Veith" userId="15bdf0d5-432d-4157-83ae-63e3a7e1dc2c" providerId="ADAL" clId="{A237F066-3D2D-4695-A065-232CDFCFE126}" dt="2021-12-02T22:55:32.293" v="4533" actId="165"/>
          <ac:cxnSpMkLst>
            <pc:docMk/>
            <pc:sldMk cId="274002163" sldId="333"/>
            <ac:cxnSpMk id="72" creationId="{F70E8F6E-BF8D-4C36-8B59-E38D3F721250}"/>
          </ac:cxnSpMkLst>
        </pc:cxnChg>
        <pc:cxnChg chg="mod">
          <ac:chgData name="Amelia Veith" userId="15bdf0d5-432d-4157-83ae-63e3a7e1dc2c" providerId="ADAL" clId="{A237F066-3D2D-4695-A065-232CDFCFE126}" dt="2021-12-02T22:55:32.293" v="4533" actId="165"/>
          <ac:cxnSpMkLst>
            <pc:docMk/>
            <pc:sldMk cId="274002163" sldId="333"/>
            <ac:cxnSpMk id="73" creationId="{04195070-A521-4A88-A928-00C5A361E3FB}"/>
          </ac:cxnSpMkLst>
        </pc:cxnChg>
        <pc:cxnChg chg="mod">
          <ac:chgData name="Amelia Veith" userId="15bdf0d5-432d-4157-83ae-63e3a7e1dc2c" providerId="ADAL" clId="{A237F066-3D2D-4695-A065-232CDFCFE126}" dt="2021-12-02T22:55:32.293" v="4533" actId="165"/>
          <ac:cxnSpMkLst>
            <pc:docMk/>
            <pc:sldMk cId="274002163" sldId="333"/>
            <ac:cxnSpMk id="74" creationId="{0B282C72-399C-443A-A68D-5D948A8857DF}"/>
          </ac:cxnSpMkLst>
        </pc:cxnChg>
        <pc:cxnChg chg="mod">
          <ac:chgData name="Amelia Veith" userId="15bdf0d5-432d-4157-83ae-63e3a7e1dc2c" providerId="ADAL" clId="{A237F066-3D2D-4695-A065-232CDFCFE126}" dt="2021-12-02T22:55:32.293" v="4533" actId="165"/>
          <ac:cxnSpMkLst>
            <pc:docMk/>
            <pc:sldMk cId="274002163" sldId="333"/>
            <ac:cxnSpMk id="75" creationId="{FBFC0E5F-38CB-4FB9-8461-DA65F226145A}"/>
          </ac:cxnSpMkLst>
        </pc:cxnChg>
        <pc:cxnChg chg="mod">
          <ac:chgData name="Amelia Veith" userId="15bdf0d5-432d-4157-83ae-63e3a7e1dc2c" providerId="ADAL" clId="{A237F066-3D2D-4695-A065-232CDFCFE126}" dt="2021-12-02T22:55:32.293" v="4533" actId="165"/>
          <ac:cxnSpMkLst>
            <pc:docMk/>
            <pc:sldMk cId="274002163" sldId="333"/>
            <ac:cxnSpMk id="76" creationId="{5F292A6C-34FF-457B-8116-D1A9060FE609}"/>
          </ac:cxnSpMkLst>
        </pc:cxnChg>
        <pc:cxnChg chg="mod">
          <ac:chgData name="Amelia Veith" userId="15bdf0d5-432d-4157-83ae-63e3a7e1dc2c" providerId="ADAL" clId="{A237F066-3D2D-4695-A065-232CDFCFE126}" dt="2021-12-02T22:55:32.293" v="4533" actId="165"/>
          <ac:cxnSpMkLst>
            <pc:docMk/>
            <pc:sldMk cId="274002163" sldId="333"/>
            <ac:cxnSpMk id="77" creationId="{8408762B-1F7D-4783-AAA3-EFB7DF93EC41}"/>
          </ac:cxnSpMkLst>
        </pc:cxnChg>
      </pc:sldChg>
      <pc:sldChg chg="addSp delSp modSp mod delAnim modNotesTx">
        <pc:chgData name="Amelia Veith" userId="15bdf0d5-432d-4157-83ae-63e3a7e1dc2c" providerId="ADAL" clId="{A237F066-3D2D-4695-A065-232CDFCFE126}" dt="2021-11-11T00:31:03.068" v="2741" actId="12385"/>
        <pc:sldMkLst>
          <pc:docMk/>
          <pc:sldMk cId="2991196866" sldId="336"/>
        </pc:sldMkLst>
        <pc:spChg chg="add del mod">
          <ac:chgData name="Amelia Veith" userId="15bdf0d5-432d-4157-83ae-63e3a7e1dc2c" providerId="ADAL" clId="{A237F066-3D2D-4695-A065-232CDFCFE126}" dt="2021-11-10T21:40:57.750" v="1532" actId="478"/>
          <ac:spMkLst>
            <pc:docMk/>
            <pc:sldMk cId="2991196866" sldId="336"/>
            <ac:spMk id="4" creationId="{4EDB8EA6-3BB5-44B9-83D6-D5EDD4D4724A}"/>
          </ac:spMkLst>
        </pc:spChg>
        <pc:spChg chg="add mod">
          <ac:chgData name="Amelia Veith" userId="15bdf0d5-432d-4157-83ae-63e3a7e1dc2c" providerId="ADAL" clId="{A237F066-3D2D-4695-A065-232CDFCFE126}" dt="2021-11-10T23:20:01.126" v="1711" actId="14100"/>
          <ac:spMkLst>
            <pc:docMk/>
            <pc:sldMk cId="2991196866" sldId="336"/>
            <ac:spMk id="9" creationId="{41124815-915C-48EE-90BF-8C6C8A78F701}"/>
          </ac:spMkLst>
        </pc:spChg>
        <pc:spChg chg="add mod">
          <ac:chgData name="Amelia Veith" userId="15bdf0d5-432d-4157-83ae-63e3a7e1dc2c" providerId="ADAL" clId="{A237F066-3D2D-4695-A065-232CDFCFE126}" dt="2021-11-10T23:19:53.674" v="1709" actId="20577"/>
          <ac:spMkLst>
            <pc:docMk/>
            <pc:sldMk cId="2991196866" sldId="336"/>
            <ac:spMk id="10" creationId="{584415C0-8C72-4910-8A7B-84653962B125}"/>
          </ac:spMkLst>
        </pc:spChg>
        <pc:spChg chg="add del">
          <ac:chgData name="Amelia Veith" userId="15bdf0d5-432d-4157-83ae-63e3a7e1dc2c" providerId="ADAL" clId="{A237F066-3D2D-4695-A065-232CDFCFE126}" dt="2021-11-10T23:17:07.924" v="1684" actId="478"/>
          <ac:spMkLst>
            <pc:docMk/>
            <pc:sldMk cId="2991196866" sldId="336"/>
            <ac:spMk id="12" creationId="{D4533A74-75AA-44CE-91A6-FEC44105237A}"/>
          </ac:spMkLst>
        </pc:spChg>
        <pc:spChg chg="del">
          <ac:chgData name="Amelia Veith" userId="15bdf0d5-432d-4157-83ae-63e3a7e1dc2c" providerId="ADAL" clId="{A237F066-3D2D-4695-A065-232CDFCFE126}" dt="2021-11-10T21:40:58.499" v="1533" actId="478"/>
          <ac:spMkLst>
            <pc:docMk/>
            <pc:sldMk cId="2991196866" sldId="336"/>
            <ac:spMk id="634" creationId="{00000000-0000-0000-0000-000000000000}"/>
          </ac:spMkLst>
        </pc:spChg>
        <pc:spChg chg="del mod">
          <ac:chgData name="Amelia Veith" userId="15bdf0d5-432d-4157-83ae-63e3a7e1dc2c" providerId="ADAL" clId="{A237F066-3D2D-4695-A065-232CDFCFE126}" dt="2021-11-10T21:40:53.704" v="1531" actId="478"/>
          <ac:spMkLst>
            <pc:docMk/>
            <pc:sldMk cId="2991196866" sldId="336"/>
            <ac:spMk id="635" creationId="{00000000-0000-0000-0000-000000000000}"/>
          </ac:spMkLst>
        </pc:spChg>
        <pc:graphicFrameChg chg="add del mod modGraphic">
          <ac:chgData name="Amelia Veith" userId="15bdf0d5-432d-4157-83ae-63e3a7e1dc2c" providerId="ADAL" clId="{A237F066-3D2D-4695-A065-232CDFCFE126}" dt="2021-11-10T23:17:01.848" v="1682" actId="478"/>
          <ac:graphicFrameMkLst>
            <pc:docMk/>
            <pc:sldMk cId="2991196866" sldId="336"/>
            <ac:graphicFrameMk id="2" creationId="{896BCA3A-626B-4176-9D36-D3B0963A2698}"/>
          </ac:graphicFrameMkLst>
        </pc:graphicFrameChg>
        <pc:graphicFrameChg chg="add mod modGraphic">
          <ac:chgData name="Amelia Veith" userId="15bdf0d5-432d-4157-83ae-63e3a7e1dc2c" providerId="ADAL" clId="{A237F066-3D2D-4695-A065-232CDFCFE126}" dt="2021-11-11T00:31:03.068" v="2741" actId="12385"/>
          <ac:graphicFrameMkLst>
            <pc:docMk/>
            <pc:sldMk cId="2991196866" sldId="336"/>
            <ac:graphicFrameMk id="6" creationId="{F27CD883-E761-4682-8E7B-208BE1929A8D}"/>
          </ac:graphicFrameMkLst>
        </pc:graphicFrameChg>
      </pc:sldChg>
      <pc:sldChg chg="addSp delSp modSp mod ord delAnim modAnim">
        <pc:chgData name="Amelia Veith" userId="15bdf0d5-432d-4157-83ae-63e3a7e1dc2c" providerId="ADAL" clId="{A237F066-3D2D-4695-A065-232CDFCFE126}" dt="2021-11-30T22:17:29.750" v="4527" actId="164"/>
        <pc:sldMkLst>
          <pc:docMk/>
          <pc:sldMk cId="692536297" sldId="337"/>
        </pc:sldMkLst>
        <pc:spChg chg="add mod">
          <ac:chgData name="Amelia Veith" userId="15bdf0d5-432d-4157-83ae-63e3a7e1dc2c" providerId="ADAL" clId="{A237F066-3D2D-4695-A065-232CDFCFE126}" dt="2021-11-30T22:17:29.750" v="4527" actId="164"/>
          <ac:spMkLst>
            <pc:docMk/>
            <pc:sldMk cId="692536297" sldId="337"/>
            <ac:spMk id="6" creationId="{1DDC3BD0-C0BD-40CE-9CD8-9E3FA6F4A7E6}"/>
          </ac:spMkLst>
        </pc:spChg>
        <pc:spChg chg="mod">
          <ac:chgData name="Amelia Veith" userId="15bdf0d5-432d-4157-83ae-63e3a7e1dc2c" providerId="ADAL" clId="{A237F066-3D2D-4695-A065-232CDFCFE126}" dt="2021-11-30T22:17:07.495" v="4526" actId="164"/>
          <ac:spMkLst>
            <pc:docMk/>
            <pc:sldMk cId="692536297" sldId="337"/>
            <ac:spMk id="8" creationId="{6E54AB64-AB42-43CA-992A-F0FCAA2BCDFF}"/>
          </ac:spMkLst>
        </pc:spChg>
        <pc:spChg chg="mod">
          <ac:chgData name="Amelia Veith" userId="15bdf0d5-432d-4157-83ae-63e3a7e1dc2c" providerId="ADAL" clId="{A237F066-3D2D-4695-A065-232CDFCFE126}" dt="2021-11-30T22:17:07.495" v="4526" actId="164"/>
          <ac:spMkLst>
            <pc:docMk/>
            <pc:sldMk cId="692536297" sldId="337"/>
            <ac:spMk id="12" creationId="{CDD6B5EF-236D-4724-B6BB-624ABCB35F5D}"/>
          </ac:spMkLst>
        </pc:spChg>
        <pc:spChg chg="mod">
          <ac:chgData name="Amelia Veith" userId="15bdf0d5-432d-4157-83ae-63e3a7e1dc2c" providerId="ADAL" clId="{A237F066-3D2D-4695-A065-232CDFCFE126}" dt="2021-11-30T22:17:07.495" v="4526" actId="164"/>
          <ac:spMkLst>
            <pc:docMk/>
            <pc:sldMk cId="692536297" sldId="337"/>
            <ac:spMk id="13" creationId="{A06A134E-7BA2-4BBC-998A-B17EBBCF61F3}"/>
          </ac:spMkLst>
        </pc:spChg>
        <pc:spChg chg="mod">
          <ac:chgData name="Amelia Veith" userId="15bdf0d5-432d-4157-83ae-63e3a7e1dc2c" providerId="ADAL" clId="{A237F066-3D2D-4695-A065-232CDFCFE126}" dt="2021-11-30T22:17:07.495" v="4526" actId="164"/>
          <ac:spMkLst>
            <pc:docMk/>
            <pc:sldMk cId="692536297" sldId="337"/>
            <ac:spMk id="14" creationId="{8181ECB4-4261-4F69-8641-709AF112C374}"/>
          </ac:spMkLst>
        </pc:spChg>
        <pc:spChg chg="mod">
          <ac:chgData name="Amelia Veith" userId="15bdf0d5-432d-4157-83ae-63e3a7e1dc2c" providerId="ADAL" clId="{A237F066-3D2D-4695-A065-232CDFCFE126}" dt="2021-11-30T22:17:07.495" v="4526" actId="164"/>
          <ac:spMkLst>
            <pc:docMk/>
            <pc:sldMk cId="692536297" sldId="337"/>
            <ac:spMk id="15" creationId="{B238D75C-6D0F-4A5E-A46D-F7DDD0562F35}"/>
          </ac:spMkLst>
        </pc:spChg>
        <pc:spChg chg="del mod">
          <ac:chgData name="Amelia Veith" userId="15bdf0d5-432d-4157-83ae-63e3a7e1dc2c" providerId="ADAL" clId="{A237F066-3D2D-4695-A065-232CDFCFE126}" dt="2021-11-10T20:47:37.883" v="1033" actId="478"/>
          <ac:spMkLst>
            <pc:docMk/>
            <pc:sldMk cId="692536297" sldId="337"/>
            <ac:spMk id="16" creationId="{57A3CBB2-B5BB-4282-A01D-5A7267B0B163}"/>
          </ac:spMkLst>
        </pc:spChg>
        <pc:spChg chg="mod">
          <ac:chgData name="Amelia Veith" userId="15bdf0d5-432d-4157-83ae-63e3a7e1dc2c" providerId="ADAL" clId="{A237F066-3D2D-4695-A065-232CDFCFE126}" dt="2021-11-30T22:17:07.495" v="4526" actId="164"/>
          <ac:spMkLst>
            <pc:docMk/>
            <pc:sldMk cId="692536297" sldId="337"/>
            <ac:spMk id="17" creationId="{2EC69CE9-E146-40C3-854B-05891B890FE7}"/>
          </ac:spMkLst>
        </pc:spChg>
        <pc:spChg chg="mod">
          <ac:chgData name="Amelia Veith" userId="15bdf0d5-432d-4157-83ae-63e3a7e1dc2c" providerId="ADAL" clId="{A237F066-3D2D-4695-A065-232CDFCFE126}" dt="2021-11-30T22:17:07.495" v="4526" actId="164"/>
          <ac:spMkLst>
            <pc:docMk/>
            <pc:sldMk cId="692536297" sldId="337"/>
            <ac:spMk id="18" creationId="{43F1410E-7F66-46C6-9129-2D1641E6A0C5}"/>
          </ac:spMkLst>
        </pc:spChg>
        <pc:spChg chg="mod">
          <ac:chgData name="Amelia Veith" userId="15bdf0d5-432d-4157-83ae-63e3a7e1dc2c" providerId="ADAL" clId="{A237F066-3D2D-4695-A065-232CDFCFE126}" dt="2021-11-30T22:17:07.495" v="4526" actId="164"/>
          <ac:spMkLst>
            <pc:docMk/>
            <pc:sldMk cId="692536297" sldId="337"/>
            <ac:spMk id="19" creationId="{C79547C0-C9C4-4F89-ACCB-F5A4132E0A10}"/>
          </ac:spMkLst>
        </pc:spChg>
        <pc:spChg chg="mod">
          <ac:chgData name="Amelia Veith" userId="15bdf0d5-432d-4157-83ae-63e3a7e1dc2c" providerId="ADAL" clId="{A237F066-3D2D-4695-A065-232CDFCFE126}" dt="2021-11-30T22:17:07.495" v="4526" actId="164"/>
          <ac:spMkLst>
            <pc:docMk/>
            <pc:sldMk cId="692536297" sldId="337"/>
            <ac:spMk id="20" creationId="{0FEB82B8-9E41-4DA6-B099-2B00A8F07CE7}"/>
          </ac:spMkLst>
        </pc:spChg>
        <pc:spChg chg="add mod">
          <ac:chgData name="Amelia Veith" userId="15bdf0d5-432d-4157-83ae-63e3a7e1dc2c" providerId="ADAL" clId="{A237F066-3D2D-4695-A065-232CDFCFE126}" dt="2021-11-30T22:17:07.495" v="4526" actId="164"/>
          <ac:spMkLst>
            <pc:docMk/>
            <pc:sldMk cId="692536297" sldId="337"/>
            <ac:spMk id="39" creationId="{390C7185-EA00-4F68-A4E6-046978D0DD0D}"/>
          </ac:spMkLst>
        </pc:spChg>
        <pc:spChg chg="add mod ord">
          <ac:chgData name="Amelia Veith" userId="15bdf0d5-432d-4157-83ae-63e3a7e1dc2c" providerId="ADAL" clId="{A237F066-3D2D-4695-A065-232CDFCFE126}" dt="2021-11-30T22:17:29.750" v="4527" actId="164"/>
          <ac:spMkLst>
            <pc:docMk/>
            <pc:sldMk cId="692536297" sldId="337"/>
            <ac:spMk id="41" creationId="{7D20FC9E-B6DA-4E58-AF0A-B027239EFB02}"/>
          </ac:spMkLst>
        </pc:spChg>
        <pc:spChg chg="add mod">
          <ac:chgData name="Amelia Veith" userId="15bdf0d5-432d-4157-83ae-63e3a7e1dc2c" providerId="ADAL" clId="{A237F066-3D2D-4695-A065-232CDFCFE126}" dt="2021-11-30T22:17:29.750" v="4527" actId="164"/>
          <ac:spMkLst>
            <pc:docMk/>
            <pc:sldMk cId="692536297" sldId="337"/>
            <ac:spMk id="43" creationId="{F9053CE9-AF74-4118-8823-2486B7D2995E}"/>
          </ac:spMkLst>
        </pc:spChg>
        <pc:spChg chg="add del">
          <ac:chgData name="Amelia Veith" userId="15bdf0d5-432d-4157-83ae-63e3a7e1dc2c" providerId="ADAL" clId="{A237F066-3D2D-4695-A065-232CDFCFE126}" dt="2021-11-10T21:00:17.301" v="1275" actId="478"/>
          <ac:spMkLst>
            <pc:docMk/>
            <pc:sldMk cId="692536297" sldId="337"/>
            <ac:spMk id="44" creationId="{58EC6142-FDC5-4C01-8428-AA5C2C51FDC9}"/>
          </ac:spMkLst>
        </pc:spChg>
        <pc:spChg chg="add del mod">
          <ac:chgData name="Amelia Veith" userId="15bdf0d5-432d-4157-83ae-63e3a7e1dc2c" providerId="ADAL" clId="{A237F066-3D2D-4695-A065-232CDFCFE126}" dt="2021-11-10T21:03:41.090" v="1284" actId="478"/>
          <ac:spMkLst>
            <pc:docMk/>
            <pc:sldMk cId="692536297" sldId="337"/>
            <ac:spMk id="46" creationId="{757C5ED6-4433-4704-8AE4-F01823A6952A}"/>
          </ac:spMkLst>
        </pc:spChg>
        <pc:spChg chg="add mod">
          <ac:chgData name="Amelia Veith" userId="15bdf0d5-432d-4157-83ae-63e3a7e1dc2c" providerId="ADAL" clId="{A237F066-3D2D-4695-A065-232CDFCFE126}" dt="2021-11-10T21:18:19.378" v="1344" actId="14100"/>
          <ac:spMkLst>
            <pc:docMk/>
            <pc:sldMk cId="692536297" sldId="337"/>
            <ac:spMk id="47" creationId="{F0A41CCE-0492-48CA-8E8C-55C985338FED}"/>
          </ac:spMkLst>
        </pc:spChg>
        <pc:spChg chg="add del mod">
          <ac:chgData name="Amelia Veith" userId="15bdf0d5-432d-4157-83ae-63e3a7e1dc2c" providerId="ADAL" clId="{A237F066-3D2D-4695-A065-232CDFCFE126}" dt="2021-11-10T21:06:07.804" v="1290" actId="478"/>
          <ac:spMkLst>
            <pc:docMk/>
            <pc:sldMk cId="692536297" sldId="337"/>
            <ac:spMk id="50" creationId="{673A177A-AB15-4E38-B2F8-1FDE363E63EA}"/>
          </ac:spMkLst>
        </pc:spChg>
        <pc:spChg chg="add del mod">
          <ac:chgData name="Amelia Veith" userId="15bdf0d5-432d-4157-83ae-63e3a7e1dc2c" providerId="ADAL" clId="{A237F066-3D2D-4695-A065-232CDFCFE126}" dt="2021-11-10T21:06:13.219" v="1291" actId="478"/>
          <ac:spMkLst>
            <pc:docMk/>
            <pc:sldMk cId="692536297" sldId="337"/>
            <ac:spMk id="51" creationId="{6EBF79CE-C774-4E8B-BC42-A4F597C97BE3}"/>
          </ac:spMkLst>
        </pc:spChg>
        <pc:spChg chg="mod">
          <ac:chgData name="Amelia Veith" userId="15bdf0d5-432d-4157-83ae-63e3a7e1dc2c" providerId="ADAL" clId="{A237F066-3D2D-4695-A065-232CDFCFE126}" dt="2021-11-10T21:03:53.261" v="1285"/>
          <ac:spMkLst>
            <pc:docMk/>
            <pc:sldMk cId="692536297" sldId="337"/>
            <ac:spMk id="53" creationId="{105C34BA-2314-448E-BE1E-3D9AAE12ACA8}"/>
          </ac:spMkLst>
        </pc:spChg>
        <pc:spChg chg="mod">
          <ac:chgData name="Amelia Veith" userId="15bdf0d5-432d-4157-83ae-63e3a7e1dc2c" providerId="ADAL" clId="{A237F066-3D2D-4695-A065-232CDFCFE126}" dt="2021-11-10T21:04:27.361" v="1288" actId="14100"/>
          <ac:spMkLst>
            <pc:docMk/>
            <pc:sldMk cId="692536297" sldId="337"/>
            <ac:spMk id="55" creationId="{21EE1747-24D7-4BEF-A5F1-4321CF774360}"/>
          </ac:spMkLst>
        </pc:spChg>
        <pc:spChg chg="mod">
          <ac:chgData name="Amelia Veith" userId="15bdf0d5-432d-4157-83ae-63e3a7e1dc2c" providerId="ADAL" clId="{A237F066-3D2D-4695-A065-232CDFCFE126}" dt="2021-11-10T21:03:53.261" v="1285"/>
          <ac:spMkLst>
            <pc:docMk/>
            <pc:sldMk cId="692536297" sldId="337"/>
            <ac:spMk id="57" creationId="{F1E5CEB5-B3C3-4C6E-A829-655D7C7DA838}"/>
          </ac:spMkLst>
        </pc:spChg>
        <pc:spChg chg="mod">
          <ac:chgData name="Amelia Veith" userId="15bdf0d5-432d-4157-83ae-63e3a7e1dc2c" providerId="ADAL" clId="{A237F066-3D2D-4695-A065-232CDFCFE126}" dt="2021-11-10T21:03:53.261" v="1285"/>
          <ac:spMkLst>
            <pc:docMk/>
            <pc:sldMk cId="692536297" sldId="337"/>
            <ac:spMk id="58" creationId="{D0857AFC-90FD-4A69-9A36-57F344C653A4}"/>
          </ac:spMkLst>
        </pc:spChg>
        <pc:spChg chg="mod">
          <ac:chgData name="Amelia Veith" userId="15bdf0d5-432d-4157-83ae-63e3a7e1dc2c" providerId="ADAL" clId="{A237F066-3D2D-4695-A065-232CDFCFE126}" dt="2021-11-10T21:03:53.261" v="1285"/>
          <ac:spMkLst>
            <pc:docMk/>
            <pc:sldMk cId="692536297" sldId="337"/>
            <ac:spMk id="59" creationId="{80A5DD06-DDF2-4A1B-B899-D0351B8C1D6E}"/>
          </ac:spMkLst>
        </pc:spChg>
        <pc:spChg chg="mod">
          <ac:chgData name="Amelia Veith" userId="15bdf0d5-432d-4157-83ae-63e3a7e1dc2c" providerId="ADAL" clId="{A237F066-3D2D-4695-A065-232CDFCFE126}" dt="2021-11-10T21:03:53.261" v="1285"/>
          <ac:spMkLst>
            <pc:docMk/>
            <pc:sldMk cId="692536297" sldId="337"/>
            <ac:spMk id="60" creationId="{075DC591-D31D-425A-96D7-CF2396C2BF3A}"/>
          </ac:spMkLst>
        </pc:spChg>
        <pc:spChg chg="mod">
          <ac:chgData name="Amelia Veith" userId="15bdf0d5-432d-4157-83ae-63e3a7e1dc2c" providerId="ADAL" clId="{A237F066-3D2D-4695-A065-232CDFCFE126}" dt="2021-11-10T21:03:53.261" v="1285"/>
          <ac:spMkLst>
            <pc:docMk/>
            <pc:sldMk cId="692536297" sldId="337"/>
            <ac:spMk id="61" creationId="{8C0E4DA5-6928-4B8E-8A4B-92AF912AE6A0}"/>
          </ac:spMkLst>
        </pc:spChg>
        <pc:spChg chg="mod">
          <ac:chgData name="Amelia Veith" userId="15bdf0d5-432d-4157-83ae-63e3a7e1dc2c" providerId="ADAL" clId="{A237F066-3D2D-4695-A065-232CDFCFE126}" dt="2021-11-10T21:03:53.261" v="1285"/>
          <ac:spMkLst>
            <pc:docMk/>
            <pc:sldMk cId="692536297" sldId="337"/>
            <ac:spMk id="62" creationId="{F4343098-B2F2-4101-BA0B-3C53CFC284FB}"/>
          </ac:spMkLst>
        </pc:spChg>
        <pc:spChg chg="mod">
          <ac:chgData name="Amelia Veith" userId="15bdf0d5-432d-4157-83ae-63e3a7e1dc2c" providerId="ADAL" clId="{A237F066-3D2D-4695-A065-232CDFCFE126}" dt="2021-11-10T21:03:53.261" v="1285"/>
          <ac:spMkLst>
            <pc:docMk/>
            <pc:sldMk cId="692536297" sldId="337"/>
            <ac:spMk id="63" creationId="{AF29BDFC-5361-4B49-81DE-262FE02A86A6}"/>
          </ac:spMkLst>
        </pc:spChg>
        <pc:spChg chg="del">
          <ac:chgData name="Amelia Veith" userId="15bdf0d5-432d-4157-83ae-63e3a7e1dc2c" providerId="ADAL" clId="{A237F066-3D2D-4695-A065-232CDFCFE126}" dt="2021-11-11T21:54:29.692" v="3258" actId="478"/>
          <ac:spMkLst>
            <pc:docMk/>
            <pc:sldMk cId="692536297" sldId="337"/>
            <ac:spMk id="83" creationId="{23942383-ECB9-4408-83B4-BE58D4ECC9CD}"/>
          </ac:spMkLst>
        </pc:spChg>
        <pc:spChg chg="mod">
          <ac:chgData name="Amelia Veith" userId="15bdf0d5-432d-4157-83ae-63e3a7e1dc2c" providerId="ADAL" clId="{A237F066-3D2D-4695-A065-232CDFCFE126}" dt="2021-11-10T21:03:53.261" v="1285"/>
          <ac:spMkLst>
            <pc:docMk/>
            <pc:sldMk cId="692536297" sldId="337"/>
            <ac:spMk id="85" creationId="{3366EFBA-F4EC-4D09-B5E7-93B320BB1160}"/>
          </ac:spMkLst>
        </pc:spChg>
        <pc:spChg chg="add del mod">
          <ac:chgData name="Amelia Veith" userId="15bdf0d5-432d-4157-83ae-63e3a7e1dc2c" providerId="ADAL" clId="{A237F066-3D2D-4695-A065-232CDFCFE126}" dt="2021-11-10T21:06:13.219" v="1291" actId="478"/>
          <ac:spMkLst>
            <pc:docMk/>
            <pc:sldMk cId="692536297" sldId="337"/>
            <ac:spMk id="86" creationId="{AA3F3F1A-2D92-4785-B018-619573509692}"/>
          </ac:spMkLst>
        </pc:spChg>
        <pc:spChg chg="add mod">
          <ac:chgData name="Amelia Veith" userId="15bdf0d5-432d-4157-83ae-63e3a7e1dc2c" providerId="ADAL" clId="{A237F066-3D2D-4695-A065-232CDFCFE126}" dt="2021-11-10T23:01:30.693" v="1585" actId="1038"/>
          <ac:spMkLst>
            <pc:docMk/>
            <pc:sldMk cId="692536297" sldId="337"/>
            <ac:spMk id="93" creationId="{D584896B-0B61-411E-8C7E-EAC47D479B32}"/>
          </ac:spMkLst>
        </pc:spChg>
        <pc:spChg chg="add mod">
          <ac:chgData name="Amelia Veith" userId="15bdf0d5-432d-4157-83ae-63e3a7e1dc2c" providerId="ADAL" clId="{A237F066-3D2D-4695-A065-232CDFCFE126}" dt="2021-11-30T22:17:07.495" v="4526" actId="164"/>
          <ac:spMkLst>
            <pc:docMk/>
            <pc:sldMk cId="692536297" sldId="337"/>
            <ac:spMk id="95" creationId="{CA7CE09A-5B16-4FBC-BAB8-25C4EA079EBB}"/>
          </ac:spMkLst>
        </pc:spChg>
        <pc:spChg chg="add mod">
          <ac:chgData name="Amelia Veith" userId="15bdf0d5-432d-4157-83ae-63e3a7e1dc2c" providerId="ADAL" clId="{A237F066-3D2D-4695-A065-232CDFCFE126}" dt="2021-11-10T21:18:56.623" v="1363" actId="20577"/>
          <ac:spMkLst>
            <pc:docMk/>
            <pc:sldMk cId="692536297" sldId="337"/>
            <ac:spMk id="98" creationId="{2415E0A5-C6B8-4A22-86C7-C0C65E3256C3}"/>
          </ac:spMkLst>
        </pc:spChg>
        <pc:spChg chg="mod">
          <ac:chgData name="Amelia Veith" userId="15bdf0d5-432d-4157-83ae-63e3a7e1dc2c" providerId="ADAL" clId="{A237F066-3D2D-4695-A065-232CDFCFE126}" dt="2021-11-10T21:19:12.590" v="1364"/>
          <ac:spMkLst>
            <pc:docMk/>
            <pc:sldMk cId="692536297" sldId="337"/>
            <ac:spMk id="100" creationId="{1386B6AB-A480-4829-BB7A-5B13CC6E8433}"/>
          </ac:spMkLst>
        </pc:spChg>
        <pc:spChg chg="mod">
          <ac:chgData name="Amelia Veith" userId="15bdf0d5-432d-4157-83ae-63e3a7e1dc2c" providerId="ADAL" clId="{A237F066-3D2D-4695-A065-232CDFCFE126}" dt="2021-11-10T21:19:30.351" v="1366" actId="14100"/>
          <ac:spMkLst>
            <pc:docMk/>
            <pc:sldMk cId="692536297" sldId="337"/>
            <ac:spMk id="102" creationId="{7ADF3E2F-2AFC-4049-AB1B-710747543F22}"/>
          </ac:spMkLst>
        </pc:spChg>
        <pc:spChg chg="mod">
          <ac:chgData name="Amelia Veith" userId="15bdf0d5-432d-4157-83ae-63e3a7e1dc2c" providerId="ADAL" clId="{A237F066-3D2D-4695-A065-232CDFCFE126}" dt="2021-11-10T21:19:12.590" v="1364"/>
          <ac:spMkLst>
            <pc:docMk/>
            <pc:sldMk cId="692536297" sldId="337"/>
            <ac:spMk id="104" creationId="{2D1AC04A-27C9-4FA2-92F6-471940F9A952}"/>
          </ac:spMkLst>
        </pc:spChg>
        <pc:spChg chg="mod">
          <ac:chgData name="Amelia Veith" userId="15bdf0d5-432d-4157-83ae-63e3a7e1dc2c" providerId="ADAL" clId="{A237F066-3D2D-4695-A065-232CDFCFE126}" dt="2021-11-10T21:19:12.590" v="1364"/>
          <ac:spMkLst>
            <pc:docMk/>
            <pc:sldMk cId="692536297" sldId="337"/>
            <ac:spMk id="105" creationId="{C6781544-F292-43BA-8B28-CF1A2BC63706}"/>
          </ac:spMkLst>
        </pc:spChg>
        <pc:spChg chg="mod">
          <ac:chgData name="Amelia Veith" userId="15bdf0d5-432d-4157-83ae-63e3a7e1dc2c" providerId="ADAL" clId="{A237F066-3D2D-4695-A065-232CDFCFE126}" dt="2021-11-10T21:19:12.590" v="1364"/>
          <ac:spMkLst>
            <pc:docMk/>
            <pc:sldMk cId="692536297" sldId="337"/>
            <ac:spMk id="106" creationId="{C91A93B4-8387-41C5-806C-4EE883FA070A}"/>
          </ac:spMkLst>
        </pc:spChg>
        <pc:spChg chg="mod">
          <ac:chgData name="Amelia Veith" userId="15bdf0d5-432d-4157-83ae-63e3a7e1dc2c" providerId="ADAL" clId="{A237F066-3D2D-4695-A065-232CDFCFE126}" dt="2021-11-10T21:19:12.590" v="1364"/>
          <ac:spMkLst>
            <pc:docMk/>
            <pc:sldMk cId="692536297" sldId="337"/>
            <ac:spMk id="107" creationId="{82DCB2A2-CEF5-4C14-B390-CAC3FAAB9580}"/>
          </ac:spMkLst>
        </pc:spChg>
        <pc:spChg chg="mod">
          <ac:chgData name="Amelia Veith" userId="15bdf0d5-432d-4157-83ae-63e3a7e1dc2c" providerId="ADAL" clId="{A237F066-3D2D-4695-A065-232CDFCFE126}" dt="2021-11-10T21:19:12.590" v="1364"/>
          <ac:spMkLst>
            <pc:docMk/>
            <pc:sldMk cId="692536297" sldId="337"/>
            <ac:spMk id="108" creationId="{A4A9BD36-4AAC-4E1F-927D-4CC8ED2D1D78}"/>
          </ac:spMkLst>
        </pc:spChg>
        <pc:spChg chg="mod">
          <ac:chgData name="Amelia Veith" userId="15bdf0d5-432d-4157-83ae-63e3a7e1dc2c" providerId="ADAL" clId="{A237F066-3D2D-4695-A065-232CDFCFE126}" dt="2021-11-10T21:19:12.590" v="1364"/>
          <ac:spMkLst>
            <pc:docMk/>
            <pc:sldMk cId="692536297" sldId="337"/>
            <ac:spMk id="109" creationId="{55D8CCD0-EF06-4A09-9707-803351725D10}"/>
          </ac:spMkLst>
        </pc:spChg>
        <pc:spChg chg="mod">
          <ac:chgData name="Amelia Veith" userId="15bdf0d5-432d-4157-83ae-63e3a7e1dc2c" providerId="ADAL" clId="{A237F066-3D2D-4695-A065-232CDFCFE126}" dt="2021-11-10T21:19:12.590" v="1364"/>
          <ac:spMkLst>
            <pc:docMk/>
            <pc:sldMk cId="692536297" sldId="337"/>
            <ac:spMk id="110" creationId="{A85E4241-32F1-48DD-A7F5-382B992D5846}"/>
          </ac:spMkLst>
        </pc:spChg>
        <pc:spChg chg="add mod">
          <ac:chgData name="Amelia Veith" userId="15bdf0d5-432d-4157-83ae-63e3a7e1dc2c" providerId="ADAL" clId="{A237F066-3D2D-4695-A065-232CDFCFE126}" dt="2021-11-10T23:01:32.859" v="1588" actId="1038"/>
          <ac:spMkLst>
            <pc:docMk/>
            <pc:sldMk cId="692536297" sldId="337"/>
            <ac:spMk id="129" creationId="{27776A85-2DBD-433B-AB43-2FB13C6F308B}"/>
          </ac:spMkLst>
        </pc:spChg>
        <pc:spChg chg="add mod ord">
          <ac:chgData name="Amelia Veith" userId="15bdf0d5-432d-4157-83ae-63e3a7e1dc2c" providerId="ADAL" clId="{A237F066-3D2D-4695-A065-232CDFCFE126}" dt="2021-11-10T22:30:49.307" v="1546" actId="170"/>
          <ac:spMkLst>
            <pc:docMk/>
            <pc:sldMk cId="692536297" sldId="337"/>
            <ac:spMk id="130" creationId="{91D60BDF-2CEC-4F78-8009-3D5958AFD00F}"/>
          </ac:spMkLst>
        </pc:spChg>
        <pc:grpChg chg="add mod">
          <ac:chgData name="Amelia Veith" userId="15bdf0d5-432d-4157-83ae-63e3a7e1dc2c" providerId="ADAL" clId="{A237F066-3D2D-4695-A065-232CDFCFE126}" dt="2021-11-30T22:17:07.495" v="4526" actId="164"/>
          <ac:grpSpMkLst>
            <pc:docMk/>
            <pc:sldMk cId="692536297" sldId="337"/>
            <ac:grpSpMk id="2" creationId="{EDDE9115-0DF4-44DD-8207-5510DB3CB73E}"/>
          </ac:grpSpMkLst>
        </pc:grpChg>
        <pc:grpChg chg="add mod">
          <ac:chgData name="Amelia Veith" userId="15bdf0d5-432d-4157-83ae-63e3a7e1dc2c" providerId="ADAL" clId="{A237F066-3D2D-4695-A065-232CDFCFE126}" dt="2021-11-30T22:17:29.750" v="4527" actId="164"/>
          <ac:grpSpMkLst>
            <pc:docMk/>
            <pc:sldMk cId="692536297" sldId="337"/>
            <ac:grpSpMk id="4" creationId="{CD4232A4-9D3C-4D4E-958D-3F211BED0143}"/>
          </ac:grpSpMkLst>
        </pc:grpChg>
        <pc:grpChg chg="add mod">
          <ac:chgData name="Amelia Veith" userId="15bdf0d5-432d-4157-83ae-63e3a7e1dc2c" providerId="ADAL" clId="{A237F066-3D2D-4695-A065-232CDFCFE126}" dt="2021-11-30T22:17:29.750" v="4527" actId="164"/>
          <ac:grpSpMkLst>
            <pc:docMk/>
            <pc:sldMk cId="692536297" sldId="337"/>
            <ac:grpSpMk id="7" creationId="{E77F7502-C92F-400C-9829-8D2617961BF1}"/>
          </ac:grpSpMkLst>
        </pc:grpChg>
        <pc:grpChg chg="mod">
          <ac:chgData name="Amelia Veith" userId="15bdf0d5-432d-4157-83ae-63e3a7e1dc2c" providerId="ADAL" clId="{A237F066-3D2D-4695-A065-232CDFCFE126}" dt="2021-11-30T22:17:07.495" v="4526" actId="164"/>
          <ac:grpSpMkLst>
            <pc:docMk/>
            <pc:sldMk cId="692536297" sldId="337"/>
            <ac:grpSpMk id="9" creationId="{2908542A-89FD-4E16-BC9E-13DC6BF6098A}"/>
          </ac:grpSpMkLst>
        </pc:grpChg>
        <pc:grpChg chg="del mod">
          <ac:chgData name="Amelia Veith" userId="15bdf0d5-432d-4157-83ae-63e3a7e1dc2c" providerId="ADAL" clId="{A237F066-3D2D-4695-A065-232CDFCFE126}" dt="2021-11-10T20:47:37.883" v="1033" actId="478"/>
          <ac:grpSpMkLst>
            <pc:docMk/>
            <pc:sldMk cId="692536297" sldId="337"/>
            <ac:grpSpMk id="10" creationId="{8330CCC5-D6FF-4F3F-A94B-CB26AD5C89A4}"/>
          </ac:grpSpMkLst>
        </pc:grpChg>
        <pc:grpChg chg="mod">
          <ac:chgData name="Amelia Veith" userId="15bdf0d5-432d-4157-83ae-63e3a7e1dc2c" providerId="ADAL" clId="{A237F066-3D2D-4695-A065-232CDFCFE126}" dt="2021-11-30T22:17:07.495" v="4526" actId="164"/>
          <ac:grpSpMkLst>
            <pc:docMk/>
            <pc:sldMk cId="692536297" sldId="337"/>
            <ac:grpSpMk id="11" creationId="{39EB8512-C81C-4553-A7BE-95C6C1224094}"/>
          </ac:grpSpMkLst>
        </pc:grpChg>
        <pc:grpChg chg="add mod">
          <ac:chgData name="Amelia Veith" userId="15bdf0d5-432d-4157-83ae-63e3a7e1dc2c" providerId="ADAL" clId="{A237F066-3D2D-4695-A065-232CDFCFE126}" dt="2021-11-30T22:17:29.750" v="4527" actId="164"/>
          <ac:grpSpMkLst>
            <pc:docMk/>
            <pc:sldMk cId="692536297" sldId="337"/>
            <ac:grpSpMk id="40" creationId="{08BC9B7E-1093-4D79-B631-415C69A2104E}"/>
          </ac:grpSpMkLst>
        </pc:grpChg>
        <pc:grpChg chg="add del mod">
          <ac:chgData name="Amelia Veith" userId="15bdf0d5-432d-4157-83ae-63e3a7e1dc2c" providerId="ADAL" clId="{A237F066-3D2D-4695-A065-232CDFCFE126}" dt="2021-11-10T21:06:13.219" v="1291" actId="478"/>
          <ac:grpSpMkLst>
            <pc:docMk/>
            <pc:sldMk cId="692536297" sldId="337"/>
            <ac:grpSpMk id="52" creationId="{68C0161F-FC5F-4E3F-AB3C-A41CA7747161}"/>
          </ac:grpSpMkLst>
        </pc:grpChg>
        <pc:grpChg chg="mod">
          <ac:chgData name="Amelia Veith" userId="15bdf0d5-432d-4157-83ae-63e3a7e1dc2c" providerId="ADAL" clId="{A237F066-3D2D-4695-A065-232CDFCFE126}" dt="2021-11-10T21:03:53.261" v="1285"/>
          <ac:grpSpMkLst>
            <pc:docMk/>
            <pc:sldMk cId="692536297" sldId="337"/>
            <ac:grpSpMk id="54" creationId="{CD5557C8-9389-45D2-9AA6-0060BDBCDD64}"/>
          </ac:grpSpMkLst>
        </pc:grpChg>
        <pc:grpChg chg="mod">
          <ac:chgData name="Amelia Veith" userId="15bdf0d5-432d-4157-83ae-63e3a7e1dc2c" providerId="ADAL" clId="{A237F066-3D2D-4695-A065-232CDFCFE126}" dt="2021-11-10T21:03:53.261" v="1285"/>
          <ac:grpSpMkLst>
            <pc:docMk/>
            <pc:sldMk cId="692536297" sldId="337"/>
            <ac:grpSpMk id="56" creationId="{2F38A3A1-095F-48B3-B6FE-A0BDDD33689E}"/>
          </ac:grpSpMkLst>
        </pc:grpChg>
        <pc:grpChg chg="add del mod">
          <ac:chgData name="Amelia Veith" userId="15bdf0d5-432d-4157-83ae-63e3a7e1dc2c" providerId="ADAL" clId="{A237F066-3D2D-4695-A065-232CDFCFE126}" dt="2021-11-10T21:06:13.219" v="1291" actId="478"/>
          <ac:grpSpMkLst>
            <pc:docMk/>
            <pc:sldMk cId="692536297" sldId="337"/>
            <ac:grpSpMk id="81" creationId="{282A1D89-EE1C-46FB-95B5-785BDEC2EEAE}"/>
          </ac:grpSpMkLst>
        </pc:grpChg>
        <pc:grpChg chg="add mod">
          <ac:chgData name="Amelia Veith" userId="15bdf0d5-432d-4157-83ae-63e3a7e1dc2c" providerId="ADAL" clId="{A237F066-3D2D-4695-A065-232CDFCFE126}" dt="2021-11-30T22:17:07.495" v="4526" actId="164"/>
          <ac:grpSpMkLst>
            <pc:docMk/>
            <pc:sldMk cId="692536297" sldId="337"/>
            <ac:grpSpMk id="90" creationId="{204BE2CD-CCE2-4D78-BB77-78D14FE29438}"/>
          </ac:grpSpMkLst>
        </pc:grpChg>
        <pc:grpChg chg="add mod">
          <ac:chgData name="Amelia Veith" userId="15bdf0d5-432d-4157-83ae-63e3a7e1dc2c" providerId="ADAL" clId="{A237F066-3D2D-4695-A065-232CDFCFE126}" dt="2021-11-30T22:17:29.750" v="4527" actId="164"/>
          <ac:grpSpMkLst>
            <pc:docMk/>
            <pc:sldMk cId="692536297" sldId="337"/>
            <ac:grpSpMk id="92" creationId="{E6BDFFDA-5312-4A6B-9031-FB2535239DF5}"/>
          </ac:grpSpMkLst>
        </pc:grpChg>
        <pc:grpChg chg="add mod">
          <ac:chgData name="Amelia Veith" userId="15bdf0d5-432d-4157-83ae-63e3a7e1dc2c" providerId="ADAL" clId="{A237F066-3D2D-4695-A065-232CDFCFE126}" dt="2021-11-10T23:00:51.629" v="1548" actId="1076"/>
          <ac:grpSpMkLst>
            <pc:docMk/>
            <pc:sldMk cId="692536297" sldId="337"/>
            <ac:grpSpMk id="99" creationId="{B6C2DC97-1B76-4F4E-A5E8-7C347E75E767}"/>
          </ac:grpSpMkLst>
        </pc:grpChg>
        <pc:grpChg chg="mod">
          <ac:chgData name="Amelia Veith" userId="15bdf0d5-432d-4157-83ae-63e3a7e1dc2c" providerId="ADAL" clId="{A237F066-3D2D-4695-A065-232CDFCFE126}" dt="2021-11-10T21:19:12.590" v="1364"/>
          <ac:grpSpMkLst>
            <pc:docMk/>
            <pc:sldMk cId="692536297" sldId="337"/>
            <ac:grpSpMk id="101" creationId="{7F9FF67F-7ACE-4294-9C4B-78D741419B3E}"/>
          </ac:grpSpMkLst>
        </pc:grpChg>
        <pc:grpChg chg="mod">
          <ac:chgData name="Amelia Veith" userId="15bdf0d5-432d-4157-83ae-63e3a7e1dc2c" providerId="ADAL" clId="{A237F066-3D2D-4695-A065-232CDFCFE126}" dt="2021-11-10T21:19:12.590" v="1364"/>
          <ac:grpSpMkLst>
            <pc:docMk/>
            <pc:sldMk cId="692536297" sldId="337"/>
            <ac:grpSpMk id="103" creationId="{3CDF2B14-4846-4A8D-98C5-D97A67C10F67}"/>
          </ac:grpSpMkLst>
        </pc:grpChg>
        <pc:cxnChg chg="add mod">
          <ac:chgData name="Amelia Veith" userId="15bdf0d5-432d-4157-83ae-63e3a7e1dc2c" providerId="ADAL" clId="{A237F066-3D2D-4695-A065-232CDFCFE126}" dt="2021-11-30T22:17:07.495" v="4526" actId="164"/>
          <ac:cxnSpMkLst>
            <pc:docMk/>
            <pc:sldMk cId="692536297" sldId="337"/>
            <ac:cxnSpMk id="3" creationId="{09A36B7A-F8F6-4454-9AB8-C0585F5796D5}"/>
          </ac:cxnSpMkLst>
        </pc:cxnChg>
        <pc:cxnChg chg="add mod">
          <ac:chgData name="Amelia Veith" userId="15bdf0d5-432d-4157-83ae-63e3a7e1dc2c" providerId="ADAL" clId="{A237F066-3D2D-4695-A065-232CDFCFE126}" dt="2021-11-30T22:17:07.495" v="4526" actId="164"/>
          <ac:cxnSpMkLst>
            <pc:docMk/>
            <pc:sldMk cId="692536297" sldId="337"/>
            <ac:cxnSpMk id="5" creationId="{73EEC831-9546-4F66-8BF1-8B47C08E3520}"/>
          </ac:cxnSpMkLst>
        </pc:cxnChg>
        <pc:cxnChg chg="mod">
          <ac:chgData name="Amelia Veith" userId="15bdf0d5-432d-4157-83ae-63e3a7e1dc2c" providerId="ADAL" clId="{A237F066-3D2D-4695-A065-232CDFCFE126}" dt="2021-11-30T22:17:07.495" v="4526" actId="164"/>
          <ac:cxnSpMkLst>
            <pc:docMk/>
            <pc:sldMk cId="692536297" sldId="337"/>
            <ac:cxnSpMk id="21" creationId="{50DBFD91-0413-4246-9703-CDC4E27460AF}"/>
          </ac:cxnSpMkLst>
        </pc:cxnChg>
        <pc:cxnChg chg="mod">
          <ac:chgData name="Amelia Veith" userId="15bdf0d5-432d-4157-83ae-63e3a7e1dc2c" providerId="ADAL" clId="{A237F066-3D2D-4695-A065-232CDFCFE126}" dt="2021-11-30T22:17:07.495" v="4526" actId="164"/>
          <ac:cxnSpMkLst>
            <pc:docMk/>
            <pc:sldMk cId="692536297" sldId="337"/>
            <ac:cxnSpMk id="22" creationId="{F2D58C54-23A7-41DA-82FF-A8576278E2A6}"/>
          </ac:cxnSpMkLst>
        </pc:cxnChg>
        <pc:cxnChg chg="mod">
          <ac:chgData name="Amelia Veith" userId="15bdf0d5-432d-4157-83ae-63e3a7e1dc2c" providerId="ADAL" clId="{A237F066-3D2D-4695-A065-232CDFCFE126}" dt="2021-11-30T22:17:07.495" v="4526" actId="164"/>
          <ac:cxnSpMkLst>
            <pc:docMk/>
            <pc:sldMk cId="692536297" sldId="337"/>
            <ac:cxnSpMk id="23" creationId="{C29974CE-2685-4C71-AC7C-BCE56B985DE2}"/>
          </ac:cxnSpMkLst>
        </pc:cxnChg>
        <pc:cxnChg chg="mod">
          <ac:chgData name="Amelia Veith" userId="15bdf0d5-432d-4157-83ae-63e3a7e1dc2c" providerId="ADAL" clId="{A237F066-3D2D-4695-A065-232CDFCFE126}" dt="2021-11-30T22:17:07.495" v="4526" actId="164"/>
          <ac:cxnSpMkLst>
            <pc:docMk/>
            <pc:sldMk cId="692536297" sldId="337"/>
            <ac:cxnSpMk id="24" creationId="{040B20AF-1555-42DF-8BF4-1858D41F27D9}"/>
          </ac:cxnSpMkLst>
        </pc:cxnChg>
        <pc:cxnChg chg="mod">
          <ac:chgData name="Amelia Veith" userId="15bdf0d5-432d-4157-83ae-63e3a7e1dc2c" providerId="ADAL" clId="{A237F066-3D2D-4695-A065-232CDFCFE126}" dt="2021-11-30T22:17:07.495" v="4526" actId="164"/>
          <ac:cxnSpMkLst>
            <pc:docMk/>
            <pc:sldMk cId="692536297" sldId="337"/>
            <ac:cxnSpMk id="25" creationId="{2C96706A-1618-4E5B-A6EB-C8BCA0173DDF}"/>
          </ac:cxnSpMkLst>
        </pc:cxnChg>
        <pc:cxnChg chg="mod">
          <ac:chgData name="Amelia Veith" userId="15bdf0d5-432d-4157-83ae-63e3a7e1dc2c" providerId="ADAL" clId="{A237F066-3D2D-4695-A065-232CDFCFE126}" dt="2021-11-30T22:17:07.495" v="4526" actId="164"/>
          <ac:cxnSpMkLst>
            <pc:docMk/>
            <pc:sldMk cId="692536297" sldId="337"/>
            <ac:cxnSpMk id="26" creationId="{77716FB0-DAAA-4318-8BA7-234C5766B16F}"/>
          </ac:cxnSpMkLst>
        </pc:cxnChg>
        <pc:cxnChg chg="mod">
          <ac:chgData name="Amelia Veith" userId="15bdf0d5-432d-4157-83ae-63e3a7e1dc2c" providerId="ADAL" clId="{A237F066-3D2D-4695-A065-232CDFCFE126}" dt="2021-11-30T22:17:07.495" v="4526" actId="164"/>
          <ac:cxnSpMkLst>
            <pc:docMk/>
            <pc:sldMk cId="692536297" sldId="337"/>
            <ac:cxnSpMk id="27" creationId="{511A4C75-6904-451A-8270-CE424110AEBE}"/>
          </ac:cxnSpMkLst>
        </pc:cxnChg>
        <pc:cxnChg chg="mod">
          <ac:chgData name="Amelia Veith" userId="15bdf0d5-432d-4157-83ae-63e3a7e1dc2c" providerId="ADAL" clId="{A237F066-3D2D-4695-A065-232CDFCFE126}" dt="2021-11-30T22:17:07.495" v="4526" actId="164"/>
          <ac:cxnSpMkLst>
            <pc:docMk/>
            <pc:sldMk cId="692536297" sldId="337"/>
            <ac:cxnSpMk id="29" creationId="{C63AE0A9-194F-499C-AB61-3C8CEF642E44}"/>
          </ac:cxnSpMkLst>
        </pc:cxnChg>
        <pc:cxnChg chg="mod">
          <ac:chgData name="Amelia Veith" userId="15bdf0d5-432d-4157-83ae-63e3a7e1dc2c" providerId="ADAL" clId="{A237F066-3D2D-4695-A065-232CDFCFE126}" dt="2021-11-30T22:17:07.495" v="4526" actId="164"/>
          <ac:cxnSpMkLst>
            <pc:docMk/>
            <pc:sldMk cId="692536297" sldId="337"/>
            <ac:cxnSpMk id="30" creationId="{8D46A4CC-8DE6-4579-BFAC-C5ABBB966E73}"/>
          </ac:cxnSpMkLst>
        </pc:cxnChg>
        <pc:cxnChg chg="mod">
          <ac:chgData name="Amelia Veith" userId="15bdf0d5-432d-4157-83ae-63e3a7e1dc2c" providerId="ADAL" clId="{A237F066-3D2D-4695-A065-232CDFCFE126}" dt="2021-11-30T22:17:07.495" v="4526" actId="164"/>
          <ac:cxnSpMkLst>
            <pc:docMk/>
            <pc:sldMk cId="692536297" sldId="337"/>
            <ac:cxnSpMk id="31" creationId="{E9342DAA-FADF-4C48-AC4E-E83991411869}"/>
          </ac:cxnSpMkLst>
        </pc:cxnChg>
        <pc:cxnChg chg="mod">
          <ac:chgData name="Amelia Veith" userId="15bdf0d5-432d-4157-83ae-63e3a7e1dc2c" providerId="ADAL" clId="{A237F066-3D2D-4695-A065-232CDFCFE126}" dt="2021-11-30T22:17:07.495" v="4526" actId="164"/>
          <ac:cxnSpMkLst>
            <pc:docMk/>
            <pc:sldMk cId="692536297" sldId="337"/>
            <ac:cxnSpMk id="32" creationId="{CBAE7FA3-1DDC-4CA8-88E0-F0DD39C9B34E}"/>
          </ac:cxnSpMkLst>
        </pc:cxnChg>
        <pc:cxnChg chg="mod">
          <ac:chgData name="Amelia Veith" userId="15bdf0d5-432d-4157-83ae-63e3a7e1dc2c" providerId="ADAL" clId="{A237F066-3D2D-4695-A065-232CDFCFE126}" dt="2021-11-30T22:17:07.495" v="4526" actId="164"/>
          <ac:cxnSpMkLst>
            <pc:docMk/>
            <pc:sldMk cId="692536297" sldId="337"/>
            <ac:cxnSpMk id="33" creationId="{47C9BB4C-02B9-45F6-AABB-EE21502D73E3}"/>
          </ac:cxnSpMkLst>
        </pc:cxnChg>
        <pc:cxnChg chg="mod">
          <ac:chgData name="Amelia Veith" userId="15bdf0d5-432d-4157-83ae-63e3a7e1dc2c" providerId="ADAL" clId="{A237F066-3D2D-4695-A065-232CDFCFE126}" dt="2021-11-30T22:17:07.495" v="4526" actId="164"/>
          <ac:cxnSpMkLst>
            <pc:docMk/>
            <pc:sldMk cId="692536297" sldId="337"/>
            <ac:cxnSpMk id="34" creationId="{8523E5CD-1630-4724-8C7D-1132376614F8}"/>
          </ac:cxnSpMkLst>
        </pc:cxnChg>
        <pc:cxnChg chg="mod">
          <ac:chgData name="Amelia Veith" userId="15bdf0d5-432d-4157-83ae-63e3a7e1dc2c" providerId="ADAL" clId="{A237F066-3D2D-4695-A065-232CDFCFE126}" dt="2021-11-30T22:17:07.495" v="4526" actId="164"/>
          <ac:cxnSpMkLst>
            <pc:docMk/>
            <pc:sldMk cId="692536297" sldId="337"/>
            <ac:cxnSpMk id="35" creationId="{B3165CC1-B83C-4CA9-8F77-AD77EC3D3F85}"/>
          </ac:cxnSpMkLst>
        </pc:cxnChg>
        <pc:cxnChg chg="mod">
          <ac:chgData name="Amelia Veith" userId="15bdf0d5-432d-4157-83ae-63e3a7e1dc2c" providerId="ADAL" clId="{A237F066-3D2D-4695-A065-232CDFCFE126}" dt="2021-11-30T22:17:07.495" v="4526" actId="164"/>
          <ac:cxnSpMkLst>
            <pc:docMk/>
            <pc:sldMk cId="692536297" sldId="337"/>
            <ac:cxnSpMk id="36" creationId="{637A31CB-9AA1-4BFE-B687-3D272C989252}"/>
          </ac:cxnSpMkLst>
        </pc:cxnChg>
        <pc:cxnChg chg="mod">
          <ac:chgData name="Amelia Veith" userId="15bdf0d5-432d-4157-83ae-63e3a7e1dc2c" providerId="ADAL" clId="{A237F066-3D2D-4695-A065-232CDFCFE126}" dt="2021-11-30T22:17:07.495" v="4526" actId="164"/>
          <ac:cxnSpMkLst>
            <pc:docMk/>
            <pc:sldMk cId="692536297" sldId="337"/>
            <ac:cxnSpMk id="37" creationId="{ADB08882-9AB2-4A15-837E-449138760FF5}"/>
          </ac:cxnSpMkLst>
        </pc:cxnChg>
        <pc:cxnChg chg="mod">
          <ac:chgData name="Amelia Veith" userId="15bdf0d5-432d-4157-83ae-63e3a7e1dc2c" providerId="ADAL" clId="{A237F066-3D2D-4695-A065-232CDFCFE126}" dt="2021-11-30T22:17:07.495" v="4526" actId="164"/>
          <ac:cxnSpMkLst>
            <pc:docMk/>
            <pc:sldMk cId="692536297" sldId="337"/>
            <ac:cxnSpMk id="38" creationId="{EF4146FB-3F04-4515-A897-4DDABB6D147B}"/>
          </ac:cxnSpMkLst>
        </pc:cxnChg>
        <pc:cxnChg chg="add mod">
          <ac:chgData name="Amelia Veith" userId="15bdf0d5-432d-4157-83ae-63e3a7e1dc2c" providerId="ADAL" clId="{A237F066-3D2D-4695-A065-232CDFCFE126}" dt="2021-11-30T22:17:07.495" v="4526" actId="164"/>
          <ac:cxnSpMkLst>
            <pc:docMk/>
            <pc:sldMk cId="692536297" sldId="337"/>
            <ac:cxnSpMk id="42" creationId="{FB44279D-526D-4255-9F48-AF7D13709DCE}"/>
          </ac:cxnSpMkLst>
        </pc:cxnChg>
        <pc:cxnChg chg="add mod">
          <ac:chgData name="Amelia Veith" userId="15bdf0d5-432d-4157-83ae-63e3a7e1dc2c" providerId="ADAL" clId="{A237F066-3D2D-4695-A065-232CDFCFE126}" dt="2021-11-30T22:17:07.495" v="4526" actId="164"/>
          <ac:cxnSpMkLst>
            <pc:docMk/>
            <pc:sldMk cId="692536297" sldId="337"/>
            <ac:cxnSpMk id="48" creationId="{A3BA044E-90A1-4848-B9B1-4330D079B7DF}"/>
          </ac:cxnSpMkLst>
        </pc:cxnChg>
        <pc:cxnChg chg="mod">
          <ac:chgData name="Amelia Veith" userId="15bdf0d5-432d-4157-83ae-63e3a7e1dc2c" providerId="ADAL" clId="{A237F066-3D2D-4695-A065-232CDFCFE126}" dt="2021-11-10T21:06:13.219" v="1291" actId="478"/>
          <ac:cxnSpMkLst>
            <pc:docMk/>
            <pc:sldMk cId="692536297" sldId="337"/>
            <ac:cxnSpMk id="64" creationId="{13195F97-181F-4E86-BC11-CB530991116C}"/>
          </ac:cxnSpMkLst>
        </pc:cxnChg>
        <pc:cxnChg chg="mod">
          <ac:chgData name="Amelia Veith" userId="15bdf0d5-432d-4157-83ae-63e3a7e1dc2c" providerId="ADAL" clId="{A237F066-3D2D-4695-A065-232CDFCFE126}" dt="2021-11-10T21:03:53.261" v="1285"/>
          <ac:cxnSpMkLst>
            <pc:docMk/>
            <pc:sldMk cId="692536297" sldId="337"/>
            <ac:cxnSpMk id="65" creationId="{6E6D7B09-CA60-4F04-8248-6702EBCFE4D0}"/>
          </ac:cxnSpMkLst>
        </pc:cxnChg>
        <pc:cxnChg chg="mod">
          <ac:chgData name="Amelia Veith" userId="15bdf0d5-432d-4157-83ae-63e3a7e1dc2c" providerId="ADAL" clId="{A237F066-3D2D-4695-A065-232CDFCFE126}" dt="2021-11-10T21:03:53.261" v="1285"/>
          <ac:cxnSpMkLst>
            <pc:docMk/>
            <pc:sldMk cId="692536297" sldId="337"/>
            <ac:cxnSpMk id="66" creationId="{3CF21B5B-9EA9-4A5F-8077-0F89CE0B42A6}"/>
          </ac:cxnSpMkLst>
        </pc:cxnChg>
        <pc:cxnChg chg="mod">
          <ac:chgData name="Amelia Veith" userId="15bdf0d5-432d-4157-83ae-63e3a7e1dc2c" providerId="ADAL" clId="{A237F066-3D2D-4695-A065-232CDFCFE126}" dt="2021-11-10T21:06:13.219" v="1291" actId="478"/>
          <ac:cxnSpMkLst>
            <pc:docMk/>
            <pc:sldMk cId="692536297" sldId="337"/>
            <ac:cxnSpMk id="67" creationId="{012B7033-CA0A-4B0B-B6F0-4CFB891CBD10}"/>
          </ac:cxnSpMkLst>
        </pc:cxnChg>
        <pc:cxnChg chg="mod">
          <ac:chgData name="Amelia Veith" userId="15bdf0d5-432d-4157-83ae-63e3a7e1dc2c" providerId="ADAL" clId="{A237F066-3D2D-4695-A065-232CDFCFE126}" dt="2021-11-10T21:06:13.219" v="1291" actId="478"/>
          <ac:cxnSpMkLst>
            <pc:docMk/>
            <pc:sldMk cId="692536297" sldId="337"/>
            <ac:cxnSpMk id="68" creationId="{B8FBBE43-6DB7-491F-9842-1685C7FBFFA3}"/>
          </ac:cxnSpMkLst>
        </pc:cxnChg>
        <pc:cxnChg chg="mod">
          <ac:chgData name="Amelia Veith" userId="15bdf0d5-432d-4157-83ae-63e3a7e1dc2c" providerId="ADAL" clId="{A237F066-3D2D-4695-A065-232CDFCFE126}" dt="2021-11-10T21:06:13.219" v="1291" actId="478"/>
          <ac:cxnSpMkLst>
            <pc:docMk/>
            <pc:sldMk cId="692536297" sldId="337"/>
            <ac:cxnSpMk id="69" creationId="{C031542A-6F74-473E-A515-7DC796BD2368}"/>
          </ac:cxnSpMkLst>
        </pc:cxnChg>
        <pc:cxnChg chg="mod">
          <ac:chgData name="Amelia Veith" userId="15bdf0d5-432d-4157-83ae-63e3a7e1dc2c" providerId="ADAL" clId="{A237F066-3D2D-4695-A065-232CDFCFE126}" dt="2021-11-10T21:03:53.261" v="1285"/>
          <ac:cxnSpMkLst>
            <pc:docMk/>
            <pc:sldMk cId="692536297" sldId="337"/>
            <ac:cxnSpMk id="70" creationId="{44A041AE-ECC9-46CB-BA4C-BA780951D4E3}"/>
          </ac:cxnSpMkLst>
        </pc:cxnChg>
        <pc:cxnChg chg="mod">
          <ac:chgData name="Amelia Veith" userId="15bdf0d5-432d-4157-83ae-63e3a7e1dc2c" providerId="ADAL" clId="{A237F066-3D2D-4695-A065-232CDFCFE126}" dt="2021-11-10T21:03:53.261" v="1285"/>
          <ac:cxnSpMkLst>
            <pc:docMk/>
            <pc:sldMk cId="692536297" sldId="337"/>
            <ac:cxnSpMk id="71" creationId="{55A64C8F-C7CA-484D-9F25-1BC87BBEBA96}"/>
          </ac:cxnSpMkLst>
        </pc:cxnChg>
        <pc:cxnChg chg="mod">
          <ac:chgData name="Amelia Veith" userId="15bdf0d5-432d-4157-83ae-63e3a7e1dc2c" providerId="ADAL" clId="{A237F066-3D2D-4695-A065-232CDFCFE126}" dt="2021-11-10T21:03:53.261" v="1285"/>
          <ac:cxnSpMkLst>
            <pc:docMk/>
            <pc:sldMk cId="692536297" sldId="337"/>
            <ac:cxnSpMk id="72" creationId="{26C62B32-4ACA-4060-B244-DBD2B5EFF756}"/>
          </ac:cxnSpMkLst>
        </pc:cxnChg>
        <pc:cxnChg chg="mod">
          <ac:chgData name="Amelia Veith" userId="15bdf0d5-432d-4157-83ae-63e3a7e1dc2c" providerId="ADAL" clId="{A237F066-3D2D-4695-A065-232CDFCFE126}" dt="2021-11-10T21:03:53.261" v="1285"/>
          <ac:cxnSpMkLst>
            <pc:docMk/>
            <pc:sldMk cId="692536297" sldId="337"/>
            <ac:cxnSpMk id="73" creationId="{B1DE78CC-E9EC-46AE-BAEB-2A8CB5072433}"/>
          </ac:cxnSpMkLst>
        </pc:cxnChg>
        <pc:cxnChg chg="mod">
          <ac:chgData name="Amelia Veith" userId="15bdf0d5-432d-4157-83ae-63e3a7e1dc2c" providerId="ADAL" clId="{A237F066-3D2D-4695-A065-232CDFCFE126}" dt="2021-11-10T21:03:53.261" v="1285"/>
          <ac:cxnSpMkLst>
            <pc:docMk/>
            <pc:sldMk cId="692536297" sldId="337"/>
            <ac:cxnSpMk id="74" creationId="{2C26D8FA-7C85-40A1-88E2-ED027022A358}"/>
          </ac:cxnSpMkLst>
        </pc:cxnChg>
        <pc:cxnChg chg="mod">
          <ac:chgData name="Amelia Veith" userId="15bdf0d5-432d-4157-83ae-63e3a7e1dc2c" providerId="ADAL" clId="{A237F066-3D2D-4695-A065-232CDFCFE126}" dt="2021-11-10T21:03:53.261" v="1285"/>
          <ac:cxnSpMkLst>
            <pc:docMk/>
            <pc:sldMk cId="692536297" sldId="337"/>
            <ac:cxnSpMk id="75" creationId="{8E3FB815-D012-41D9-A1AE-3D1A0896BE35}"/>
          </ac:cxnSpMkLst>
        </pc:cxnChg>
        <pc:cxnChg chg="mod">
          <ac:chgData name="Amelia Veith" userId="15bdf0d5-432d-4157-83ae-63e3a7e1dc2c" providerId="ADAL" clId="{A237F066-3D2D-4695-A065-232CDFCFE126}" dt="2021-11-10T21:03:53.261" v="1285"/>
          <ac:cxnSpMkLst>
            <pc:docMk/>
            <pc:sldMk cId="692536297" sldId="337"/>
            <ac:cxnSpMk id="76" creationId="{578B7082-8638-46DA-B06D-B1783D54869C}"/>
          </ac:cxnSpMkLst>
        </pc:cxnChg>
        <pc:cxnChg chg="mod">
          <ac:chgData name="Amelia Veith" userId="15bdf0d5-432d-4157-83ae-63e3a7e1dc2c" providerId="ADAL" clId="{A237F066-3D2D-4695-A065-232CDFCFE126}" dt="2021-11-10T21:03:53.261" v="1285"/>
          <ac:cxnSpMkLst>
            <pc:docMk/>
            <pc:sldMk cId="692536297" sldId="337"/>
            <ac:cxnSpMk id="77" creationId="{9F2DD3A8-7A81-4AB5-9C28-1F910D0C5C39}"/>
          </ac:cxnSpMkLst>
        </pc:cxnChg>
        <pc:cxnChg chg="mod">
          <ac:chgData name="Amelia Veith" userId="15bdf0d5-432d-4157-83ae-63e3a7e1dc2c" providerId="ADAL" clId="{A237F066-3D2D-4695-A065-232CDFCFE126}" dt="2021-11-10T21:06:13.219" v="1291" actId="478"/>
          <ac:cxnSpMkLst>
            <pc:docMk/>
            <pc:sldMk cId="692536297" sldId="337"/>
            <ac:cxnSpMk id="78" creationId="{660B983D-BE5A-4985-BF87-8A9C509AD062}"/>
          </ac:cxnSpMkLst>
        </pc:cxnChg>
        <pc:cxnChg chg="mod">
          <ac:chgData name="Amelia Veith" userId="15bdf0d5-432d-4157-83ae-63e3a7e1dc2c" providerId="ADAL" clId="{A237F066-3D2D-4695-A065-232CDFCFE126}" dt="2021-11-10T21:03:53.261" v="1285"/>
          <ac:cxnSpMkLst>
            <pc:docMk/>
            <pc:sldMk cId="692536297" sldId="337"/>
            <ac:cxnSpMk id="79" creationId="{58FF5022-3A0F-4AAD-9145-444B6AA7DCA1}"/>
          </ac:cxnSpMkLst>
        </pc:cxnChg>
        <pc:cxnChg chg="mod">
          <ac:chgData name="Amelia Veith" userId="15bdf0d5-432d-4157-83ae-63e3a7e1dc2c" providerId="ADAL" clId="{A237F066-3D2D-4695-A065-232CDFCFE126}" dt="2021-11-10T21:03:53.261" v="1285"/>
          <ac:cxnSpMkLst>
            <pc:docMk/>
            <pc:sldMk cId="692536297" sldId="337"/>
            <ac:cxnSpMk id="80" creationId="{EDE7C507-B86E-4CA7-9F2C-694D92071BA6}"/>
          </ac:cxnSpMkLst>
        </pc:cxnChg>
        <pc:cxnChg chg="mod">
          <ac:chgData name="Amelia Veith" userId="15bdf0d5-432d-4157-83ae-63e3a7e1dc2c" providerId="ADAL" clId="{A237F066-3D2D-4695-A065-232CDFCFE126}" dt="2021-11-10T21:04:53.979" v="1289" actId="1076"/>
          <ac:cxnSpMkLst>
            <pc:docMk/>
            <pc:sldMk cId="692536297" sldId="337"/>
            <ac:cxnSpMk id="82" creationId="{C29607AD-EEE6-4168-A91E-281366F00223}"/>
          </ac:cxnSpMkLst>
        </pc:cxnChg>
        <pc:cxnChg chg="mod">
          <ac:chgData name="Amelia Veith" userId="15bdf0d5-432d-4157-83ae-63e3a7e1dc2c" providerId="ADAL" clId="{A237F066-3D2D-4695-A065-232CDFCFE126}" dt="2021-11-10T21:03:53.261" v="1285"/>
          <ac:cxnSpMkLst>
            <pc:docMk/>
            <pc:sldMk cId="692536297" sldId="337"/>
            <ac:cxnSpMk id="83" creationId="{E9CA190F-C057-4045-AC6C-4849229AB61D}"/>
          </ac:cxnSpMkLst>
        </pc:cxnChg>
        <pc:cxnChg chg="mod">
          <ac:chgData name="Amelia Veith" userId="15bdf0d5-432d-4157-83ae-63e3a7e1dc2c" providerId="ADAL" clId="{A237F066-3D2D-4695-A065-232CDFCFE126}" dt="2021-11-10T21:03:53.261" v="1285"/>
          <ac:cxnSpMkLst>
            <pc:docMk/>
            <pc:sldMk cId="692536297" sldId="337"/>
            <ac:cxnSpMk id="84" creationId="{4F269B2A-31D4-46F1-8A13-E912B3982252}"/>
          </ac:cxnSpMkLst>
        </pc:cxnChg>
        <pc:cxnChg chg="add del">
          <ac:chgData name="Amelia Veith" userId="15bdf0d5-432d-4157-83ae-63e3a7e1dc2c" providerId="ADAL" clId="{A237F066-3D2D-4695-A065-232CDFCFE126}" dt="2021-11-10T21:12:02.317" v="1310" actId="478"/>
          <ac:cxnSpMkLst>
            <pc:docMk/>
            <pc:sldMk cId="692536297" sldId="337"/>
            <ac:cxnSpMk id="87" creationId="{BE416105-54D6-40A6-8329-F8EFF2191301}"/>
          </ac:cxnSpMkLst>
        </pc:cxnChg>
        <pc:cxnChg chg="add mod">
          <ac:chgData name="Amelia Veith" userId="15bdf0d5-432d-4157-83ae-63e3a7e1dc2c" providerId="ADAL" clId="{A237F066-3D2D-4695-A065-232CDFCFE126}" dt="2021-11-30T22:17:07.495" v="4526" actId="164"/>
          <ac:cxnSpMkLst>
            <pc:docMk/>
            <pc:sldMk cId="692536297" sldId="337"/>
            <ac:cxnSpMk id="89" creationId="{668A56B3-FC66-4060-9748-7214954AF759}"/>
          </ac:cxnSpMkLst>
        </pc:cxnChg>
        <pc:cxnChg chg="add del mod">
          <ac:chgData name="Amelia Veith" userId="15bdf0d5-432d-4157-83ae-63e3a7e1dc2c" providerId="ADAL" clId="{A237F066-3D2D-4695-A065-232CDFCFE126}" dt="2021-11-10T21:12:01.062" v="1309" actId="478"/>
          <ac:cxnSpMkLst>
            <pc:docMk/>
            <pc:sldMk cId="692536297" sldId="337"/>
            <ac:cxnSpMk id="91" creationId="{75C388FB-D9E8-42A6-A9AD-122D7ED2F1B7}"/>
          </ac:cxnSpMkLst>
        </pc:cxnChg>
        <pc:cxnChg chg="add mod">
          <ac:chgData name="Amelia Veith" userId="15bdf0d5-432d-4157-83ae-63e3a7e1dc2c" providerId="ADAL" clId="{A237F066-3D2D-4695-A065-232CDFCFE126}" dt="2021-11-30T22:17:07.495" v="4526" actId="164"/>
          <ac:cxnSpMkLst>
            <pc:docMk/>
            <pc:sldMk cId="692536297" sldId="337"/>
            <ac:cxnSpMk id="94" creationId="{C112A66C-1A58-497A-B140-9EF731C92ABB}"/>
          </ac:cxnSpMkLst>
        </pc:cxnChg>
        <pc:cxnChg chg="mod">
          <ac:chgData name="Amelia Veith" userId="15bdf0d5-432d-4157-83ae-63e3a7e1dc2c" providerId="ADAL" clId="{A237F066-3D2D-4695-A065-232CDFCFE126}" dt="2021-11-10T21:19:12.590" v="1364"/>
          <ac:cxnSpMkLst>
            <pc:docMk/>
            <pc:sldMk cId="692536297" sldId="337"/>
            <ac:cxnSpMk id="111" creationId="{4E59F2A1-4B20-4D53-B331-31B0571B4991}"/>
          </ac:cxnSpMkLst>
        </pc:cxnChg>
        <pc:cxnChg chg="mod">
          <ac:chgData name="Amelia Veith" userId="15bdf0d5-432d-4157-83ae-63e3a7e1dc2c" providerId="ADAL" clId="{A237F066-3D2D-4695-A065-232CDFCFE126}" dt="2021-11-10T21:19:12.590" v="1364"/>
          <ac:cxnSpMkLst>
            <pc:docMk/>
            <pc:sldMk cId="692536297" sldId="337"/>
            <ac:cxnSpMk id="112" creationId="{65153101-D4C1-4A86-A78F-8E0A31C4F2A2}"/>
          </ac:cxnSpMkLst>
        </pc:cxnChg>
        <pc:cxnChg chg="mod">
          <ac:chgData name="Amelia Veith" userId="15bdf0d5-432d-4157-83ae-63e3a7e1dc2c" providerId="ADAL" clId="{A237F066-3D2D-4695-A065-232CDFCFE126}" dt="2021-11-10T21:19:12.590" v="1364"/>
          <ac:cxnSpMkLst>
            <pc:docMk/>
            <pc:sldMk cId="692536297" sldId="337"/>
            <ac:cxnSpMk id="113" creationId="{61B27FEE-F466-47B2-BE53-5E8664DD2314}"/>
          </ac:cxnSpMkLst>
        </pc:cxnChg>
        <pc:cxnChg chg="mod">
          <ac:chgData name="Amelia Veith" userId="15bdf0d5-432d-4157-83ae-63e3a7e1dc2c" providerId="ADAL" clId="{A237F066-3D2D-4695-A065-232CDFCFE126}" dt="2021-11-10T21:19:12.590" v="1364"/>
          <ac:cxnSpMkLst>
            <pc:docMk/>
            <pc:sldMk cId="692536297" sldId="337"/>
            <ac:cxnSpMk id="114" creationId="{887943A0-FA6A-4BE2-B4C0-8C1801419836}"/>
          </ac:cxnSpMkLst>
        </pc:cxnChg>
        <pc:cxnChg chg="mod">
          <ac:chgData name="Amelia Veith" userId="15bdf0d5-432d-4157-83ae-63e3a7e1dc2c" providerId="ADAL" clId="{A237F066-3D2D-4695-A065-232CDFCFE126}" dt="2021-11-10T21:19:12.590" v="1364"/>
          <ac:cxnSpMkLst>
            <pc:docMk/>
            <pc:sldMk cId="692536297" sldId="337"/>
            <ac:cxnSpMk id="115" creationId="{D6D27CE6-9B28-4748-B585-8E87430E289B}"/>
          </ac:cxnSpMkLst>
        </pc:cxnChg>
        <pc:cxnChg chg="mod">
          <ac:chgData name="Amelia Veith" userId="15bdf0d5-432d-4157-83ae-63e3a7e1dc2c" providerId="ADAL" clId="{A237F066-3D2D-4695-A065-232CDFCFE126}" dt="2021-11-10T21:19:12.590" v="1364"/>
          <ac:cxnSpMkLst>
            <pc:docMk/>
            <pc:sldMk cId="692536297" sldId="337"/>
            <ac:cxnSpMk id="116" creationId="{0E99B78C-3B61-45B1-8BF5-1E50E2D18EED}"/>
          </ac:cxnSpMkLst>
        </pc:cxnChg>
        <pc:cxnChg chg="mod">
          <ac:chgData name="Amelia Veith" userId="15bdf0d5-432d-4157-83ae-63e3a7e1dc2c" providerId="ADAL" clId="{A237F066-3D2D-4695-A065-232CDFCFE126}" dt="2021-11-10T21:19:12.590" v="1364"/>
          <ac:cxnSpMkLst>
            <pc:docMk/>
            <pc:sldMk cId="692536297" sldId="337"/>
            <ac:cxnSpMk id="117" creationId="{118917B5-0CC5-450E-9903-4CFD45C47108}"/>
          </ac:cxnSpMkLst>
        </pc:cxnChg>
        <pc:cxnChg chg="mod">
          <ac:chgData name="Amelia Veith" userId="15bdf0d5-432d-4157-83ae-63e3a7e1dc2c" providerId="ADAL" clId="{A237F066-3D2D-4695-A065-232CDFCFE126}" dt="2021-11-10T21:19:12.590" v="1364"/>
          <ac:cxnSpMkLst>
            <pc:docMk/>
            <pc:sldMk cId="692536297" sldId="337"/>
            <ac:cxnSpMk id="118" creationId="{95478F0A-D494-40C0-A5E8-2923FD1013FF}"/>
          </ac:cxnSpMkLst>
        </pc:cxnChg>
        <pc:cxnChg chg="mod">
          <ac:chgData name="Amelia Veith" userId="15bdf0d5-432d-4157-83ae-63e3a7e1dc2c" providerId="ADAL" clId="{A237F066-3D2D-4695-A065-232CDFCFE126}" dt="2021-11-10T21:19:12.590" v="1364"/>
          <ac:cxnSpMkLst>
            <pc:docMk/>
            <pc:sldMk cId="692536297" sldId="337"/>
            <ac:cxnSpMk id="119" creationId="{7AA4C99F-C9F1-4035-847B-200F0CFBEC8D}"/>
          </ac:cxnSpMkLst>
        </pc:cxnChg>
        <pc:cxnChg chg="mod">
          <ac:chgData name="Amelia Veith" userId="15bdf0d5-432d-4157-83ae-63e3a7e1dc2c" providerId="ADAL" clId="{A237F066-3D2D-4695-A065-232CDFCFE126}" dt="2021-11-10T21:19:12.590" v="1364"/>
          <ac:cxnSpMkLst>
            <pc:docMk/>
            <pc:sldMk cId="692536297" sldId="337"/>
            <ac:cxnSpMk id="120" creationId="{1D5746A1-52EF-40D1-B032-5BCE8924E9EB}"/>
          </ac:cxnSpMkLst>
        </pc:cxnChg>
        <pc:cxnChg chg="mod">
          <ac:chgData name="Amelia Veith" userId="15bdf0d5-432d-4157-83ae-63e3a7e1dc2c" providerId="ADAL" clId="{A237F066-3D2D-4695-A065-232CDFCFE126}" dt="2021-11-10T21:19:12.590" v="1364"/>
          <ac:cxnSpMkLst>
            <pc:docMk/>
            <pc:sldMk cId="692536297" sldId="337"/>
            <ac:cxnSpMk id="121" creationId="{D9BD052C-B43C-4CC2-B59B-D20AE65C4392}"/>
          </ac:cxnSpMkLst>
        </pc:cxnChg>
        <pc:cxnChg chg="mod">
          <ac:chgData name="Amelia Veith" userId="15bdf0d5-432d-4157-83ae-63e3a7e1dc2c" providerId="ADAL" clId="{A237F066-3D2D-4695-A065-232CDFCFE126}" dt="2021-11-10T21:19:12.590" v="1364"/>
          <ac:cxnSpMkLst>
            <pc:docMk/>
            <pc:sldMk cId="692536297" sldId="337"/>
            <ac:cxnSpMk id="122" creationId="{2EAC1548-4B28-4A3A-B79D-A3E05A716209}"/>
          </ac:cxnSpMkLst>
        </pc:cxnChg>
        <pc:cxnChg chg="mod">
          <ac:chgData name="Amelia Veith" userId="15bdf0d5-432d-4157-83ae-63e3a7e1dc2c" providerId="ADAL" clId="{A237F066-3D2D-4695-A065-232CDFCFE126}" dt="2021-11-10T21:19:12.590" v="1364"/>
          <ac:cxnSpMkLst>
            <pc:docMk/>
            <pc:sldMk cId="692536297" sldId="337"/>
            <ac:cxnSpMk id="123" creationId="{30966217-C738-4A11-9655-44F0070F9883}"/>
          </ac:cxnSpMkLst>
        </pc:cxnChg>
        <pc:cxnChg chg="mod">
          <ac:chgData name="Amelia Veith" userId="15bdf0d5-432d-4157-83ae-63e3a7e1dc2c" providerId="ADAL" clId="{A237F066-3D2D-4695-A065-232CDFCFE126}" dt="2021-11-10T21:19:12.590" v="1364"/>
          <ac:cxnSpMkLst>
            <pc:docMk/>
            <pc:sldMk cId="692536297" sldId="337"/>
            <ac:cxnSpMk id="124" creationId="{DF8E4681-E5B0-4EFE-A5CE-9853E7BBAE00}"/>
          </ac:cxnSpMkLst>
        </pc:cxnChg>
        <pc:cxnChg chg="mod">
          <ac:chgData name="Amelia Veith" userId="15bdf0d5-432d-4157-83ae-63e3a7e1dc2c" providerId="ADAL" clId="{A237F066-3D2D-4695-A065-232CDFCFE126}" dt="2021-11-10T21:19:12.590" v="1364"/>
          <ac:cxnSpMkLst>
            <pc:docMk/>
            <pc:sldMk cId="692536297" sldId="337"/>
            <ac:cxnSpMk id="125" creationId="{CD20A6DA-27DF-4A9F-A025-113C4F041086}"/>
          </ac:cxnSpMkLst>
        </pc:cxnChg>
        <pc:cxnChg chg="mod">
          <ac:chgData name="Amelia Veith" userId="15bdf0d5-432d-4157-83ae-63e3a7e1dc2c" providerId="ADAL" clId="{A237F066-3D2D-4695-A065-232CDFCFE126}" dt="2021-11-10T21:19:12.590" v="1364"/>
          <ac:cxnSpMkLst>
            <pc:docMk/>
            <pc:sldMk cId="692536297" sldId="337"/>
            <ac:cxnSpMk id="126" creationId="{97B94B27-5043-4D9D-A54A-D9B1E8A580D4}"/>
          </ac:cxnSpMkLst>
        </pc:cxnChg>
        <pc:cxnChg chg="mod">
          <ac:chgData name="Amelia Veith" userId="15bdf0d5-432d-4157-83ae-63e3a7e1dc2c" providerId="ADAL" clId="{A237F066-3D2D-4695-A065-232CDFCFE126}" dt="2021-11-10T21:19:12.590" v="1364"/>
          <ac:cxnSpMkLst>
            <pc:docMk/>
            <pc:sldMk cId="692536297" sldId="337"/>
            <ac:cxnSpMk id="127" creationId="{9C4873CF-E617-4114-BDD9-8292ADD097CB}"/>
          </ac:cxnSpMkLst>
        </pc:cxnChg>
      </pc:sldChg>
      <pc:sldChg chg="addSp delSp modSp mod">
        <pc:chgData name="Amelia Veith" userId="15bdf0d5-432d-4157-83ae-63e3a7e1dc2c" providerId="ADAL" clId="{A237F066-3D2D-4695-A065-232CDFCFE126}" dt="2021-11-12T20:58:05.861" v="4014" actId="931"/>
        <pc:sldMkLst>
          <pc:docMk/>
          <pc:sldMk cId="3517539798" sldId="338"/>
        </pc:sldMkLst>
        <pc:spChg chg="del">
          <ac:chgData name="Amelia Veith" userId="15bdf0d5-432d-4157-83ae-63e3a7e1dc2c" providerId="ADAL" clId="{A237F066-3D2D-4695-A065-232CDFCFE126}" dt="2021-11-12T16:57:58.592" v="3429" actId="478"/>
          <ac:spMkLst>
            <pc:docMk/>
            <pc:sldMk cId="3517539798" sldId="338"/>
            <ac:spMk id="2" creationId="{E6005AF4-1ED5-4763-8B14-E9ACE7ABC606}"/>
          </ac:spMkLst>
        </pc:spChg>
        <pc:spChg chg="add del mod">
          <ac:chgData name="Amelia Veith" userId="15bdf0d5-432d-4157-83ae-63e3a7e1dc2c" providerId="ADAL" clId="{A237F066-3D2D-4695-A065-232CDFCFE126}" dt="2021-11-12T20:42:42.437" v="3868" actId="478"/>
          <ac:spMkLst>
            <pc:docMk/>
            <pc:sldMk cId="3517539798" sldId="338"/>
            <ac:spMk id="3" creationId="{F5D1B692-7348-49CF-9D85-133D997802ED}"/>
          </ac:spMkLst>
        </pc:spChg>
        <pc:spChg chg="add del mod">
          <ac:chgData name="Amelia Veith" userId="15bdf0d5-432d-4157-83ae-63e3a7e1dc2c" providerId="ADAL" clId="{A237F066-3D2D-4695-A065-232CDFCFE126}" dt="2021-11-12T20:41:37.426" v="3860" actId="478"/>
          <ac:spMkLst>
            <pc:docMk/>
            <pc:sldMk cId="3517539798" sldId="338"/>
            <ac:spMk id="4" creationId="{BDCC31AC-1799-429B-B7DD-33D0D0CDB931}"/>
          </ac:spMkLst>
        </pc:spChg>
        <pc:spChg chg="del mod topLvl">
          <ac:chgData name="Amelia Veith" userId="15bdf0d5-432d-4157-83ae-63e3a7e1dc2c" providerId="ADAL" clId="{A237F066-3D2D-4695-A065-232CDFCFE126}" dt="2021-11-12T16:58:43.003" v="3437" actId="478"/>
          <ac:spMkLst>
            <pc:docMk/>
            <pc:sldMk cId="3517539798" sldId="338"/>
            <ac:spMk id="8" creationId="{4CD4ECCD-BE51-4248-BB0B-19FCBD55ED35}"/>
          </ac:spMkLst>
        </pc:spChg>
        <pc:spChg chg="del mod topLvl">
          <ac:chgData name="Amelia Veith" userId="15bdf0d5-432d-4157-83ae-63e3a7e1dc2c" providerId="ADAL" clId="{A237F066-3D2D-4695-A065-232CDFCFE126}" dt="2021-11-12T16:58:36.976" v="3434" actId="478"/>
          <ac:spMkLst>
            <pc:docMk/>
            <pc:sldMk cId="3517539798" sldId="338"/>
            <ac:spMk id="9" creationId="{627293A9-8E7F-43A8-86EA-278B41671FDD}"/>
          </ac:spMkLst>
        </pc:spChg>
        <pc:spChg chg="add del mod">
          <ac:chgData name="Amelia Veith" userId="15bdf0d5-432d-4157-83ae-63e3a7e1dc2c" providerId="ADAL" clId="{A237F066-3D2D-4695-A065-232CDFCFE126}" dt="2021-11-12T16:58:43.003" v="3437" actId="478"/>
          <ac:spMkLst>
            <pc:docMk/>
            <pc:sldMk cId="3517539798" sldId="338"/>
            <ac:spMk id="10" creationId="{E0175EF2-06ED-4742-9470-1B75D45667C3}"/>
          </ac:spMkLst>
        </pc:spChg>
        <pc:spChg chg="add del mod">
          <ac:chgData name="Amelia Veith" userId="15bdf0d5-432d-4157-83ae-63e3a7e1dc2c" providerId="ADAL" clId="{A237F066-3D2D-4695-A065-232CDFCFE126}" dt="2021-11-12T17:01:06.360" v="3586" actId="478"/>
          <ac:spMkLst>
            <pc:docMk/>
            <pc:sldMk cId="3517539798" sldId="338"/>
            <ac:spMk id="11" creationId="{3BE5F274-B93E-4D61-8550-B26B623DA2D0}"/>
          </ac:spMkLst>
        </pc:spChg>
        <pc:spChg chg="add del mod">
          <ac:chgData name="Amelia Veith" userId="15bdf0d5-432d-4157-83ae-63e3a7e1dc2c" providerId="ADAL" clId="{A237F066-3D2D-4695-A065-232CDFCFE126}" dt="2021-11-12T16:59:38.655" v="3544" actId="478"/>
          <ac:spMkLst>
            <pc:docMk/>
            <pc:sldMk cId="3517539798" sldId="338"/>
            <ac:spMk id="12" creationId="{AB0442E7-DE58-4533-9DF7-398951F70C82}"/>
          </ac:spMkLst>
        </pc:spChg>
        <pc:spChg chg="add del mod">
          <ac:chgData name="Amelia Veith" userId="15bdf0d5-432d-4157-83ae-63e3a7e1dc2c" providerId="ADAL" clId="{A237F066-3D2D-4695-A065-232CDFCFE126}" dt="2021-11-12T16:59:40.004" v="3545" actId="478"/>
          <ac:spMkLst>
            <pc:docMk/>
            <pc:sldMk cId="3517539798" sldId="338"/>
            <ac:spMk id="13" creationId="{0A11CD99-37DD-4DD8-97D2-C712396352FA}"/>
          </ac:spMkLst>
        </pc:spChg>
        <pc:spChg chg="add del mod">
          <ac:chgData name="Amelia Veith" userId="15bdf0d5-432d-4157-83ae-63e3a7e1dc2c" providerId="ADAL" clId="{A237F066-3D2D-4695-A065-232CDFCFE126}" dt="2021-11-12T16:59:21.850" v="3512" actId="478"/>
          <ac:spMkLst>
            <pc:docMk/>
            <pc:sldMk cId="3517539798" sldId="338"/>
            <ac:spMk id="14" creationId="{CC40A9F2-4EAB-431D-9CF1-E74146D9EF87}"/>
          </ac:spMkLst>
        </pc:spChg>
        <pc:spChg chg="add del mod">
          <ac:chgData name="Amelia Veith" userId="15bdf0d5-432d-4157-83ae-63e3a7e1dc2c" providerId="ADAL" clId="{A237F066-3D2D-4695-A065-232CDFCFE126}" dt="2021-11-12T20:42:42.437" v="3868" actId="478"/>
          <ac:spMkLst>
            <pc:docMk/>
            <pc:sldMk cId="3517539798" sldId="338"/>
            <ac:spMk id="15" creationId="{2EB703DD-6355-4777-8857-B879F62B2CAB}"/>
          </ac:spMkLst>
        </pc:spChg>
        <pc:spChg chg="add del mod">
          <ac:chgData name="Amelia Veith" userId="15bdf0d5-432d-4157-83ae-63e3a7e1dc2c" providerId="ADAL" clId="{A237F066-3D2D-4695-A065-232CDFCFE126}" dt="2021-11-12T16:59:58.501" v="3554" actId="478"/>
          <ac:spMkLst>
            <pc:docMk/>
            <pc:sldMk cId="3517539798" sldId="338"/>
            <ac:spMk id="15" creationId="{F8A58FFA-314D-408E-8326-F4CDF110CDB0}"/>
          </ac:spMkLst>
        </pc:spChg>
        <pc:spChg chg="add del mod">
          <ac:chgData name="Amelia Veith" userId="15bdf0d5-432d-4157-83ae-63e3a7e1dc2c" providerId="ADAL" clId="{A237F066-3D2D-4695-A065-232CDFCFE126}" dt="2021-11-12T17:00:00.066" v="3555" actId="478"/>
          <ac:spMkLst>
            <pc:docMk/>
            <pc:sldMk cId="3517539798" sldId="338"/>
            <ac:spMk id="16" creationId="{87E4320B-6731-46D9-9290-2D0D5C0F3C51}"/>
          </ac:spMkLst>
        </pc:spChg>
        <pc:spChg chg="add del mod">
          <ac:chgData name="Amelia Veith" userId="15bdf0d5-432d-4157-83ae-63e3a7e1dc2c" providerId="ADAL" clId="{A237F066-3D2D-4695-A065-232CDFCFE126}" dt="2021-11-12T20:42:42.437" v="3868" actId="478"/>
          <ac:spMkLst>
            <pc:docMk/>
            <pc:sldMk cId="3517539798" sldId="338"/>
            <ac:spMk id="16" creationId="{A5C5EE78-015F-442E-96B9-C2321477A156}"/>
          </ac:spMkLst>
        </pc:spChg>
        <pc:spChg chg="add del mod">
          <ac:chgData name="Amelia Veith" userId="15bdf0d5-432d-4157-83ae-63e3a7e1dc2c" providerId="ADAL" clId="{A237F066-3D2D-4695-A065-232CDFCFE126}" dt="2021-11-12T17:00:33.522" v="3572" actId="478"/>
          <ac:spMkLst>
            <pc:docMk/>
            <pc:sldMk cId="3517539798" sldId="338"/>
            <ac:spMk id="17" creationId="{8419549E-1866-4B72-B1DE-1CEB64777C05}"/>
          </ac:spMkLst>
        </pc:spChg>
        <pc:spChg chg="add del mod">
          <ac:chgData name="Amelia Veith" userId="15bdf0d5-432d-4157-83ae-63e3a7e1dc2c" providerId="ADAL" clId="{A237F066-3D2D-4695-A065-232CDFCFE126}" dt="2021-11-12T20:42:44.456" v="3869" actId="478"/>
          <ac:spMkLst>
            <pc:docMk/>
            <pc:sldMk cId="3517539798" sldId="338"/>
            <ac:spMk id="17" creationId="{ACA20E09-DA7B-4214-9B59-2E32B4C50024}"/>
          </ac:spMkLst>
        </pc:spChg>
        <pc:spChg chg="add del mod">
          <ac:chgData name="Amelia Veith" userId="15bdf0d5-432d-4157-83ae-63e3a7e1dc2c" providerId="ADAL" clId="{A237F066-3D2D-4695-A065-232CDFCFE126}" dt="2021-11-12T20:41:20.752" v="3857" actId="478"/>
          <ac:spMkLst>
            <pc:docMk/>
            <pc:sldMk cId="3517539798" sldId="338"/>
            <ac:spMk id="18" creationId="{7F395C65-1AFB-4092-8FFA-14A5C9181046}"/>
          </ac:spMkLst>
        </pc:spChg>
        <pc:spChg chg="add del mod">
          <ac:chgData name="Amelia Veith" userId="15bdf0d5-432d-4157-83ae-63e3a7e1dc2c" providerId="ADAL" clId="{A237F066-3D2D-4695-A065-232CDFCFE126}" dt="2021-11-12T17:01:07.928" v="3587" actId="478"/>
          <ac:spMkLst>
            <pc:docMk/>
            <pc:sldMk cId="3517539798" sldId="338"/>
            <ac:spMk id="18" creationId="{EFC5E0F9-D0B4-4EF2-B9C4-E2D1ABCC48AC}"/>
          </ac:spMkLst>
        </pc:spChg>
        <pc:spChg chg="add mod">
          <ac:chgData name="Amelia Veith" userId="15bdf0d5-432d-4157-83ae-63e3a7e1dc2c" providerId="ADAL" clId="{A237F066-3D2D-4695-A065-232CDFCFE126}" dt="2021-11-12T17:01:03.926" v="3585" actId="12789"/>
          <ac:spMkLst>
            <pc:docMk/>
            <pc:sldMk cId="3517539798" sldId="338"/>
            <ac:spMk id="19" creationId="{B11B04E6-7C29-48DB-A7D3-5818653B9648}"/>
          </ac:spMkLst>
        </pc:spChg>
        <pc:spChg chg="add del mod">
          <ac:chgData name="Amelia Veith" userId="15bdf0d5-432d-4157-83ae-63e3a7e1dc2c" providerId="ADAL" clId="{A237F066-3D2D-4695-A065-232CDFCFE126}" dt="2021-11-12T20:40:49.218" v="3852" actId="478"/>
          <ac:spMkLst>
            <pc:docMk/>
            <pc:sldMk cId="3517539798" sldId="338"/>
            <ac:spMk id="20" creationId="{A918F729-44BC-4AEE-AD6B-A33A03A76335}"/>
          </ac:spMkLst>
        </pc:spChg>
        <pc:spChg chg="add mod">
          <ac:chgData name="Amelia Veith" userId="15bdf0d5-432d-4157-83ae-63e3a7e1dc2c" providerId="ADAL" clId="{A237F066-3D2D-4695-A065-232CDFCFE126}" dt="2021-11-12T20:50:29.587" v="3909" actId="1076"/>
          <ac:spMkLst>
            <pc:docMk/>
            <pc:sldMk cId="3517539798" sldId="338"/>
            <ac:spMk id="21" creationId="{522B834B-DB74-4092-B61F-37F50F04FA6A}"/>
          </ac:spMkLst>
        </pc:spChg>
        <pc:spChg chg="add mod">
          <ac:chgData name="Amelia Veith" userId="15bdf0d5-432d-4157-83ae-63e3a7e1dc2c" providerId="ADAL" clId="{A237F066-3D2D-4695-A065-232CDFCFE126}" dt="2021-11-12T20:30:23.611" v="3740" actId="1037"/>
          <ac:spMkLst>
            <pc:docMk/>
            <pc:sldMk cId="3517539798" sldId="338"/>
            <ac:spMk id="22" creationId="{2163CBFD-739D-4DB8-B2C1-C88CCBAB0209}"/>
          </ac:spMkLst>
        </pc:spChg>
        <pc:spChg chg="add del mod">
          <ac:chgData name="Amelia Veith" userId="15bdf0d5-432d-4157-83ae-63e3a7e1dc2c" providerId="ADAL" clId="{A237F066-3D2D-4695-A065-232CDFCFE126}" dt="2021-11-12T20:41:20.752" v="3857" actId="478"/>
          <ac:spMkLst>
            <pc:docMk/>
            <pc:sldMk cId="3517539798" sldId="338"/>
            <ac:spMk id="23" creationId="{58ADF9A9-E725-4585-8639-0D8C5419B015}"/>
          </ac:spMkLst>
        </pc:spChg>
        <pc:spChg chg="add del mod">
          <ac:chgData name="Amelia Veith" userId="15bdf0d5-432d-4157-83ae-63e3a7e1dc2c" providerId="ADAL" clId="{A237F066-3D2D-4695-A065-232CDFCFE126}" dt="2021-11-12T20:41:20.752" v="3857" actId="478"/>
          <ac:spMkLst>
            <pc:docMk/>
            <pc:sldMk cId="3517539798" sldId="338"/>
            <ac:spMk id="24" creationId="{C7DD3EFE-756D-4B57-B994-10C876E40EB8}"/>
          </ac:spMkLst>
        </pc:spChg>
        <pc:spChg chg="add del mod">
          <ac:chgData name="Amelia Veith" userId="15bdf0d5-432d-4157-83ae-63e3a7e1dc2c" providerId="ADAL" clId="{A237F066-3D2D-4695-A065-232CDFCFE126}" dt="2021-11-12T20:41:20.752" v="3857" actId="478"/>
          <ac:spMkLst>
            <pc:docMk/>
            <pc:sldMk cId="3517539798" sldId="338"/>
            <ac:spMk id="25" creationId="{E7F26BB9-E827-47CA-846A-F80F3C3510D5}"/>
          </ac:spMkLst>
        </pc:spChg>
        <pc:spChg chg="add del mod">
          <ac:chgData name="Amelia Veith" userId="15bdf0d5-432d-4157-83ae-63e3a7e1dc2c" providerId="ADAL" clId="{A237F066-3D2D-4695-A065-232CDFCFE126}" dt="2021-11-12T20:42:42.437" v="3868" actId="478"/>
          <ac:spMkLst>
            <pc:docMk/>
            <pc:sldMk cId="3517539798" sldId="338"/>
            <ac:spMk id="26" creationId="{7119F4A9-7E3A-4FAC-BADF-30FEA8F3150E}"/>
          </ac:spMkLst>
        </pc:spChg>
        <pc:spChg chg="add mod">
          <ac:chgData name="Amelia Veith" userId="15bdf0d5-432d-4157-83ae-63e3a7e1dc2c" providerId="ADAL" clId="{A237F066-3D2D-4695-A065-232CDFCFE126}" dt="2021-11-12T20:30:31.349" v="3752" actId="1037"/>
          <ac:spMkLst>
            <pc:docMk/>
            <pc:sldMk cId="3517539798" sldId="338"/>
            <ac:spMk id="27" creationId="{F8D4EE04-FD0D-459D-8F38-6C8B685ACF7F}"/>
          </ac:spMkLst>
        </pc:spChg>
        <pc:spChg chg="add mod">
          <ac:chgData name="Amelia Veith" userId="15bdf0d5-432d-4157-83ae-63e3a7e1dc2c" providerId="ADAL" clId="{A237F066-3D2D-4695-A065-232CDFCFE126}" dt="2021-11-12T20:29:47.624" v="3727" actId="1076"/>
          <ac:spMkLst>
            <pc:docMk/>
            <pc:sldMk cId="3517539798" sldId="338"/>
            <ac:spMk id="29" creationId="{4F1C61B7-A952-4339-84C6-CE40B164E08C}"/>
          </ac:spMkLst>
        </pc:spChg>
        <pc:spChg chg="add del mod">
          <ac:chgData name="Amelia Veith" userId="15bdf0d5-432d-4157-83ae-63e3a7e1dc2c" providerId="ADAL" clId="{A237F066-3D2D-4695-A065-232CDFCFE126}" dt="2021-11-12T20:42:42.437" v="3868" actId="478"/>
          <ac:spMkLst>
            <pc:docMk/>
            <pc:sldMk cId="3517539798" sldId="338"/>
            <ac:spMk id="30" creationId="{16823E74-5F8B-441F-A0C6-49A36E532A6E}"/>
          </ac:spMkLst>
        </pc:spChg>
        <pc:spChg chg="mod">
          <ac:chgData name="Amelia Veith" userId="15bdf0d5-432d-4157-83ae-63e3a7e1dc2c" providerId="ADAL" clId="{A237F066-3D2D-4695-A065-232CDFCFE126}" dt="2021-11-12T17:06:21.803" v="3694" actId="27803"/>
          <ac:spMkLst>
            <pc:docMk/>
            <pc:sldMk cId="3517539798" sldId="338"/>
            <ac:spMk id="31" creationId="{AEF6B125-5760-413D-8A08-32A1593B6BDE}"/>
          </ac:spMkLst>
        </pc:spChg>
        <pc:spChg chg="add del mod">
          <ac:chgData name="Amelia Veith" userId="15bdf0d5-432d-4157-83ae-63e3a7e1dc2c" providerId="ADAL" clId="{A237F066-3D2D-4695-A065-232CDFCFE126}" dt="2021-11-12T20:42:48.433" v="3871" actId="478"/>
          <ac:spMkLst>
            <pc:docMk/>
            <pc:sldMk cId="3517539798" sldId="338"/>
            <ac:spMk id="31" creationId="{BF477946-C34E-4535-8B81-AA69E5C38A5C}"/>
          </ac:spMkLst>
        </pc:spChg>
        <pc:spChg chg="add del mod">
          <ac:chgData name="Amelia Veith" userId="15bdf0d5-432d-4157-83ae-63e3a7e1dc2c" providerId="ADAL" clId="{A237F066-3D2D-4695-A065-232CDFCFE126}" dt="2021-11-12T20:42:44.456" v="3869" actId="478"/>
          <ac:spMkLst>
            <pc:docMk/>
            <pc:sldMk cId="3517539798" sldId="338"/>
            <ac:spMk id="32" creationId="{58451F6A-DC7D-4C6D-8B6E-5FA5B624E8BE}"/>
          </ac:spMkLst>
        </pc:spChg>
        <pc:spChg chg="add mod ord">
          <ac:chgData name="Amelia Veith" userId="15bdf0d5-432d-4157-83ae-63e3a7e1dc2c" providerId="ADAL" clId="{A237F066-3D2D-4695-A065-232CDFCFE126}" dt="2021-11-12T20:50:42.380" v="3920" actId="171"/>
          <ac:spMkLst>
            <pc:docMk/>
            <pc:sldMk cId="3517539798" sldId="338"/>
            <ac:spMk id="35" creationId="{E9487C9C-B841-46BD-892C-62D77522A1DF}"/>
          </ac:spMkLst>
        </pc:spChg>
        <pc:spChg chg="mod">
          <ac:chgData name="Amelia Veith" userId="15bdf0d5-432d-4157-83ae-63e3a7e1dc2c" providerId="ADAL" clId="{A237F066-3D2D-4695-A065-232CDFCFE126}" dt="2021-11-12T17:06:21.803" v="3694" actId="27803"/>
          <ac:spMkLst>
            <pc:docMk/>
            <pc:sldMk cId="3517539798" sldId="338"/>
            <ac:spMk id="608" creationId="{37160B5A-646B-4A78-A141-180F48265A12}"/>
          </ac:spMkLst>
        </pc:spChg>
        <pc:spChg chg="mod">
          <ac:chgData name="Amelia Veith" userId="15bdf0d5-432d-4157-83ae-63e3a7e1dc2c" providerId="ADAL" clId="{A237F066-3D2D-4695-A065-232CDFCFE126}" dt="2021-11-12T17:06:21.803" v="3694" actId="27803"/>
          <ac:spMkLst>
            <pc:docMk/>
            <pc:sldMk cId="3517539798" sldId="338"/>
            <ac:spMk id="609" creationId="{09BD90C9-6039-4A77-92E3-FBE1898A0CF7}"/>
          </ac:spMkLst>
        </pc:spChg>
        <pc:grpChg chg="add del mod">
          <ac:chgData name="Amelia Veith" userId="15bdf0d5-432d-4157-83ae-63e3a7e1dc2c" providerId="ADAL" clId="{A237F066-3D2D-4695-A065-232CDFCFE126}" dt="2021-11-12T16:58:36.976" v="3434" actId="478"/>
          <ac:grpSpMkLst>
            <pc:docMk/>
            <pc:sldMk cId="3517539798" sldId="338"/>
            <ac:grpSpMk id="7" creationId="{D62ACD89-48DC-4A48-B8A1-A25C51E58667}"/>
          </ac:grpSpMkLst>
        </pc:grpChg>
        <pc:grpChg chg="mod">
          <ac:chgData name="Amelia Veith" userId="15bdf0d5-432d-4157-83ae-63e3a7e1dc2c" providerId="ADAL" clId="{A237F066-3D2D-4695-A065-232CDFCFE126}" dt="2021-11-12T17:06:21.803" v="3694" actId="27803"/>
          <ac:grpSpMkLst>
            <pc:docMk/>
            <pc:sldMk cId="3517539798" sldId="338"/>
            <ac:grpSpMk id="30" creationId="{28E354C9-34BA-487D-B6FD-5080291EF874}"/>
          </ac:grpSpMkLst>
        </pc:grpChg>
        <pc:picChg chg="add del mod">
          <ac:chgData name="Amelia Veith" userId="15bdf0d5-432d-4157-83ae-63e3a7e1dc2c" providerId="ADAL" clId="{A237F066-3D2D-4695-A065-232CDFCFE126}" dt="2021-11-12T20:44:44.433" v="3880" actId="478"/>
          <ac:picMkLst>
            <pc:docMk/>
            <pc:sldMk cId="3517539798" sldId="338"/>
            <ac:picMk id="2" creationId="{4A1400F8-55D6-4887-962B-72FAC0321737}"/>
          </ac:picMkLst>
        </pc:picChg>
        <pc:picChg chg="add mod">
          <ac:chgData name="Amelia Veith" userId="15bdf0d5-432d-4157-83ae-63e3a7e1dc2c" providerId="ADAL" clId="{A237F066-3D2D-4695-A065-232CDFCFE126}" dt="2021-11-12T20:56:33.743" v="4009" actId="1076"/>
          <ac:picMkLst>
            <pc:docMk/>
            <pc:sldMk cId="3517539798" sldId="338"/>
            <ac:picMk id="3" creationId="{93A866CD-6D60-405A-A395-AA184EA946AB}"/>
          </ac:picMkLst>
        </pc:picChg>
        <pc:picChg chg="add del mod">
          <ac:chgData name="Amelia Veith" userId="15bdf0d5-432d-4157-83ae-63e3a7e1dc2c" providerId="ADAL" clId="{A237F066-3D2D-4695-A065-232CDFCFE126}" dt="2021-11-12T17:10:30.508" v="3696" actId="478"/>
          <ac:picMkLst>
            <pc:docMk/>
            <pc:sldMk cId="3517539798" sldId="338"/>
            <ac:picMk id="4" creationId="{38670496-C435-4BA7-857A-8192D7CA22DA}"/>
          </ac:picMkLst>
        </pc:picChg>
        <pc:picChg chg="add del">
          <ac:chgData name="Amelia Veith" userId="15bdf0d5-432d-4157-83ae-63e3a7e1dc2c" providerId="ADAL" clId="{A237F066-3D2D-4695-A065-232CDFCFE126}" dt="2021-11-12T20:43:49.402" v="3873" actId="478"/>
          <ac:picMkLst>
            <pc:docMk/>
            <pc:sldMk cId="3517539798" sldId="338"/>
            <ac:picMk id="5" creationId="{7BDFA59D-AC8E-4131-AB65-51F591D9A746}"/>
          </ac:picMkLst>
        </pc:picChg>
        <pc:picChg chg="add mod">
          <ac:chgData name="Amelia Veith" userId="15bdf0d5-432d-4157-83ae-63e3a7e1dc2c" providerId="ADAL" clId="{A237F066-3D2D-4695-A065-232CDFCFE126}" dt="2021-11-12T20:56:57.676" v="4011" actId="1076"/>
          <ac:picMkLst>
            <pc:docMk/>
            <pc:sldMk cId="3517539798" sldId="338"/>
            <ac:picMk id="5" creationId="{9131150D-44A2-491B-9BD8-D237103138C2}"/>
          </ac:picMkLst>
        </pc:picChg>
        <pc:picChg chg="add del mod">
          <ac:chgData name="Amelia Veith" userId="15bdf0d5-432d-4157-83ae-63e3a7e1dc2c" providerId="ADAL" clId="{A237F066-3D2D-4695-A065-232CDFCFE126}" dt="2021-11-12T20:44:41.482" v="3879" actId="478"/>
          <ac:picMkLst>
            <pc:docMk/>
            <pc:sldMk cId="3517539798" sldId="338"/>
            <ac:picMk id="6" creationId="{D9150257-0259-4BDA-A596-5354CDF894FC}"/>
          </ac:picMkLst>
        </pc:picChg>
        <pc:picChg chg="add del mod">
          <ac:chgData name="Amelia Veith" userId="15bdf0d5-432d-4157-83ae-63e3a7e1dc2c" providerId="ADAL" clId="{A237F066-3D2D-4695-A065-232CDFCFE126}" dt="2021-11-12T17:10:32.927" v="3697" actId="478"/>
          <ac:picMkLst>
            <pc:docMk/>
            <pc:sldMk cId="3517539798" sldId="338"/>
            <ac:picMk id="6" creationId="{F544C5C7-284D-495B-BB4A-FAB968F8477B}"/>
          </ac:picMkLst>
        </pc:picChg>
        <pc:picChg chg="add mod">
          <ac:chgData name="Amelia Veith" userId="15bdf0d5-432d-4157-83ae-63e3a7e1dc2c" providerId="ADAL" clId="{A237F066-3D2D-4695-A065-232CDFCFE126}" dt="2021-11-12T20:57:37.243" v="4013" actId="1076"/>
          <ac:picMkLst>
            <pc:docMk/>
            <pc:sldMk cId="3517539798" sldId="338"/>
            <ac:picMk id="7" creationId="{D12A97E9-3087-47F4-85EF-EFDA214D8EBC}"/>
          </ac:picMkLst>
        </pc:picChg>
        <pc:picChg chg="add mod modCrop">
          <ac:chgData name="Amelia Veith" userId="15bdf0d5-432d-4157-83ae-63e3a7e1dc2c" providerId="ADAL" clId="{A237F066-3D2D-4695-A065-232CDFCFE126}" dt="2021-11-12T20:50:28.047" v="3908" actId="1076"/>
          <ac:picMkLst>
            <pc:docMk/>
            <pc:sldMk cId="3517539798" sldId="338"/>
            <ac:picMk id="8" creationId="{7FDD11D2-3349-492F-A231-302D9C904B4F}"/>
          </ac:picMkLst>
        </pc:picChg>
        <pc:picChg chg="add del mod">
          <ac:chgData name="Amelia Veith" userId="15bdf0d5-432d-4157-83ae-63e3a7e1dc2c" providerId="ADAL" clId="{A237F066-3D2D-4695-A065-232CDFCFE126}" dt="2021-11-12T20:48:50.358" v="3905" actId="478"/>
          <ac:picMkLst>
            <pc:docMk/>
            <pc:sldMk cId="3517539798" sldId="338"/>
            <ac:picMk id="10" creationId="{57AAA2F5-C3DC-4AF5-9B99-F2517116EB42}"/>
          </ac:picMkLst>
        </pc:picChg>
        <pc:picChg chg="add mod">
          <ac:chgData name="Amelia Veith" userId="15bdf0d5-432d-4157-83ae-63e3a7e1dc2c" providerId="ADAL" clId="{A237F066-3D2D-4695-A065-232CDFCFE126}" dt="2021-11-12T20:58:05.861" v="4014" actId="931"/>
          <ac:picMkLst>
            <pc:docMk/>
            <pc:sldMk cId="3517539798" sldId="338"/>
            <ac:picMk id="10" creationId="{FD14299B-27A4-4D58-AD77-11D136B34E3A}"/>
          </ac:picMkLst>
        </pc:picChg>
        <pc:picChg chg="add mod">
          <ac:chgData name="Amelia Veith" userId="15bdf0d5-432d-4157-83ae-63e3a7e1dc2c" providerId="ADAL" clId="{A237F066-3D2D-4695-A065-232CDFCFE126}" dt="2021-11-12T20:51:33.665" v="3927" actId="1076"/>
          <ac:picMkLst>
            <pc:docMk/>
            <pc:sldMk cId="3517539798" sldId="338"/>
            <ac:picMk id="11" creationId="{C2CA869F-5236-4125-B959-911B6746B570}"/>
          </ac:picMkLst>
        </pc:picChg>
        <pc:picChg chg="add del mod modCrop">
          <ac:chgData name="Amelia Veith" userId="15bdf0d5-432d-4157-83ae-63e3a7e1dc2c" providerId="ADAL" clId="{A237F066-3D2D-4695-A065-232CDFCFE126}" dt="2021-11-12T20:42:47.041" v="3870" actId="478"/>
          <ac:picMkLst>
            <pc:docMk/>
            <pc:sldMk cId="3517539798" sldId="338"/>
            <ac:picMk id="13" creationId="{0832A0E4-1156-4A5F-BA09-92D24CFC3014}"/>
          </ac:picMkLst>
        </pc:picChg>
        <pc:picChg chg="add mod">
          <ac:chgData name="Amelia Veith" userId="15bdf0d5-432d-4157-83ae-63e3a7e1dc2c" providerId="ADAL" clId="{A237F066-3D2D-4695-A065-232CDFCFE126}" dt="2021-11-12T20:51:16.615" v="3923" actId="14100"/>
          <ac:picMkLst>
            <pc:docMk/>
            <pc:sldMk cId="3517539798" sldId="338"/>
            <ac:picMk id="14" creationId="{3587B5E2-7DC9-43CC-8B01-DC5A9A5D6231}"/>
          </ac:picMkLst>
        </pc:picChg>
        <pc:picChg chg="add del mod">
          <ac:chgData name="Amelia Veith" userId="15bdf0d5-432d-4157-83ae-63e3a7e1dc2c" providerId="ADAL" clId="{A237F066-3D2D-4695-A065-232CDFCFE126}" dt="2021-11-12T17:10:34.795" v="3698" actId="478"/>
          <ac:picMkLst>
            <pc:docMk/>
            <pc:sldMk cId="3517539798" sldId="338"/>
            <ac:picMk id="24" creationId="{15E11ACD-2B83-4928-ABA7-588E164DEADE}"/>
          </ac:picMkLst>
        </pc:picChg>
        <pc:picChg chg="add del mod">
          <ac:chgData name="Amelia Veith" userId="15bdf0d5-432d-4157-83ae-63e3a7e1dc2c" providerId="ADAL" clId="{A237F066-3D2D-4695-A065-232CDFCFE126}" dt="2021-11-12T17:10:36.389" v="3699" actId="478"/>
          <ac:picMkLst>
            <pc:docMk/>
            <pc:sldMk cId="3517539798" sldId="338"/>
            <ac:picMk id="26" creationId="{6682A0BF-9B7A-45B2-B19C-955EB238EEF7}"/>
          </ac:picMkLst>
        </pc:picChg>
        <pc:cxnChg chg="add mod">
          <ac:chgData name="Amelia Veith" userId="15bdf0d5-432d-4157-83ae-63e3a7e1dc2c" providerId="ADAL" clId="{A237F066-3D2D-4695-A065-232CDFCFE126}" dt="2021-11-12T20:52:52.280" v="3953" actId="1036"/>
          <ac:cxnSpMkLst>
            <pc:docMk/>
            <pc:sldMk cId="3517539798" sldId="338"/>
            <ac:cxnSpMk id="34" creationId="{3A5A7389-C2A0-483B-A070-2622DCFF4FF8}"/>
          </ac:cxnSpMkLst>
        </pc:cxnChg>
        <pc:cxnChg chg="add del mod">
          <ac:chgData name="Amelia Veith" userId="15bdf0d5-432d-4157-83ae-63e3a7e1dc2c" providerId="ADAL" clId="{A237F066-3D2D-4695-A065-232CDFCFE126}" dt="2021-11-12T20:52:01.355" v="3933" actId="478"/>
          <ac:cxnSpMkLst>
            <pc:docMk/>
            <pc:sldMk cId="3517539798" sldId="338"/>
            <ac:cxnSpMk id="41" creationId="{445E8949-7C66-4931-AA5E-B800232E451D}"/>
          </ac:cxnSpMkLst>
        </pc:cxnChg>
        <pc:cxnChg chg="add mod">
          <ac:chgData name="Amelia Veith" userId="15bdf0d5-432d-4157-83ae-63e3a7e1dc2c" providerId="ADAL" clId="{A237F066-3D2D-4695-A065-232CDFCFE126}" dt="2021-11-12T20:52:48.798" v="3948" actId="1076"/>
          <ac:cxnSpMkLst>
            <pc:docMk/>
            <pc:sldMk cId="3517539798" sldId="338"/>
            <ac:cxnSpMk id="43" creationId="{48F8FD97-B47B-4B99-A468-2CB1670997AB}"/>
          </ac:cxnSpMkLst>
        </pc:cxnChg>
        <pc:cxnChg chg="add mod">
          <ac:chgData name="Amelia Veith" userId="15bdf0d5-432d-4157-83ae-63e3a7e1dc2c" providerId="ADAL" clId="{A237F066-3D2D-4695-A065-232CDFCFE126}" dt="2021-11-12T20:53:12.668" v="4006" actId="1036"/>
          <ac:cxnSpMkLst>
            <pc:docMk/>
            <pc:sldMk cId="3517539798" sldId="338"/>
            <ac:cxnSpMk id="44" creationId="{891A985C-2A58-4228-9518-26108B04087F}"/>
          </ac:cxnSpMkLst>
        </pc:cxnChg>
      </pc:sldChg>
      <pc:sldChg chg="addSp delSp modSp add mod ord delAnim modAnim modShow">
        <pc:chgData name="Amelia Veith" userId="15bdf0d5-432d-4157-83ae-63e3a7e1dc2c" providerId="ADAL" clId="{A237F066-3D2D-4695-A065-232CDFCFE126}" dt="2021-11-10T20:37:14.875" v="988" actId="729"/>
        <pc:sldMkLst>
          <pc:docMk/>
          <pc:sldMk cId="3476288659" sldId="340"/>
        </pc:sldMkLst>
        <pc:spChg chg="add del mod">
          <ac:chgData name="Amelia Veith" userId="15bdf0d5-432d-4157-83ae-63e3a7e1dc2c" providerId="ADAL" clId="{A237F066-3D2D-4695-A065-232CDFCFE126}" dt="2021-11-10T17:28:47.585" v="274" actId="478"/>
          <ac:spMkLst>
            <pc:docMk/>
            <pc:sldMk cId="3476288659" sldId="340"/>
            <ac:spMk id="4" creationId="{AEC5E7AD-9901-429E-BA9F-4A8F5C272537}"/>
          </ac:spMkLst>
        </pc:spChg>
        <pc:spChg chg="mod">
          <ac:chgData name="Amelia Veith" userId="15bdf0d5-432d-4157-83ae-63e3a7e1dc2c" providerId="ADAL" clId="{A237F066-3D2D-4695-A065-232CDFCFE126}" dt="2021-11-10T17:30:08.224" v="335"/>
          <ac:spMkLst>
            <pc:docMk/>
            <pc:sldMk cId="3476288659" sldId="340"/>
            <ac:spMk id="39" creationId="{FF3AD668-58BF-41C5-BEEB-7CB0DBA9C80C}"/>
          </ac:spMkLst>
        </pc:spChg>
        <pc:spChg chg="mod">
          <ac:chgData name="Amelia Veith" userId="15bdf0d5-432d-4157-83ae-63e3a7e1dc2c" providerId="ADAL" clId="{A237F066-3D2D-4695-A065-232CDFCFE126}" dt="2021-11-10T17:30:08.224" v="335"/>
          <ac:spMkLst>
            <pc:docMk/>
            <pc:sldMk cId="3476288659" sldId="340"/>
            <ac:spMk id="41" creationId="{C6FF6284-6F7F-4C61-8C56-9C1A8E2ECEAF}"/>
          </ac:spMkLst>
        </pc:spChg>
        <pc:spChg chg="mod">
          <ac:chgData name="Amelia Veith" userId="15bdf0d5-432d-4157-83ae-63e3a7e1dc2c" providerId="ADAL" clId="{A237F066-3D2D-4695-A065-232CDFCFE126}" dt="2021-11-10T17:30:08.224" v="335"/>
          <ac:spMkLst>
            <pc:docMk/>
            <pc:sldMk cId="3476288659" sldId="340"/>
            <ac:spMk id="43" creationId="{1B5E9656-57A4-4735-94C1-F852BE49EE29}"/>
          </ac:spMkLst>
        </pc:spChg>
        <pc:spChg chg="mod">
          <ac:chgData name="Amelia Veith" userId="15bdf0d5-432d-4157-83ae-63e3a7e1dc2c" providerId="ADAL" clId="{A237F066-3D2D-4695-A065-232CDFCFE126}" dt="2021-11-10T17:30:08.224" v="335"/>
          <ac:spMkLst>
            <pc:docMk/>
            <pc:sldMk cId="3476288659" sldId="340"/>
            <ac:spMk id="44" creationId="{BCFBEAA1-1D6B-4DC0-B685-1986E9407F63}"/>
          </ac:spMkLst>
        </pc:spChg>
        <pc:spChg chg="mod">
          <ac:chgData name="Amelia Veith" userId="15bdf0d5-432d-4157-83ae-63e3a7e1dc2c" providerId="ADAL" clId="{A237F066-3D2D-4695-A065-232CDFCFE126}" dt="2021-11-10T17:30:08.224" v="335"/>
          <ac:spMkLst>
            <pc:docMk/>
            <pc:sldMk cId="3476288659" sldId="340"/>
            <ac:spMk id="46" creationId="{68BE8603-55C6-45DA-A436-DB652AFAA9E1}"/>
          </ac:spMkLst>
        </pc:spChg>
        <pc:spChg chg="mod">
          <ac:chgData name="Amelia Veith" userId="15bdf0d5-432d-4157-83ae-63e3a7e1dc2c" providerId="ADAL" clId="{A237F066-3D2D-4695-A065-232CDFCFE126}" dt="2021-11-10T17:30:08.224" v="335"/>
          <ac:spMkLst>
            <pc:docMk/>
            <pc:sldMk cId="3476288659" sldId="340"/>
            <ac:spMk id="49" creationId="{8EA31A48-502F-4316-B394-9C4563FAA7EF}"/>
          </ac:spMkLst>
        </pc:spChg>
        <pc:spChg chg="mod">
          <ac:chgData name="Amelia Veith" userId="15bdf0d5-432d-4157-83ae-63e3a7e1dc2c" providerId="ADAL" clId="{A237F066-3D2D-4695-A065-232CDFCFE126}" dt="2021-11-10T17:30:08.224" v="335"/>
          <ac:spMkLst>
            <pc:docMk/>
            <pc:sldMk cId="3476288659" sldId="340"/>
            <ac:spMk id="51" creationId="{4BE2D764-7591-42A3-942F-F61952389E34}"/>
          </ac:spMkLst>
        </pc:spChg>
        <pc:spChg chg="mod">
          <ac:chgData name="Amelia Veith" userId="15bdf0d5-432d-4157-83ae-63e3a7e1dc2c" providerId="ADAL" clId="{A237F066-3D2D-4695-A065-232CDFCFE126}" dt="2021-11-10T17:30:22.706" v="376" actId="6549"/>
          <ac:spMkLst>
            <pc:docMk/>
            <pc:sldMk cId="3476288659" sldId="340"/>
            <ac:spMk id="52" creationId="{B5EA6782-8CE1-4B0A-9BC4-683C9AFB9E5A}"/>
          </ac:spMkLst>
        </pc:spChg>
        <pc:spChg chg="mod">
          <ac:chgData name="Amelia Veith" userId="15bdf0d5-432d-4157-83ae-63e3a7e1dc2c" providerId="ADAL" clId="{A237F066-3D2D-4695-A065-232CDFCFE126}" dt="2021-11-10T17:30:08.224" v="335"/>
          <ac:spMkLst>
            <pc:docMk/>
            <pc:sldMk cId="3476288659" sldId="340"/>
            <ac:spMk id="55" creationId="{9374889F-9658-4864-8755-121FFD3173AF}"/>
          </ac:spMkLst>
        </pc:spChg>
        <pc:spChg chg="mod">
          <ac:chgData name="Amelia Veith" userId="15bdf0d5-432d-4157-83ae-63e3a7e1dc2c" providerId="ADAL" clId="{A237F066-3D2D-4695-A065-232CDFCFE126}" dt="2021-11-10T17:30:08.224" v="335"/>
          <ac:spMkLst>
            <pc:docMk/>
            <pc:sldMk cId="3476288659" sldId="340"/>
            <ac:spMk id="57" creationId="{CE30FF70-733B-4080-A81C-72A3557CC116}"/>
          </ac:spMkLst>
        </pc:spChg>
        <pc:spChg chg="mod">
          <ac:chgData name="Amelia Veith" userId="15bdf0d5-432d-4157-83ae-63e3a7e1dc2c" providerId="ADAL" clId="{A237F066-3D2D-4695-A065-232CDFCFE126}" dt="2021-11-10T17:30:08.224" v="335"/>
          <ac:spMkLst>
            <pc:docMk/>
            <pc:sldMk cId="3476288659" sldId="340"/>
            <ac:spMk id="61" creationId="{E6379987-A53F-4A73-BE83-B582E5A45174}"/>
          </ac:spMkLst>
        </pc:spChg>
        <pc:spChg chg="mod">
          <ac:chgData name="Amelia Veith" userId="15bdf0d5-432d-4157-83ae-63e3a7e1dc2c" providerId="ADAL" clId="{A237F066-3D2D-4695-A065-232CDFCFE126}" dt="2021-11-10T17:30:38.382" v="383" actId="6549"/>
          <ac:spMkLst>
            <pc:docMk/>
            <pc:sldMk cId="3476288659" sldId="340"/>
            <ac:spMk id="62" creationId="{506A176F-A6E9-4F77-A0FB-304AE37F423F}"/>
          </ac:spMkLst>
        </pc:spChg>
        <pc:spChg chg="mod">
          <ac:chgData name="Amelia Veith" userId="15bdf0d5-432d-4157-83ae-63e3a7e1dc2c" providerId="ADAL" clId="{A237F066-3D2D-4695-A065-232CDFCFE126}" dt="2021-11-10T17:30:08.224" v="335"/>
          <ac:spMkLst>
            <pc:docMk/>
            <pc:sldMk cId="3476288659" sldId="340"/>
            <ac:spMk id="65" creationId="{0540C5D6-D66A-404F-A9D2-E733F9760B18}"/>
          </ac:spMkLst>
        </pc:spChg>
        <pc:spChg chg="mod">
          <ac:chgData name="Amelia Veith" userId="15bdf0d5-432d-4157-83ae-63e3a7e1dc2c" providerId="ADAL" clId="{A237F066-3D2D-4695-A065-232CDFCFE126}" dt="2021-11-10T17:33:23.669" v="516" actId="1038"/>
          <ac:spMkLst>
            <pc:docMk/>
            <pc:sldMk cId="3476288659" sldId="340"/>
            <ac:spMk id="66" creationId="{457716B9-622C-4893-8061-8C4DD4283DF7}"/>
          </ac:spMkLst>
        </pc:spChg>
        <pc:spChg chg="mod">
          <ac:chgData name="Amelia Veith" userId="15bdf0d5-432d-4157-83ae-63e3a7e1dc2c" providerId="ADAL" clId="{A237F066-3D2D-4695-A065-232CDFCFE126}" dt="2021-11-10T17:30:08.224" v="335"/>
          <ac:spMkLst>
            <pc:docMk/>
            <pc:sldMk cId="3476288659" sldId="340"/>
            <ac:spMk id="67" creationId="{CEA6B9AA-509A-45B0-8FED-ED7562152803}"/>
          </ac:spMkLst>
        </pc:spChg>
        <pc:spChg chg="mod">
          <ac:chgData name="Amelia Veith" userId="15bdf0d5-432d-4157-83ae-63e3a7e1dc2c" providerId="ADAL" clId="{A237F066-3D2D-4695-A065-232CDFCFE126}" dt="2021-11-10T17:35:06.822" v="711" actId="1038"/>
          <ac:spMkLst>
            <pc:docMk/>
            <pc:sldMk cId="3476288659" sldId="340"/>
            <ac:spMk id="68" creationId="{0F9B490E-2F8B-4A31-8E73-AA32B6F3DBEF}"/>
          </ac:spMkLst>
        </pc:spChg>
        <pc:spChg chg="mod">
          <ac:chgData name="Amelia Veith" userId="15bdf0d5-432d-4157-83ae-63e3a7e1dc2c" providerId="ADAL" clId="{A237F066-3D2D-4695-A065-232CDFCFE126}" dt="2021-11-10T17:30:08.224" v="335"/>
          <ac:spMkLst>
            <pc:docMk/>
            <pc:sldMk cId="3476288659" sldId="340"/>
            <ac:spMk id="69" creationId="{255DE7AB-F296-420B-9022-FF4BAD90F574}"/>
          </ac:spMkLst>
        </pc:spChg>
        <pc:spChg chg="mod">
          <ac:chgData name="Amelia Veith" userId="15bdf0d5-432d-4157-83ae-63e3a7e1dc2c" providerId="ADAL" clId="{A237F066-3D2D-4695-A065-232CDFCFE126}" dt="2021-11-10T17:31:48.547" v="415" actId="1037"/>
          <ac:spMkLst>
            <pc:docMk/>
            <pc:sldMk cId="3476288659" sldId="340"/>
            <ac:spMk id="70" creationId="{F6188512-BFB3-4A9E-AE47-7C95EC5A5245}"/>
          </ac:spMkLst>
        </pc:spChg>
        <pc:spChg chg="mod">
          <ac:chgData name="Amelia Veith" userId="15bdf0d5-432d-4157-83ae-63e3a7e1dc2c" providerId="ADAL" clId="{A237F066-3D2D-4695-A065-232CDFCFE126}" dt="2021-11-10T17:34:44.230" v="667" actId="1037"/>
          <ac:spMkLst>
            <pc:docMk/>
            <pc:sldMk cId="3476288659" sldId="340"/>
            <ac:spMk id="71" creationId="{DC6EF0AC-BCE8-4A96-9EEE-93BAC4967D13}"/>
          </ac:spMkLst>
        </pc:spChg>
        <pc:spChg chg="mod">
          <ac:chgData name="Amelia Veith" userId="15bdf0d5-432d-4157-83ae-63e3a7e1dc2c" providerId="ADAL" clId="{A237F066-3D2D-4695-A065-232CDFCFE126}" dt="2021-11-10T17:32:01.483" v="454" actId="1037"/>
          <ac:spMkLst>
            <pc:docMk/>
            <pc:sldMk cId="3476288659" sldId="340"/>
            <ac:spMk id="72" creationId="{3E87AD59-5EC4-4F7C-B1E0-6E8305289874}"/>
          </ac:spMkLst>
        </pc:spChg>
        <pc:spChg chg="mod">
          <ac:chgData name="Amelia Veith" userId="15bdf0d5-432d-4157-83ae-63e3a7e1dc2c" providerId="ADAL" clId="{A237F066-3D2D-4695-A065-232CDFCFE126}" dt="2021-11-10T17:30:08.224" v="335"/>
          <ac:spMkLst>
            <pc:docMk/>
            <pc:sldMk cId="3476288659" sldId="340"/>
            <ac:spMk id="82" creationId="{5AD4F1A7-A67A-4E02-8B48-A93A28A0C6A1}"/>
          </ac:spMkLst>
        </pc:spChg>
        <pc:spChg chg="mod">
          <ac:chgData name="Amelia Veith" userId="15bdf0d5-432d-4157-83ae-63e3a7e1dc2c" providerId="ADAL" clId="{A237F066-3D2D-4695-A065-232CDFCFE126}" dt="2021-11-10T17:30:29.189" v="380" actId="6549"/>
          <ac:spMkLst>
            <pc:docMk/>
            <pc:sldMk cId="3476288659" sldId="340"/>
            <ac:spMk id="83" creationId="{0891A73A-145E-4F5D-BD4B-8B41E1AB4B3F}"/>
          </ac:spMkLst>
        </pc:spChg>
        <pc:spChg chg="mod">
          <ac:chgData name="Amelia Veith" userId="15bdf0d5-432d-4157-83ae-63e3a7e1dc2c" providerId="ADAL" clId="{A237F066-3D2D-4695-A065-232CDFCFE126}" dt="2021-11-10T17:30:08.224" v="335"/>
          <ac:spMkLst>
            <pc:docMk/>
            <pc:sldMk cId="3476288659" sldId="340"/>
            <ac:spMk id="87" creationId="{324DE2CE-BDE7-45D7-8A11-481A19404C10}"/>
          </ac:spMkLst>
        </pc:spChg>
        <pc:spChg chg="mod">
          <ac:chgData name="Amelia Veith" userId="15bdf0d5-432d-4157-83ae-63e3a7e1dc2c" providerId="ADAL" clId="{A237F066-3D2D-4695-A065-232CDFCFE126}" dt="2021-11-10T17:30:08.224" v="335"/>
          <ac:spMkLst>
            <pc:docMk/>
            <pc:sldMk cId="3476288659" sldId="340"/>
            <ac:spMk id="88" creationId="{84A3505F-1980-4928-861D-C7C59446529B}"/>
          </ac:spMkLst>
        </pc:spChg>
        <pc:spChg chg="mod">
          <ac:chgData name="Amelia Veith" userId="15bdf0d5-432d-4157-83ae-63e3a7e1dc2c" providerId="ADAL" clId="{A237F066-3D2D-4695-A065-232CDFCFE126}" dt="2021-11-10T17:30:08.224" v="335"/>
          <ac:spMkLst>
            <pc:docMk/>
            <pc:sldMk cId="3476288659" sldId="340"/>
            <ac:spMk id="89" creationId="{F49FAFEE-0242-4CFD-BA5F-D9DB4FAFBF01}"/>
          </ac:spMkLst>
        </pc:spChg>
        <pc:spChg chg="mod">
          <ac:chgData name="Amelia Veith" userId="15bdf0d5-432d-4157-83ae-63e3a7e1dc2c" providerId="ADAL" clId="{A237F066-3D2D-4695-A065-232CDFCFE126}" dt="2021-11-10T17:30:08.224" v="335"/>
          <ac:spMkLst>
            <pc:docMk/>
            <pc:sldMk cId="3476288659" sldId="340"/>
            <ac:spMk id="100" creationId="{87C6B4DF-D1CE-4CBC-8BE5-BE6FCABE92D1}"/>
          </ac:spMkLst>
        </pc:spChg>
        <pc:spChg chg="mod">
          <ac:chgData name="Amelia Veith" userId="15bdf0d5-432d-4157-83ae-63e3a7e1dc2c" providerId="ADAL" clId="{A237F066-3D2D-4695-A065-232CDFCFE126}" dt="2021-11-10T17:30:08.224" v="335"/>
          <ac:spMkLst>
            <pc:docMk/>
            <pc:sldMk cId="3476288659" sldId="340"/>
            <ac:spMk id="102" creationId="{59CBF96E-24C4-4FB8-B5E7-4BEA28C429D0}"/>
          </ac:spMkLst>
        </pc:spChg>
        <pc:spChg chg="mod">
          <ac:chgData name="Amelia Veith" userId="15bdf0d5-432d-4157-83ae-63e3a7e1dc2c" providerId="ADAL" clId="{A237F066-3D2D-4695-A065-232CDFCFE126}" dt="2021-11-10T17:30:08.224" v="335"/>
          <ac:spMkLst>
            <pc:docMk/>
            <pc:sldMk cId="3476288659" sldId="340"/>
            <ac:spMk id="104" creationId="{62309249-7649-4A72-982B-A600AC59802E}"/>
          </ac:spMkLst>
        </pc:spChg>
        <pc:spChg chg="mod">
          <ac:chgData name="Amelia Veith" userId="15bdf0d5-432d-4157-83ae-63e3a7e1dc2c" providerId="ADAL" clId="{A237F066-3D2D-4695-A065-232CDFCFE126}" dt="2021-11-10T17:30:08.224" v="335"/>
          <ac:spMkLst>
            <pc:docMk/>
            <pc:sldMk cId="3476288659" sldId="340"/>
            <ac:spMk id="105" creationId="{D60F5028-2207-4BD7-913F-B25DC7133CFB}"/>
          </ac:spMkLst>
        </pc:spChg>
        <pc:spChg chg="mod">
          <ac:chgData name="Amelia Veith" userId="15bdf0d5-432d-4157-83ae-63e3a7e1dc2c" providerId="ADAL" clId="{A237F066-3D2D-4695-A065-232CDFCFE126}" dt="2021-11-10T17:30:08.224" v="335"/>
          <ac:spMkLst>
            <pc:docMk/>
            <pc:sldMk cId="3476288659" sldId="340"/>
            <ac:spMk id="109" creationId="{D4F996FF-C6EC-49FC-A858-1E49F58A5B37}"/>
          </ac:spMkLst>
        </pc:spChg>
        <pc:spChg chg="mod">
          <ac:chgData name="Amelia Veith" userId="15bdf0d5-432d-4157-83ae-63e3a7e1dc2c" providerId="ADAL" clId="{A237F066-3D2D-4695-A065-232CDFCFE126}" dt="2021-11-10T17:30:08.224" v="335"/>
          <ac:spMkLst>
            <pc:docMk/>
            <pc:sldMk cId="3476288659" sldId="340"/>
            <ac:spMk id="110" creationId="{A6A6C36D-4DDB-4A8B-9A75-BDD228DFF77C}"/>
          </ac:spMkLst>
        </pc:spChg>
        <pc:spChg chg="mod">
          <ac:chgData name="Amelia Veith" userId="15bdf0d5-432d-4157-83ae-63e3a7e1dc2c" providerId="ADAL" clId="{A237F066-3D2D-4695-A065-232CDFCFE126}" dt="2021-11-10T17:30:08.224" v="335"/>
          <ac:spMkLst>
            <pc:docMk/>
            <pc:sldMk cId="3476288659" sldId="340"/>
            <ac:spMk id="113" creationId="{F058C0BC-4F14-4F17-AE0C-9FC2FCF85339}"/>
          </ac:spMkLst>
        </pc:spChg>
        <pc:spChg chg="mod">
          <ac:chgData name="Amelia Veith" userId="15bdf0d5-432d-4157-83ae-63e3a7e1dc2c" providerId="ADAL" clId="{A237F066-3D2D-4695-A065-232CDFCFE126}" dt="2021-11-10T17:30:08.224" v="335"/>
          <ac:spMkLst>
            <pc:docMk/>
            <pc:sldMk cId="3476288659" sldId="340"/>
            <ac:spMk id="115" creationId="{B3322F78-D33D-4EDC-B1A9-A3A868381DA2}"/>
          </ac:spMkLst>
        </pc:spChg>
        <pc:spChg chg="mod">
          <ac:chgData name="Amelia Veith" userId="15bdf0d5-432d-4157-83ae-63e3a7e1dc2c" providerId="ADAL" clId="{A237F066-3D2D-4695-A065-232CDFCFE126}" dt="2021-11-10T17:30:08.224" v="335"/>
          <ac:spMkLst>
            <pc:docMk/>
            <pc:sldMk cId="3476288659" sldId="340"/>
            <ac:spMk id="117" creationId="{3D31E283-CB8E-44C9-84BE-759AD9E85DFE}"/>
          </ac:spMkLst>
        </pc:spChg>
        <pc:spChg chg="mod">
          <ac:chgData name="Amelia Veith" userId="15bdf0d5-432d-4157-83ae-63e3a7e1dc2c" providerId="ADAL" clId="{A237F066-3D2D-4695-A065-232CDFCFE126}" dt="2021-11-10T17:30:08.224" v="335"/>
          <ac:spMkLst>
            <pc:docMk/>
            <pc:sldMk cId="3476288659" sldId="340"/>
            <ac:spMk id="120" creationId="{9CB594CE-1C48-4EC7-9CF6-9E4AAFADCA67}"/>
          </ac:spMkLst>
        </pc:spChg>
        <pc:spChg chg="mod">
          <ac:chgData name="Amelia Veith" userId="15bdf0d5-432d-4157-83ae-63e3a7e1dc2c" providerId="ADAL" clId="{A237F066-3D2D-4695-A065-232CDFCFE126}" dt="2021-11-10T17:30:08.224" v="335"/>
          <ac:spMkLst>
            <pc:docMk/>
            <pc:sldMk cId="3476288659" sldId="340"/>
            <ac:spMk id="121" creationId="{99E8FFC8-98D2-4B25-B3DB-757F3533AE89}"/>
          </ac:spMkLst>
        </pc:spChg>
        <pc:spChg chg="add mod">
          <ac:chgData name="Amelia Veith" userId="15bdf0d5-432d-4157-83ae-63e3a7e1dc2c" providerId="ADAL" clId="{A237F066-3D2D-4695-A065-232CDFCFE126}" dt="2021-11-10T17:32:22.836" v="464" actId="1038"/>
          <ac:spMkLst>
            <pc:docMk/>
            <pc:sldMk cId="3476288659" sldId="340"/>
            <ac:spMk id="122" creationId="{BBFD97EC-866C-4025-96B6-3A84901E3D37}"/>
          </ac:spMkLst>
        </pc:spChg>
        <pc:spChg chg="del">
          <ac:chgData name="Amelia Veith" userId="15bdf0d5-432d-4157-83ae-63e3a7e1dc2c" providerId="ADAL" clId="{A237F066-3D2D-4695-A065-232CDFCFE126}" dt="2021-11-10T17:28:34.656" v="270" actId="478"/>
          <ac:spMkLst>
            <pc:docMk/>
            <pc:sldMk cId="3476288659" sldId="340"/>
            <ac:spMk id="335" creationId="{00000000-0000-0000-0000-000000000000}"/>
          </ac:spMkLst>
        </pc:spChg>
        <pc:spChg chg="del mod">
          <ac:chgData name="Amelia Veith" userId="15bdf0d5-432d-4157-83ae-63e3a7e1dc2c" providerId="ADAL" clId="{A237F066-3D2D-4695-A065-232CDFCFE126}" dt="2021-11-10T17:28:36.794" v="272" actId="478"/>
          <ac:spMkLst>
            <pc:docMk/>
            <pc:sldMk cId="3476288659" sldId="340"/>
            <ac:spMk id="336" creationId="{00000000-0000-0000-0000-000000000000}"/>
          </ac:spMkLst>
        </pc:spChg>
        <pc:spChg chg="mod">
          <ac:chgData name="Amelia Veith" userId="15bdf0d5-432d-4157-83ae-63e3a7e1dc2c" providerId="ADAL" clId="{A237F066-3D2D-4695-A065-232CDFCFE126}" dt="2021-11-10T17:29:47.725" v="334" actId="14100"/>
          <ac:spMkLst>
            <pc:docMk/>
            <pc:sldMk cId="3476288659" sldId="340"/>
            <ac:spMk id="337" creationId="{00000000-0000-0000-0000-000000000000}"/>
          </ac:spMkLst>
        </pc:spChg>
        <pc:spChg chg="mod">
          <ac:chgData name="Amelia Veith" userId="15bdf0d5-432d-4157-83ae-63e3a7e1dc2c" providerId="ADAL" clId="{A237F066-3D2D-4695-A065-232CDFCFE126}" dt="2021-11-10T17:29:34.983" v="307" actId="1076"/>
          <ac:spMkLst>
            <pc:docMk/>
            <pc:sldMk cId="3476288659" sldId="340"/>
            <ac:spMk id="338" creationId="{00000000-0000-0000-0000-000000000000}"/>
          </ac:spMkLst>
        </pc:spChg>
        <pc:grpChg chg="del">
          <ac:chgData name="Amelia Veith" userId="15bdf0d5-432d-4157-83ae-63e3a7e1dc2c" providerId="ADAL" clId="{A237F066-3D2D-4695-A065-232CDFCFE126}" dt="2021-11-10T17:28:43.593" v="273" actId="478"/>
          <ac:grpSpMkLst>
            <pc:docMk/>
            <pc:sldMk cId="3476288659" sldId="340"/>
            <ac:grpSpMk id="2" creationId="{71CEA7E1-A3F6-4791-A9EE-1E732311FF10}"/>
          </ac:grpSpMkLst>
        </pc:grpChg>
        <pc:grpChg chg="add del mod">
          <ac:chgData name="Amelia Veith" userId="15bdf0d5-432d-4157-83ae-63e3a7e1dc2c" providerId="ADAL" clId="{A237F066-3D2D-4695-A065-232CDFCFE126}" dt="2021-11-10T17:30:25.878" v="378" actId="478"/>
          <ac:grpSpMkLst>
            <pc:docMk/>
            <pc:sldMk cId="3476288659" sldId="340"/>
            <ac:grpSpMk id="35" creationId="{E2207FAE-387F-4EB2-A5E6-009555CF4355}"/>
          </ac:grpSpMkLst>
        </pc:grpChg>
        <pc:grpChg chg="mod">
          <ac:chgData name="Amelia Veith" userId="15bdf0d5-432d-4157-83ae-63e3a7e1dc2c" providerId="ADAL" clId="{A237F066-3D2D-4695-A065-232CDFCFE126}" dt="2021-11-10T17:30:08.224" v="335"/>
          <ac:grpSpMkLst>
            <pc:docMk/>
            <pc:sldMk cId="3476288659" sldId="340"/>
            <ac:grpSpMk id="38" creationId="{BCC6948D-D28D-4CAF-9A4F-0BCF1DD40596}"/>
          </ac:grpSpMkLst>
        </pc:grpChg>
        <pc:grpChg chg="add del mod">
          <ac:chgData name="Amelia Veith" userId="15bdf0d5-432d-4157-83ae-63e3a7e1dc2c" providerId="ADAL" clId="{A237F066-3D2D-4695-A065-232CDFCFE126}" dt="2021-11-10T17:30:40.289" v="384" actId="478"/>
          <ac:grpSpMkLst>
            <pc:docMk/>
            <pc:sldMk cId="3476288659" sldId="340"/>
            <ac:grpSpMk id="53" creationId="{8A1180F6-012C-4420-BFDA-B85ACE6138FE}"/>
          </ac:grpSpMkLst>
        </pc:grpChg>
        <pc:grpChg chg="mod">
          <ac:chgData name="Amelia Veith" userId="15bdf0d5-432d-4157-83ae-63e3a7e1dc2c" providerId="ADAL" clId="{A237F066-3D2D-4695-A065-232CDFCFE126}" dt="2021-11-10T17:30:08.224" v="335"/>
          <ac:grpSpMkLst>
            <pc:docMk/>
            <pc:sldMk cId="3476288659" sldId="340"/>
            <ac:grpSpMk id="54" creationId="{9746D18E-18AD-492C-BAC4-2E451E819529}"/>
          </ac:grpSpMkLst>
        </pc:grpChg>
        <pc:grpChg chg="add mod">
          <ac:chgData name="Amelia Veith" userId="15bdf0d5-432d-4157-83ae-63e3a7e1dc2c" providerId="ADAL" clId="{A237F066-3D2D-4695-A065-232CDFCFE126}" dt="2021-11-10T17:34:24.157" v="650" actId="1036"/>
          <ac:grpSpMkLst>
            <pc:docMk/>
            <pc:sldMk cId="3476288659" sldId="340"/>
            <ac:grpSpMk id="63" creationId="{49C8D41B-5E54-4119-A08C-D2303A648751}"/>
          </ac:grpSpMkLst>
        </pc:grpChg>
        <pc:grpChg chg="mod">
          <ac:chgData name="Amelia Veith" userId="15bdf0d5-432d-4157-83ae-63e3a7e1dc2c" providerId="ADAL" clId="{A237F066-3D2D-4695-A065-232CDFCFE126}" dt="2021-11-10T17:30:08.224" v="335"/>
          <ac:grpSpMkLst>
            <pc:docMk/>
            <pc:sldMk cId="3476288659" sldId="340"/>
            <ac:grpSpMk id="64" creationId="{66ABD466-C155-4ABC-9F33-36FD50BBE969}"/>
          </ac:grpSpMkLst>
        </pc:grpChg>
        <pc:grpChg chg="add del mod">
          <ac:chgData name="Amelia Veith" userId="15bdf0d5-432d-4157-83ae-63e3a7e1dc2c" providerId="ADAL" clId="{A237F066-3D2D-4695-A065-232CDFCFE126}" dt="2021-11-10T17:30:37.021" v="382" actId="478"/>
          <ac:grpSpMkLst>
            <pc:docMk/>
            <pc:sldMk cId="3476288659" sldId="340"/>
            <ac:grpSpMk id="79" creationId="{9FFB77B6-C2E8-4732-8F74-6D92AE313D0F}"/>
          </ac:grpSpMkLst>
        </pc:grpChg>
        <pc:grpChg chg="mod">
          <ac:chgData name="Amelia Veith" userId="15bdf0d5-432d-4157-83ae-63e3a7e1dc2c" providerId="ADAL" clId="{A237F066-3D2D-4695-A065-232CDFCFE126}" dt="2021-11-10T17:30:08.224" v="335"/>
          <ac:grpSpMkLst>
            <pc:docMk/>
            <pc:sldMk cId="3476288659" sldId="340"/>
            <ac:grpSpMk id="81" creationId="{8BCDE88D-3639-4BB4-BB59-A6ADD41B0893}"/>
          </ac:grpSpMkLst>
        </pc:grpChg>
        <pc:grpChg chg="mod">
          <ac:chgData name="Amelia Veith" userId="15bdf0d5-432d-4157-83ae-63e3a7e1dc2c" providerId="ADAL" clId="{A237F066-3D2D-4695-A065-232CDFCFE126}" dt="2021-11-10T17:30:08.224" v="335"/>
          <ac:grpSpMkLst>
            <pc:docMk/>
            <pc:sldMk cId="3476288659" sldId="340"/>
            <ac:grpSpMk id="84" creationId="{2214DA3D-33AD-4627-88AB-677A813F0DAA}"/>
          </ac:grpSpMkLst>
        </pc:grpChg>
        <pc:grpChg chg="mod">
          <ac:chgData name="Amelia Veith" userId="15bdf0d5-432d-4157-83ae-63e3a7e1dc2c" providerId="ADAL" clId="{A237F066-3D2D-4695-A065-232CDFCFE126}" dt="2021-11-10T17:30:08.224" v="335"/>
          <ac:grpSpMkLst>
            <pc:docMk/>
            <pc:sldMk cId="3476288659" sldId="340"/>
            <ac:grpSpMk id="85" creationId="{FED7D664-EB71-4A1C-B4F9-979AFD2ECB77}"/>
          </ac:grpSpMkLst>
        </pc:grpChg>
        <pc:grpChg chg="add del mod">
          <ac:chgData name="Amelia Veith" userId="15bdf0d5-432d-4157-83ae-63e3a7e1dc2c" providerId="ADAL" clId="{A237F066-3D2D-4695-A065-232CDFCFE126}" dt="2021-11-10T17:30:41.471" v="385" actId="478"/>
          <ac:grpSpMkLst>
            <pc:docMk/>
            <pc:sldMk cId="3476288659" sldId="340"/>
            <ac:grpSpMk id="98" creationId="{EE3EB5E2-57D7-4BDE-B613-E92367F5BCB6}"/>
          </ac:grpSpMkLst>
        </pc:grpChg>
        <pc:grpChg chg="mod">
          <ac:chgData name="Amelia Veith" userId="15bdf0d5-432d-4157-83ae-63e3a7e1dc2c" providerId="ADAL" clId="{A237F066-3D2D-4695-A065-232CDFCFE126}" dt="2021-11-10T17:30:08.224" v="335"/>
          <ac:grpSpMkLst>
            <pc:docMk/>
            <pc:sldMk cId="3476288659" sldId="340"/>
            <ac:grpSpMk id="99" creationId="{55B290C6-7AC1-44F7-9770-C1BFD803366D}"/>
          </ac:grpSpMkLst>
        </pc:grpChg>
        <pc:grpChg chg="add del mod">
          <ac:chgData name="Amelia Veith" userId="15bdf0d5-432d-4157-83ae-63e3a7e1dc2c" providerId="ADAL" clId="{A237F066-3D2D-4695-A065-232CDFCFE126}" dt="2021-11-10T17:30:28.091" v="379" actId="478"/>
          <ac:grpSpMkLst>
            <pc:docMk/>
            <pc:sldMk cId="3476288659" sldId="340"/>
            <ac:grpSpMk id="111" creationId="{BA4DCB8B-8AD1-47A8-B7A1-DFAF26E668DB}"/>
          </ac:grpSpMkLst>
        </pc:grpChg>
        <pc:grpChg chg="mod">
          <ac:chgData name="Amelia Veith" userId="15bdf0d5-432d-4157-83ae-63e3a7e1dc2c" providerId="ADAL" clId="{A237F066-3D2D-4695-A065-232CDFCFE126}" dt="2021-11-10T17:30:08.224" v="335"/>
          <ac:grpSpMkLst>
            <pc:docMk/>
            <pc:sldMk cId="3476288659" sldId="340"/>
            <ac:grpSpMk id="112" creationId="{AB70B3A5-1518-4C47-BDA0-D594B1E1C0C3}"/>
          </ac:grpSpMkLst>
        </pc:grpChg>
        <pc:picChg chg="add del mod">
          <ac:chgData name="Amelia Veith" userId="15bdf0d5-432d-4157-83ae-63e3a7e1dc2c" providerId="ADAL" clId="{A237F066-3D2D-4695-A065-232CDFCFE126}" dt="2021-11-10T17:29:15.982" v="282" actId="478"/>
          <ac:picMkLst>
            <pc:docMk/>
            <pc:sldMk cId="3476288659" sldId="340"/>
            <ac:picMk id="5" creationId="{4191E269-E023-4398-8B60-2DC1248473A3}"/>
          </ac:picMkLst>
        </pc:picChg>
        <pc:picChg chg="del">
          <ac:chgData name="Amelia Veith" userId="15bdf0d5-432d-4157-83ae-63e3a7e1dc2c" providerId="ADAL" clId="{A237F066-3D2D-4695-A065-232CDFCFE126}" dt="2021-11-10T17:28:48.681" v="275" actId="478"/>
          <ac:picMkLst>
            <pc:docMk/>
            <pc:sldMk cId="3476288659" sldId="340"/>
            <ac:picMk id="36" creationId="{1C1F8D2F-7F8D-48EB-903B-C14E6D76BA82}"/>
          </ac:picMkLst>
        </pc:picChg>
        <pc:cxnChg chg="mod">
          <ac:chgData name="Amelia Veith" userId="15bdf0d5-432d-4157-83ae-63e3a7e1dc2c" providerId="ADAL" clId="{A237F066-3D2D-4695-A065-232CDFCFE126}" dt="2021-11-10T17:28:43.593" v="273" actId="478"/>
          <ac:cxnSpMkLst>
            <pc:docMk/>
            <pc:sldMk cId="3476288659" sldId="340"/>
            <ac:cxnSpMk id="15" creationId="{5E930BE8-66DD-41F6-B2A0-E55D63CC8A2B}"/>
          </ac:cxnSpMkLst>
        </pc:cxnChg>
        <pc:cxnChg chg="mod">
          <ac:chgData name="Amelia Veith" userId="15bdf0d5-432d-4157-83ae-63e3a7e1dc2c" providerId="ADAL" clId="{A237F066-3D2D-4695-A065-232CDFCFE126}" dt="2021-11-10T17:28:43.593" v="273" actId="478"/>
          <ac:cxnSpMkLst>
            <pc:docMk/>
            <pc:sldMk cId="3476288659" sldId="340"/>
            <ac:cxnSpMk id="18" creationId="{D2719DBC-4F06-44BB-AC89-ADE141F35420}"/>
          </ac:cxnSpMkLst>
        </pc:cxnChg>
        <pc:cxnChg chg="mod">
          <ac:chgData name="Amelia Veith" userId="15bdf0d5-432d-4157-83ae-63e3a7e1dc2c" providerId="ADAL" clId="{A237F066-3D2D-4695-A065-232CDFCFE126}" dt="2021-11-10T17:28:43.593" v="273" actId="478"/>
          <ac:cxnSpMkLst>
            <pc:docMk/>
            <pc:sldMk cId="3476288659" sldId="340"/>
            <ac:cxnSpMk id="19" creationId="{D2B8EC08-A0F1-4D81-A3D9-C4304E547EE7}"/>
          </ac:cxnSpMkLst>
        </pc:cxnChg>
        <pc:cxnChg chg="mod">
          <ac:chgData name="Amelia Veith" userId="15bdf0d5-432d-4157-83ae-63e3a7e1dc2c" providerId="ADAL" clId="{A237F066-3D2D-4695-A065-232CDFCFE126}" dt="2021-11-10T17:28:43.593" v="273" actId="478"/>
          <ac:cxnSpMkLst>
            <pc:docMk/>
            <pc:sldMk cId="3476288659" sldId="340"/>
            <ac:cxnSpMk id="20" creationId="{8930E133-A1DE-41DC-82F9-D2D87EC016C9}"/>
          </ac:cxnSpMkLst>
        </pc:cxnChg>
        <pc:cxnChg chg="mod">
          <ac:chgData name="Amelia Veith" userId="15bdf0d5-432d-4157-83ae-63e3a7e1dc2c" providerId="ADAL" clId="{A237F066-3D2D-4695-A065-232CDFCFE126}" dt="2021-11-10T17:28:43.593" v="273" actId="478"/>
          <ac:cxnSpMkLst>
            <pc:docMk/>
            <pc:sldMk cId="3476288659" sldId="340"/>
            <ac:cxnSpMk id="29" creationId="{02181B9E-6BA3-4E68-9CF3-39A5AA698E65}"/>
          </ac:cxnSpMkLst>
        </pc:cxnChg>
        <pc:cxnChg chg="del mod">
          <ac:chgData name="Amelia Veith" userId="15bdf0d5-432d-4157-83ae-63e3a7e1dc2c" providerId="ADAL" clId="{A237F066-3D2D-4695-A065-232CDFCFE126}" dt="2021-11-10T17:30:24.658" v="377" actId="478"/>
          <ac:cxnSpMkLst>
            <pc:docMk/>
            <pc:sldMk cId="3476288659" sldId="340"/>
            <ac:cxnSpMk id="40" creationId="{9CE9AD80-75CB-42A1-8E62-71C4DE18EE10}"/>
          </ac:cxnSpMkLst>
        </pc:cxnChg>
        <pc:cxnChg chg="mod">
          <ac:chgData name="Amelia Veith" userId="15bdf0d5-432d-4157-83ae-63e3a7e1dc2c" providerId="ADAL" clId="{A237F066-3D2D-4695-A065-232CDFCFE126}" dt="2021-11-10T17:30:08.224" v="335"/>
          <ac:cxnSpMkLst>
            <pc:docMk/>
            <pc:sldMk cId="3476288659" sldId="340"/>
            <ac:cxnSpMk id="42" creationId="{5D83FB4E-AC10-4493-93D7-0C56543BB648}"/>
          </ac:cxnSpMkLst>
        </pc:cxnChg>
        <pc:cxnChg chg="mod">
          <ac:chgData name="Amelia Veith" userId="15bdf0d5-432d-4157-83ae-63e3a7e1dc2c" providerId="ADAL" clId="{A237F066-3D2D-4695-A065-232CDFCFE126}" dt="2021-11-10T17:30:08.224" v="335"/>
          <ac:cxnSpMkLst>
            <pc:docMk/>
            <pc:sldMk cId="3476288659" sldId="340"/>
            <ac:cxnSpMk id="45" creationId="{D02C5F3C-CC1F-479B-88DC-E67BD88CEA81}"/>
          </ac:cxnSpMkLst>
        </pc:cxnChg>
        <pc:cxnChg chg="mod">
          <ac:chgData name="Amelia Veith" userId="15bdf0d5-432d-4157-83ae-63e3a7e1dc2c" providerId="ADAL" clId="{A237F066-3D2D-4695-A065-232CDFCFE126}" dt="2021-11-10T17:30:08.224" v="335"/>
          <ac:cxnSpMkLst>
            <pc:docMk/>
            <pc:sldMk cId="3476288659" sldId="340"/>
            <ac:cxnSpMk id="47" creationId="{B949B318-338F-4ECE-9B31-4B571B0FC4B9}"/>
          </ac:cxnSpMkLst>
        </pc:cxnChg>
        <pc:cxnChg chg="mod">
          <ac:chgData name="Amelia Veith" userId="15bdf0d5-432d-4157-83ae-63e3a7e1dc2c" providerId="ADAL" clId="{A237F066-3D2D-4695-A065-232CDFCFE126}" dt="2021-11-10T17:30:08.224" v="335"/>
          <ac:cxnSpMkLst>
            <pc:docMk/>
            <pc:sldMk cId="3476288659" sldId="340"/>
            <ac:cxnSpMk id="48" creationId="{EB17EE86-A682-4B9F-B18E-E78B4501A09D}"/>
          </ac:cxnSpMkLst>
        </pc:cxnChg>
        <pc:cxnChg chg="mod">
          <ac:chgData name="Amelia Veith" userId="15bdf0d5-432d-4157-83ae-63e3a7e1dc2c" providerId="ADAL" clId="{A237F066-3D2D-4695-A065-232CDFCFE126}" dt="2021-11-10T17:30:08.224" v="335"/>
          <ac:cxnSpMkLst>
            <pc:docMk/>
            <pc:sldMk cId="3476288659" sldId="340"/>
            <ac:cxnSpMk id="50" creationId="{67FB9FFB-4E44-4167-BA2A-E87A9B532140}"/>
          </ac:cxnSpMkLst>
        </pc:cxnChg>
        <pc:cxnChg chg="mod">
          <ac:chgData name="Amelia Veith" userId="15bdf0d5-432d-4157-83ae-63e3a7e1dc2c" providerId="ADAL" clId="{A237F066-3D2D-4695-A065-232CDFCFE126}" dt="2021-11-10T17:30:08.224" v="335"/>
          <ac:cxnSpMkLst>
            <pc:docMk/>
            <pc:sldMk cId="3476288659" sldId="340"/>
            <ac:cxnSpMk id="56" creationId="{0B58344C-3820-4457-9229-12F2D64DD357}"/>
          </ac:cxnSpMkLst>
        </pc:cxnChg>
        <pc:cxnChg chg="mod">
          <ac:chgData name="Amelia Veith" userId="15bdf0d5-432d-4157-83ae-63e3a7e1dc2c" providerId="ADAL" clId="{A237F066-3D2D-4695-A065-232CDFCFE126}" dt="2021-11-10T17:30:08.224" v="335"/>
          <ac:cxnSpMkLst>
            <pc:docMk/>
            <pc:sldMk cId="3476288659" sldId="340"/>
            <ac:cxnSpMk id="58" creationId="{12E94704-3CC4-4A10-AE4C-55273446E3E7}"/>
          </ac:cxnSpMkLst>
        </pc:cxnChg>
        <pc:cxnChg chg="mod">
          <ac:chgData name="Amelia Veith" userId="15bdf0d5-432d-4157-83ae-63e3a7e1dc2c" providerId="ADAL" clId="{A237F066-3D2D-4695-A065-232CDFCFE126}" dt="2021-11-10T17:30:08.224" v="335"/>
          <ac:cxnSpMkLst>
            <pc:docMk/>
            <pc:sldMk cId="3476288659" sldId="340"/>
            <ac:cxnSpMk id="59" creationId="{4B047B96-8BAD-4F31-BF20-1BF30FF8407D}"/>
          </ac:cxnSpMkLst>
        </pc:cxnChg>
        <pc:cxnChg chg="mod">
          <ac:chgData name="Amelia Veith" userId="15bdf0d5-432d-4157-83ae-63e3a7e1dc2c" providerId="ADAL" clId="{A237F066-3D2D-4695-A065-232CDFCFE126}" dt="2021-11-10T17:30:08.224" v="335"/>
          <ac:cxnSpMkLst>
            <pc:docMk/>
            <pc:sldMk cId="3476288659" sldId="340"/>
            <ac:cxnSpMk id="60" creationId="{2D611356-7569-4C8A-95E1-74E1414F6A32}"/>
          </ac:cxnSpMkLst>
        </pc:cxnChg>
        <pc:cxnChg chg="mod">
          <ac:chgData name="Amelia Veith" userId="15bdf0d5-432d-4157-83ae-63e3a7e1dc2c" providerId="ADAL" clId="{A237F066-3D2D-4695-A065-232CDFCFE126}" dt="2021-11-10T17:33:08.383" v="465" actId="14100"/>
          <ac:cxnSpMkLst>
            <pc:docMk/>
            <pc:sldMk cId="3476288659" sldId="340"/>
            <ac:cxnSpMk id="73" creationId="{15B276C6-FAD4-42A0-8431-27AA5B7F02B1}"/>
          </ac:cxnSpMkLst>
        </pc:cxnChg>
        <pc:cxnChg chg="mod">
          <ac:chgData name="Amelia Veith" userId="15bdf0d5-432d-4157-83ae-63e3a7e1dc2c" providerId="ADAL" clId="{A237F066-3D2D-4695-A065-232CDFCFE126}" dt="2021-11-10T17:34:30.120" v="651" actId="14100"/>
          <ac:cxnSpMkLst>
            <pc:docMk/>
            <pc:sldMk cId="3476288659" sldId="340"/>
            <ac:cxnSpMk id="74" creationId="{E0A59360-FC31-44B3-A910-1DA2D02163AA}"/>
          </ac:cxnSpMkLst>
        </pc:cxnChg>
        <pc:cxnChg chg="mod">
          <ac:chgData name="Amelia Veith" userId="15bdf0d5-432d-4157-83ae-63e3a7e1dc2c" providerId="ADAL" clId="{A237F066-3D2D-4695-A065-232CDFCFE126}" dt="2021-11-10T17:30:08.224" v="335"/>
          <ac:cxnSpMkLst>
            <pc:docMk/>
            <pc:sldMk cId="3476288659" sldId="340"/>
            <ac:cxnSpMk id="75" creationId="{0F927DAB-6180-4A2F-B597-77992C657B5B}"/>
          </ac:cxnSpMkLst>
        </pc:cxnChg>
        <pc:cxnChg chg="mod">
          <ac:chgData name="Amelia Veith" userId="15bdf0d5-432d-4157-83ae-63e3a7e1dc2c" providerId="ADAL" clId="{A237F066-3D2D-4695-A065-232CDFCFE126}" dt="2021-11-10T17:30:08.224" v="335"/>
          <ac:cxnSpMkLst>
            <pc:docMk/>
            <pc:sldMk cId="3476288659" sldId="340"/>
            <ac:cxnSpMk id="76" creationId="{743CD7E3-93ED-4D2C-90A2-58EAB408C2E0}"/>
          </ac:cxnSpMkLst>
        </pc:cxnChg>
        <pc:cxnChg chg="mod">
          <ac:chgData name="Amelia Veith" userId="15bdf0d5-432d-4157-83ae-63e3a7e1dc2c" providerId="ADAL" clId="{A237F066-3D2D-4695-A065-232CDFCFE126}" dt="2021-11-10T17:34:59.337" v="706" actId="1037"/>
          <ac:cxnSpMkLst>
            <pc:docMk/>
            <pc:sldMk cId="3476288659" sldId="340"/>
            <ac:cxnSpMk id="77" creationId="{604292B6-8503-4765-AF5F-D471AD153ECB}"/>
          </ac:cxnSpMkLst>
        </pc:cxnChg>
        <pc:cxnChg chg="mod">
          <ac:chgData name="Amelia Veith" userId="15bdf0d5-432d-4157-83ae-63e3a7e1dc2c" providerId="ADAL" clId="{A237F066-3D2D-4695-A065-232CDFCFE126}" dt="2021-11-10T17:33:46.902" v="558" actId="1037"/>
          <ac:cxnSpMkLst>
            <pc:docMk/>
            <pc:sldMk cId="3476288659" sldId="340"/>
            <ac:cxnSpMk id="78" creationId="{E3696C02-5411-413C-B5E3-235A671AB2FC}"/>
          </ac:cxnSpMkLst>
        </pc:cxnChg>
        <pc:cxnChg chg="mod">
          <ac:chgData name="Amelia Veith" userId="15bdf0d5-432d-4157-83ae-63e3a7e1dc2c" providerId="ADAL" clId="{A237F066-3D2D-4695-A065-232CDFCFE126}" dt="2021-11-10T17:30:28.091" v="379" actId="478"/>
          <ac:cxnSpMkLst>
            <pc:docMk/>
            <pc:sldMk cId="3476288659" sldId="340"/>
            <ac:cxnSpMk id="80" creationId="{8B76E094-6D28-4C6B-B227-14D34927232E}"/>
          </ac:cxnSpMkLst>
        </pc:cxnChg>
        <pc:cxnChg chg="mod">
          <ac:chgData name="Amelia Veith" userId="15bdf0d5-432d-4157-83ae-63e3a7e1dc2c" providerId="ADAL" clId="{A237F066-3D2D-4695-A065-232CDFCFE126}" dt="2021-11-10T17:30:08.224" v="335"/>
          <ac:cxnSpMkLst>
            <pc:docMk/>
            <pc:sldMk cId="3476288659" sldId="340"/>
            <ac:cxnSpMk id="86" creationId="{1E8EDD9F-A3A5-4855-9E2E-3C007846563D}"/>
          </ac:cxnSpMkLst>
        </pc:cxnChg>
        <pc:cxnChg chg="mod">
          <ac:chgData name="Amelia Veith" userId="15bdf0d5-432d-4157-83ae-63e3a7e1dc2c" providerId="ADAL" clId="{A237F066-3D2D-4695-A065-232CDFCFE126}" dt="2021-11-10T17:30:08.224" v="335"/>
          <ac:cxnSpMkLst>
            <pc:docMk/>
            <pc:sldMk cId="3476288659" sldId="340"/>
            <ac:cxnSpMk id="90" creationId="{D39D32EB-D901-4029-9A2A-7810DFD55E3D}"/>
          </ac:cxnSpMkLst>
        </pc:cxnChg>
        <pc:cxnChg chg="mod">
          <ac:chgData name="Amelia Veith" userId="15bdf0d5-432d-4157-83ae-63e3a7e1dc2c" providerId="ADAL" clId="{A237F066-3D2D-4695-A065-232CDFCFE126}" dt="2021-11-10T17:30:08.224" v="335"/>
          <ac:cxnSpMkLst>
            <pc:docMk/>
            <pc:sldMk cId="3476288659" sldId="340"/>
            <ac:cxnSpMk id="91" creationId="{4AC594F2-5217-4928-ABF0-0CDD9B3D43BA}"/>
          </ac:cxnSpMkLst>
        </pc:cxnChg>
        <pc:cxnChg chg="mod">
          <ac:chgData name="Amelia Veith" userId="15bdf0d5-432d-4157-83ae-63e3a7e1dc2c" providerId="ADAL" clId="{A237F066-3D2D-4695-A065-232CDFCFE126}" dt="2021-11-10T17:30:08.224" v="335"/>
          <ac:cxnSpMkLst>
            <pc:docMk/>
            <pc:sldMk cId="3476288659" sldId="340"/>
            <ac:cxnSpMk id="92" creationId="{EEF3525E-FB4E-4079-BAA8-8F22D2928343}"/>
          </ac:cxnSpMkLst>
        </pc:cxnChg>
        <pc:cxnChg chg="mod">
          <ac:chgData name="Amelia Veith" userId="15bdf0d5-432d-4157-83ae-63e3a7e1dc2c" providerId="ADAL" clId="{A237F066-3D2D-4695-A065-232CDFCFE126}" dt="2021-11-10T17:30:08.224" v="335"/>
          <ac:cxnSpMkLst>
            <pc:docMk/>
            <pc:sldMk cId="3476288659" sldId="340"/>
            <ac:cxnSpMk id="93" creationId="{E4916BD9-E1FA-4A44-B2EF-8490346EAA10}"/>
          </ac:cxnSpMkLst>
        </pc:cxnChg>
        <pc:cxnChg chg="mod">
          <ac:chgData name="Amelia Veith" userId="15bdf0d5-432d-4157-83ae-63e3a7e1dc2c" providerId="ADAL" clId="{A237F066-3D2D-4695-A065-232CDFCFE126}" dt="2021-11-10T17:30:08.224" v="335"/>
          <ac:cxnSpMkLst>
            <pc:docMk/>
            <pc:sldMk cId="3476288659" sldId="340"/>
            <ac:cxnSpMk id="94" creationId="{B8A767DB-C3C8-495C-8969-27EE41A9CAD2}"/>
          </ac:cxnSpMkLst>
        </pc:cxnChg>
        <pc:cxnChg chg="del mod">
          <ac:chgData name="Amelia Veith" userId="15bdf0d5-432d-4157-83ae-63e3a7e1dc2c" providerId="ADAL" clId="{A237F066-3D2D-4695-A065-232CDFCFE126}" dt="2021-11-10T17:30:30.841" v="381" actId="478"/>
          <ac:cxnSpMkLst>
            <pc:docMk/>
            <pc:sldMk cId="3476288659" sldId="340"/>
            <ac:cxnSpMk id="95" creationId="{59A1DFCA-C66A-4B4C-9670-5782B77A2A7C}"/>
          </ac:cxnSpMkLst>
        </pc:cxnChg>
        <pc:cxnChg chg="mod">
          <ac:chgData name="Amelia Veith" userId="15bdf0d5-432d-4157-83ae-63e3a7e1dc2c" providerId="ADAL" clId="{A237F066-3D2D-4695-A065-232CDFCFE126}" dt="2021-11-10T17:30:37.021" v="382" actId="478"/>
          <ac:cxnSpMkLst>
            <pc:docMk/>
            <pc:sldMk cId="3476288659" sldId="340"/>
            <ac:cxnSpMk id="96" creationId="{112D17F6-1B08-4E87-9B28-FFB641D36CC9}"/>
          </ac:cxnSpMkLst>
        </pc:cxnChg>
        <pc:cxnChg chg="mod">
          <ac:chgData name="Amelia Veith" userId="15bdf0d5-432d-4157-83ae-63e3a7e1dc2c" providerId="ADAL" clId="{A237F066-3D2D-4695-A065-232CDFCFE126}" dt="2021-11-10T17:30:08.224" v="335"/>
          <ac:cxnSpMkLst>
            <pc:docMk/>
            <pc:sldMk cId="3476288659" sldId="340"/>
            <ac:cxnSpMk id="97" creationId="{33D4C475-5404-4A51-9E2A-49C8479685A1}"/>
          </ac:cxnSpMkLst>
        </pc:cxnChg>
        <pc:cxnChg chg="mod">
          <ac:chgData name="Amelia Veith" userId="15bdf0d5-432d-4157-83ae-63e3a7e1dc2c" providerId="ADAL" clId="{A237F066-3D2D-4695-A065-232CDFCFE126}" dt="2021-11-10T17:30:08.224" v="335"/>
          <ac:cxnSpMkLst>
            <pc:docMk/>
            <pc:sldMk cId="3476288659" sldId="340"/>
            <ac:cxnSpMk id="101" creationId="{87C5B3D8-FFB0-4FEB-8ED1-A791ADBB8943}"/>
          </ac:cxnSpMkLst>
        </pc:cxnChg>
        <pc:cxnChg chg="mod">
          <ac:chgData name="Amelia Veith" userId="15bdf0d5-432d-4157-83ae-63e3a7e1dc2c" providerId="ADAL" clId="{A237F066-3D2D-4695-A065-232CDFCFE126}" dt="2021-11-10T17:30:08.224" v="335"/>
          <ac:cxnSpMkLst>
            <pc:docMk/>
            <pc:sldMk cId="3476288659" sldId="340"/>
            <ac:cxnSpMk id="103" creationId="{B1EB2977-43AA-479F-953A-434262051526}"/>
          </ac:cxnSpMkLst>
        </pc:cxnChg>
        <pc:cxnChg chg="mod">
          <ac:chgData name="Amelia Veith" userId="15bdf0d5-432d-4157-83ae-63e3a7e1dc2c" providerId="ADAL" clId="{A237F066-3D2D-4695-A065-232CDFCFE126}" dt="2021-11-10T17:30:08.224" v="335"/>
          <ac:cxnSpMkLst>
            <pc:docMk/>
            <pc:sldMk cId="3476288659" sldId="340"/>
            <ac:cxnSpMk id="106" creationId="{CEFF1C04-6B11-4F86-BD2C-327DDEB0B696}"/>
          </ac:cxnSpMkLst>
        </pc:cxnChg>
        <pc:cxnChg chg="mod">
          <ac:chgData name="Amelia Veith" userId="15bdf0d5-432d-4157-83ae-63e3a7e1dc2c" providerId="ADAL" clId="{A237F066-3D2D-4695-A065-232CDFCFE126}" dt="2021-11-10T17:30:08.224" v="335"/>
          <ac:cxnSpMkLst>
            <pc:docMk/>
            <pc:sldMk cId="3476288659" sldId="340"/>
            <ac:cxnSpMk id="107" creationId="{DD45E21E-932C-419E-8564-18F8031C0BA3}"/>
          </ac:cxnSpMkLst>
        </pc:cxnChg>
        <pc:cxnChg chg="mod">
          <ac:chgData name="Amelia Veith" userId="15bdf0d5-432d-4157-83ae-63e3a7e1dc2c" providerId="ADAL" clId="{A237F066-3D2D-4695-A065-232CDFCFE126}" dt="2021-11-10T17:30:08.224" v="335"/>
          <ac:cxnSpMkLst>
            <pc:docMk/>
            <pc:sldMk cId="3476288659" sldId="340"/>
            <ac:cxnSpMk id="108" creationId="{DABB1777-F364-47BE-98A9-D26227EC1521}"/>
          </ac:cxnSpMkLst>
        </pc:cxnChg>
        <pc:cxnChg chg="mod">
          <ac:chgData name="Amelia Veith" userId="15bdf0d5-432d-4157-83ae-63e3a7e1dc2c" providerId="ADAL" clId="{A237F066-3D2D-4695-A065-232CDFCFE126}" dt="2021-11-10T17:30:08.224" v="335"/>
          <ac:cxnSpMkLst>
            <pc:docMk/>
            <pc:sldMk cId="3476288659" sldId="340"/>
            <ac:cxnSpMk id="114" creationId="{2E089564-F88D-4836-A326-14BD84AAC7AE}"/>
          </ac:cxnSpMkLst>
        </pc:cxnChg>
        <pc:cxnChg chg="mod">
          <ac:chgData name="Amelia Veith" userId="15bdf0d5-432d-4157-83ae-63e3a7e1dc2c" providerId="ADAL" clId="{A237F066-3D2D-4695-A065-232CDFCFE126}" dt="2021-11-10T17:30:08.224" v="335"/>
          <ac:cxnSpMkLst>
            <pc:docMk/>
            <pc:sldMk cId="3476288659" sldId="340"/>
            <ac:cxnSpMk id="116" creationId="{361C5546-A89D-4EE5-8631-63A1278AA48A}"/>
          </ac:cxnSpMkLst>
        </pc:cxnChg>
        <pc:cxnChg chg="mod">
          <ac:chgData name="Amelia Veith" userId="15bdf0d5-432d-4157-83ae-63e3a7e1dc2c" providerId="ADAL" clId="{A237F066-3D2D-4695-A065-232CDFCFE126}" dt="2021-11-10T17:30:08.224" v="335"/>
          <ac:cxnSpMkLst>
            <pc:docMk/>
            <pc:sldMk cId="3476288659" sldId="340"/>
            <ac:cxnSpMk id="118" creationId="{EDE65C15-99CF-4B65-B952-BFC6F546DCFB}"/>
          </ac:cxnSpMkLst>
        </pc:cxnChg>
        <pc:cxnChg chg="mod">
          <ac:chgData name="Amelia Veith" userId="15bdf0d5-432d-4157-83ae-63e3a7e1dc2c" providerId="ADAL" clId="{A237F066-3D2D-4695-A065-232CDFCFE126}" dt="2021-11-10T17:30:08.224" v="335"/>
          <ac:cxnSpMkLst>
            <pc:docMk/>
            <pc:sldMk cId="3476288659" sldId="340"/>
            <ac:cxnSpMk id="119" creationId="{005E44F3-04A0-4C3F-A57F-580D883BCA7C}"/>
          </ac:cxnSpMkLst>
        </pc:cxnChg>
      </pc:sldChg>
      <pc:sldChg chg="addSp delSp modSp add mod ord delAnim modAnim modShow">
        <pc:chgData name="Amelia Veith" userId="15bdf0d5-432d-4157-83ae-63e3a7e1dc2c" providerId="ADAL" clId="{A237F066-3D2D-4695-A065-232CDFCFE126}" dt="2021-11-10T20:37:14.875" v="988" actId="729"/>
        <pc:sldMkLst>
          <pc:docMk/>
          <pc:sldMk cId="1132911704" sldId="341"/>
        </pc:sldMkLst>
        <pc:spChg chg="mod">
          <ac:chgData name="Amelia Veith" userId="15bdf0d5-432d-4157-83ae-63e3a7e1dc2c" providerId="ADAL" clId="{A237F066-3D2D-4695-A065-232CDFCFE126}" dt="2021-11-10T17:35:51.852" v="715"/>
          <ac:spMkLst>
            <pc:docMk/>
            <pc:sldMk cId="1132911704" sldId="341"/>
            <ac:spMk id="25" creationId="{BD5FB097-7B0B-416E-88C3-CD21A4B35C94}"/>
          </ac:spMkLst>
        </pc:spChg>
        <pc:spChg chg="mod">
          <ac:chgData name="Amelia Veith" userId="15bdf0d5-432d-4157-83ae-63e3a7e1dc2c" providerId="ADAL" clId="{A237F066-3D2D-4695-A065-232CDFCFE126}" dt="2021-11-10T17:35:51.852" v="715"/>
          <ac:spMkLst>
            <pc:docMk/>
            <pc:sldMk cId="1132911704" sldId="341"/>
            <ac:spMk id="26" creationId="{A265E908-83B2-47C4-9D30-A34096058E9B}"/>
          </ac:spMkLst>
        </pc:spChg>
        <pc:spChg chg="mod">
          <ac:chgData name="Amelia Veith" userId="15bdf0d5-432d-4157-83ae-63e3a7e1dc2c" providerId="ADAL" clId="{A237F066-3D2D-4695-A065-232CDFCFE126}" dt="2021-11-10T17:35:51.852" v="715"/>
          <ac:spMkLst>
            <pc:docMk/>
            <pc:sldMk cId="1132911704" sldId="341"/>
            <ac:spMk id="27" creationId="{650BF6C4-7C00-4860-A5EB-ADD2A251C75B}"/>
          </ac:spMkLst>
        </pc:spChg>
        <pc:spChg chg="mod">
          <ac:chgData name="Amelia Veith" userId="15bdf0d5-432d-4157-83ae-63e3a7e1dc2c" providerId="ADAL" clId="{A237F066-3D2D-4695-A065-232CDFCFE126}" dt="2021-11-10T17:35:51.852" v="715"/>
          <ac:spMkLst>
            <pc:docMk/>
            <pc:sldMk cId="1132911704" sldId="341"/>
            <ac:spMk id="28" creationId="{B7467CFD-E42F-4C59-BC23-6B77C642CCC1}"/>
          </ac:spMkLst>
        </pc:spChg>
        <pc:spChg chg="mod">
          <ac:chgData name="Amelia Veith" userId="15bdf0d5-432d-4157-83ae-63e3a7e1dc2c" providerId="ADAL" clId="{A237F066-3D2D-4695-A065-232CDFCFE126}" dt="2021-11-10T17:35:51.852" v="715"/>
          <ac:spMkLst>
            <pc:docMk/>
            <pc:sldMk cId="1132911704" sldId="341"/>
            <ac:spMk id="29" creationId="{4D39B155-D160-4616-B4AF-398A7E9AF237}"/>
          </ac:spMkLst>
        </pc:spChg>
        <pc:spChg chg="mod">
          <ac:chgData name="Amelia Veith" userId="15bdf0d5-432d-4157-83ae-63e3a7e1dc2c" providerId="ADAL" clId="{A237F066-3D2D-4695-A065-232CDFCFE126}" dt="2021-11-10T17:35:51.852" v="715"/>
          <ac:spMkLst>
            <pc:docMk/>
            <pc:sldMk cId="1132911704" sldId="341"/>
            <ac:spMk id="30" creationId="{BC523CE2-0FAA-47A3-99A3-3874CC1BF01E}"/>
          </ac:spMkLst>
        </pc:spChg>
        <pc:spChg chg="mod">
          <ac:chgData name="Amelia Veith" userId="15bdf0d5-432d-4157-83ae-63e3a7e1dc2c" providerId="ADAL" clId="{A237F066-3D2D-4695-A065-232CDFCFE126}" dt="2021-11-10T17:35:51.852" v="715"/>
          <ac:spMkLst>
            <pc:docMk/>
            <pc:sldMk cId="1132911704" sldId="341"/>
            <ac:spMk id="31" creationId="{2C1D0DB7-EA9D-4ABF-A3E4-649C72D2CA60}"/>
          </ac:spMkLst>
        </pc:spChg>
        <pc:spChg chg="mod">
          <ac:chgData name="Amelia Veith" userId="15bdf0d5-432d-4157-83ae-63e3a7e1dc2c" providerId="ADAL" clId="{A237F066-3D2D-4695-A065-232CDFCFE126}" dt="2021-11-10T17:35:51.852" v="715"/>
          <ac:spMkLst>
            <pc:docMk/>
            <pc:sldMk cId="1132911704" sldId="341"/>
            <ac:spMk id="32" creationId="{C0E9A87B-C949-4103-843E-F788F8E84B58}"/>
          </ac:spMkLst>
        </pc:spChg>
        <pc:spChg chg="add del mod">
          <ac:chgData name="Amelia Veith" userId="15bdf0d5-432d-4157-83ae-63e3a7e1dc2c" providerId="ADAL" clId="{A237F066-3D2D-4695-A065-232CDFCFE126}" dt="2021-11-10T17:35:57.773" v="716" actId="478"/>
          <ac:spMkLst>
            <pc:docMk/>
            <pc:sldMk cId="1132911704" sldId="341"/>
            <ac:spMk id="40" creationId="{91B13294-0003-4C8B-872B-123F372E5F37}"/>
          </ac:spMkLst>
        </pc:spChg>
        <pc:spChg chg="mod">
          <ac:chgData name="Amelia Veith" userId="15bdf0d5-432d-4157-83ae-63e3a7e1dc2c" providerId="ADAL" clId="{A237F066-3D2D-4695-A065-232CDFCFE126}" dt="2021-11-10T17:40:53.704" v="720"/>
          <ac:spMkLst>
            <pc:docMk/>
            <pc:sldMk cId="1132911704" sldId="341"/>
            <ac:spMk id="43" creationId="{507F3E07-6B96-4994-83CC-84FC73E405C6}"/>
          </ac:spMkLst>
        </pc:spChg>
        <pc:spChg chg="mod">
          <ac:chgData name="Amelia Veith" userId="15bdf0d5-432d-4157-83ae-63e3a7e1dc2c" providerId="ADAL" clId="{A237F066-3D2D-4695-A065-232CDFCFE126}" dt="2021-11-10T18:10:40.195" v="885" actId="1036"/>
          <ac:spMkLst>
            <pc:docMk/>
            <pc:sldMk cId="1132911704" sldId="341"/>
            <ac:spMk id="45" creationId="{ABA2204F-6DE4-4F50-989C-7030E8AFC9A7}"/>
          </ac:spMkLst>
        </pc:spChg>
        <pc:spChg chg="mod">
          <ac:chgData name="Amelia Veith" userId="15bdf0d5-432d-4157-83ae-63e3a7e1dc2c" providerId="ADAL" clId="{A237F066-3D2D-4695-A065-232CDFCFE126}" dt="2021-11-10T17:40:53.704" v="720"/>
          <ac:spMkLst>
            <pc:docMk/>
            <pc:sldMk cId="1132911704" sldId="341"/>
            <ac:spMk id="47" creationId="{D33FAF93-479E-4F74-BA9A-3999C5E7066A}"/>
          </ac:spMkLst>
        </pc:spChg>
        <pc:spChg chg="mod">
          <ac:chgData name="Amelia Veith" userId="15bdf0d5-432d-4157-83ae-63e3a7e1dc2c" providerId="ADAL" clId="{A237F066-3D2D-4695-A065-232CDFCFE126}" dt="2021-11-10T18:09:27.830" v="744" actId="403"/>
          <ac:spMkLst>
            <pc:docMk/>
            <pc:sldMk cId="1132911704" sldId="341"/>
            <ac:spMk id="50" creationId="{2237E826-2D3A-47E3-AB03-FC3A10B7AEFA}"/>
          </ac:spMkLst>
        </pc:spChg>
        <pc:spChg chg="mod">
          <ac:chgData name="Amelia Veith" userId="15bdf0d5-432d-4157-83ae-63e3a7e1dc2c" providerId="ADAL" clId="{A237F066-3D2D-4695-A065-232CDFCFE126}" dt="2021-11-10T18:10:00.496" v="781" actId="1036"/>
          <ac:spMkLst>
            <pc:docMk/>
            <pc:sldMk cId="1132911704" sldId="341"/>
            <ac:spMk id="51" creationId="{0B1614D5-3962-4560-A3D2-4C940C6A6D6D}"/>
          </ac:spMkLst>
        </pc:spChg>
        <pc:spChg chg="add mod">
          <ac:chgData name="Amelia Veith" userId="15bdf0d5-432d-4157-83ae-63e3a7e1dc2c" providerId="ADAL" clId="{A237F066-3D2D-4695-A065-232CDFCFE126}" dt="2021-11-10T18:08:51.414" v="730" actId="1076"/>
          <ac:spMkLst>
            <pc:docMk/>
            <pc:sldMk cId="1132911704" sldId="341"/>
            <ac:spMk id="52" creationId="{6CCA6CC3-052A-4A20-A7FF-AED5A8B4A440}"/>
          </ac:spMkLst>
        </pc:spChg>
        <pc:spChg chg="add mod">
          <ac:chgData name="Amelia Veith" userId="15bdf0d5-432d-4157-83ae-63e3a7e1dc2c" providerId="ADAL" clId="{A237F066-3D2D-4695-A065-232CDFCFE126}" dt="2021-11-10T18:11:01.651" v="985" actId="1035"/>
          <ac:spMkLst>
            <pc:docMk/>
            <pc:sldMk cId="1132911704" sldId="341"/>
            <ac:spMk id="54" creationId="{282F3295-622F-495A-9E19-365BA1DFBEF5}"/>
          </ac:spMkLst>
        </pc:spChg>
        <pc:spChg chg="del">
          <ac:chgData name="Amelia Veith" userId="15bdf0d5-432d-4157-83ae-63e3a7e1dc2c" providerId="ADAL" clId="{A237F066-3D2D-4695-A065-232CDFCFE126}" dt="2021-11-10T17:35:33.650" v="714" actId="478"/>
          <ac:spMkLst>
            <pc:docMk/>
            <pc:sldMk cId="1132911704" sldId="341"/>
            <ac:spMk id="122" creationId="{BBFD97EC-866C-4025-96B6-3A84901E3D37}"/>
          </ac:spMkLst>
        </pc:spChg>
        <pc:grpChg chg="add del mod">
          <ac:chgData name="Amelia Veith" userId="15bdf0d5-432d-4157-83ae-63e3a7e1dc2c" providerId="ADAL" clId="{A237F066-3D2D-4695-A065-232CDFCFE126}" dt="2021-11-10T17:36:17.124" v="719" actId="478"/>
          <ac:grpSpMkLst>
            <pc:docMk/>
            <pc:sldMk cId="1132911704" sldId="341"/>
            <ac:grpSpMk id="23" creationId="{F0C12003-BA5C-4F78-B73E-55E1CF14516D}"/>
          </ac:grpSpMkLst>
        </pc:grpChg>
        <pc:grpChg chg="mod">
          <ac:chgData name="Amelia Veith" userId="15bdf0d5-432d-4157-83ae-63e3a7e1dc2c" providerId="ADAL" clId="{A237F066-3D2D-4695-A065-232CDFCFE126}" dt="2021-11-10T17:35:51.852" v="715"/>
          <ac:grpSpMkLst>
            <pc:docMk/>
            <pc:sldMk cId="1132911704" sldId="341"/>
            <ac:grpSpMk id="24" creationId="{D7C6737F-CC5F-4976-9521-D989A6817455}"/>
          </ac:grpSpMkLst>
        </pc:grpChg>
        <pc:grpChg chg="add mod">
          <ac:chgData name="Amelia Veith" userId="15bdf0d5-432d-4157-83ae-63e3a7e1dc2c" providerId="ADAL" clId="{A237F066-3D2D-4695-A065-232CDFCFE126}" dt="2021-11-10T18:09:53.292" v="752" actId="1076"/>
          <ac:grpSpMkLst>
            <pc:docMk/>
            <pc:sldMk cId="1132911704" sldId="341"/>
            <ac:grpSpMk id="41" creationId="{0358DE65-07F9-42E4-8100-D56873B9C9CF}"/>
          </ac:grpSpMkLst>
        </pc:grpChg>
        <pc:grpChg chg="mod">
          <ac:chgData name="Amelia Veith" userId="15bdf0d5-432d-4157-83ae-63e3a7e1dc2c" providerId="ADAL" clId="{A237F066-3D2D-4695-A065-232CDFCFE126}" dt="2021-11-10T17:40:53.704" v="720"/>
          <ac:grpSpMkLst>
            <pc:docMk/>
            <pc:sldMk cId="1132911704" sldId="341"/>
            <ac:grpSpMk id="42" creationId="{F867A045-CE8B-4AB7-ACCC-866FE8E2A708}"/>
          </ac:grpSpMkLst>
        </pc:grpChg>
        <pc:grpChg chg="del">
          <ac:chgData name="Amelia Veith" userId="15bdf0d5-432d-4157-83ae-63e3a7e1dc2c" providerId="ADAL" clId="{A237F066-3D2D-4695-A065-232CDFCFE126}" dt="2021-11-10T17:35:31.465" v="713" actId="478"/>
          <ac:grpSpMkLst>
            <pc:docMk/>
            <pc:sldMk cId="1132911704" sldId="341"/>
            <ac:grpSpMk id="63" creationId="{49C8D41B-5E54-4119-A08C-D2303A648751}"/>
          </ac:grpSpMkLst>
        </pc:grpChg>
        <pc:cxnChg chg="mod">
          <ac:chgData name="Amelia Veith" userId="15bdf0d5-432d-4157-83ae-63e3a7e1dc2c" providerId="ADAL" clId="{A237F066-3D2D-4695-A065-232CDFCFE126}" dt="2021-11-10T17:35:51.852" v="715"/>
          <ac:cxnSpMkLst>
            <pc:docMk/>
            <pc:sldMk cId="1132911704" sldId="341"/>
            <ac:cxnSpMk id="33" creationId="{11FFAA9D-28B7-47D8-8E05-B4929611F0D0}"/>
          </ac:cxnSpMkLst>
        </pc:cxnChg>
        <pc:cxnChg chg="del mod">
          <ac:chgData name="Amelia Veith" userId="15bdf0d5-432d-4157-83ae-63e3a7e1dc2c" providerId="ADAL" clId="{A237F066-3D2D-4695-A065-232CDFCFE126}" dt="2021-11-10T17:36:02.278" v="717" actId="478"/>
          <ac:cxnSpMkLst>
            <pc:docMk/>
            <pc:sldMk cId="1132911704" sldId="341"/>
            <ac:cxnSpMk id="34" creationId="{C1E5B31F-8C89-42CA-B855-F2C221B69015}"/>
          </ac:cxnSpMkLst>
        </pc:cxnChg>
        <pc:cxnChg chg="mod">
          <ac:chgData name="Amelia Veith" userId="15bdf0d5-432d-4157-83ae-63e3a7e1dc2c" providerId="ADAL" clId="{A237F066-3D2D-4695-A065-232CDFCFE126}" dt="2021-11-10T17:35:51.852" v="715"/>
          <ac:cxnSpMkLst>
            <pc:docMk/>
            <pc:sldMk cId="1132911704" sldId="341"/>
            <ac:cxnSpMk id="35" creationId="{465822AD-473B-46EC-88F9-55720E0770E1}"/>
          </ac:cxnSpMkLst>
        </pc:cxnChg>
        <pc:cxnChg chg="mod">
          <ac:chgData name="Amelia Veith" userId="15bdf0d5-432d-4157-83ae-63e3a7e1dc2c" providerId="ADAL" clId="{A237F066-3D2D-4695-A065-232CDFCFE126}" dt="2021-11-10T17:35:51.852" v="715"/>
          <ac:cxnSpMkLst>
            <pc:docMk/>
            <pc:sldMk cId="1132911704" sldId="341"/>
            <ac:cxnSpMk id="36" creationId="{B5591D75-97A3-422D-85CB-FE625978D46E}"/>
          </ac:cxnSpMkLst>
        </pc:cxnChg>
        <pc:cxnChg chg="mod">
          <ac:chgData name="Amelia Veith" userId="15bdf0d5-432d-4157-83ae-63e3a7e1dc2c" providerId="ADAL" clId="{A237F066-3D2D-4695-A065-232CDFCFE126}" dt="2021-11-10T17:35:51.852" v="715"/>
          <ac:cxnSpMkLst>
            <pc:docMk/>
            <pc:sldMk cId="1132911704" sldId="341"/>
            <ac:cxnSpMk id="38" creationId="{95357671-E4CF-49E6-BC1E-0D476F767D49}"/>
          </ac:cxnSpMkLst>
        </pc:cxnChg>
        <pc:cxnChg chg="mod">
          <ac:chgData name="Amelia Veith" userId="15bdf0d5-432d-4157-83ae-63e3a7e1dc2c" providerId="ADAL" clId="{A237F066-3D2D-4695-A065-232CDFCFE126}" dt="2021-11-10T17:35:51.852" v="715"/>
          <ac:cxnSpMkLst>
            <pc:docMk/>
            <pc:sldMk cId="1132911704" sldId="341"/>
            <ac:cxnSpMk id="39" creationId="{38D8555B-45F8-4362-B8CE-B8E4B789C54D}"/>
          </ac:cxnSpMkLst>
        </pc:cxnChg>
        <pc:cxnChg chg="mod">
          <ac:chgData name="Amelia Veith" userId="15bdf0d5-432d-4157-83ae-63e3a7e1dc2c" providerId="ADAL" clId="{A237F066-3D2D-4695-A065-232CDFCFE126}" dt="2021-11-10T17:40:53.704" v="720"/>
          <ac:cxnSpMkLst>
            <pc:docMk/>
            <pc:sldMk cId="1132911704" sldId="341"/>
            <ac:cxnSpMk id="44" creationId="{7C4AC7A8-BDDC-4E4D-B48B-1E1A7AF6527E}"/>
          </ac:cxnSpMkLst>
        </pc:cxnChg>
        <pc:cxnChg chg="mod">
          <ac:chgData name="Amelia Veith" userId="15bdf0d5-432d-4157-83ae-63e3a7e1dc2c" providerId="ADAL" clId="{A237F066-3D2D-4695-A065-232CDFCFE126}" dt="2021-11-10T18:10:21.303" v="804" actId="14100"/>
          <ac:cxnSpMkLst>
            <pc:docMk/>
            <pc:sldMk cId="1132911704" sldId="341"/>
            <ac:cxnSpMk id="46" creationId="{BA14DD5E-D843-43AC-A1DF-812F1C969448}"/>
          </ac:cxnSpMkLst>
        </pc:cxnChg>
        <pc:cxnChg chg="del mod">
          <ac:chgData name="Amelia Veith" userId="15bdf0d5-432d-4157-83ae-63e3a7e1dc2c" providerId="ADAL" clId="{A237F066-3D2D-4695-A065-232CDFCFE126}" dt="2021-11-10T17:41:58.175" v="724" actId="478"/>
          <ac:cxnSpMkLst>
            <pc:docMk/>
            <pc:sldMk cId="1132911704" sldId="341"/>
            <ac:cxnSpMk id="48" creationId="{0F6863CB-CEDA-4CFB-A943-B124E5EDAE98}"/>
          </ac:cxnSpMkLst>
        </pc:cxnChg>
        <pc:cxnChg chg="mod">
          <ac:chgData name="Amelia Veith" userId="15bdf0d5-432d-4157-83ae-63e3a7e1dc2c" providerId="ADAL" clId="{A237F066-3D2D-4695-A065-232CDFCFE126}" dt="2021-11-10T17:40:53.704" v="720"/>
          <ac:cxnSpMkLst>
            <pc:docMk/>
            <pc:sldMk cId="1132911704" sldId="341"/>
            <ac:cxnSpMk id="49" creationId="{1ADF446B-CE8C-4C88-A70F-63CAFD5E35AC}"/>
          </ac:cxnSpMkLst>
        </pc:cxnChg>
        <pc:cxnChg chg="mod">
          <ac:chgData name="Amelia Veith" userId="15bdf0d5-432d-4157-83ae-63e3a7e1dc2c" providerId="ADAL" clId="{A237F066-3D2D-4695-A065-232CDFCFE126}" dt="2021-11-10T17:35:31.465" v="713" actId="478"/>
          <ac:cxnSpMkLst>
            <pc:docMk/>
            <pc:sldMk cId="1132911704" sldId="341"/>
            <ac:cxnSpMk id="74" creationId="{E0A59360-FC31-44B3-A910-1DA2D02163AA}"/>
          </ac:cxnSpMkLst>
        </pc:cxnChg>
      </pc:sldChg>
      <pc:sldChg chg="addSp delSp modSp add del mod ord delAnim modAnim">
        <pc:chgData name="Amelia Veith" userId="15bdf0d5-432d-4157-83ae-63e3a7e1dc2c" providerId="ADAL" clId="{A237F066-3D2D-4695-A065-232CDFCFE126}" dt="2021-11-10T20:43:29.824" v="1026" actId="2696"/>
        <pc:sldMkLst>
          <pc:docMk/>
          <pc:sldMk cId="3467200221" sldId="342"/>
        </pc:sldMkLst>
        <pc:spChg chg="del">
          <ac:chgData name="Amelia Veith" userId="15bdf0d5-432d-4157-83ae-63e3a7e1dc2c" providerId="ADAL" clId="{A237F066-3D2D-4695-A065-232CDFCFE126}" dt="2021-11-10T20:38:25.773" v="992" actId="478"/>
          <ac:spMkLst>
            <pc:docMk/>
            <pc:sldMk cId="3467200221" sldId="342"/>
            <ac:spMk id="132" creationId="{96C615A6-6BB3-4416-9F41-0A34ABE0C999}"/>
          </ac:spMkLst>
        </pc:spChg>
        <pc:spChg chg="add mod">
          <ac:chgData name="Amelia Veith" userId="15bdf0d5-432d-4157-83ae-63e3a7e1dc2c" providerId="ADAL" clId="{A237F066-3D2D-4695-A065-232CDFCFE126}" dt="2021-11-10T20:38:56.851" v="1016" actId="20577"/>
          <ac:spMkLst>
            <pc:docMk/>
            <pc:sldMk cId="3467200221" sldId="342"/>
            <ac:spMk id="133" creationId="{94348B54-CC4C-4811-93F6-A4EF0A8E66FF}"/>
          </ac:spMkLst>
        </pc:spChg>
        <pc:spChg chg="add mod">
          <ac:chgData name="Amelia Veith" userId="15bdf0d5-432d-4157-83ae-63e3a7e1dc2c" providerId="ADAL" clId="{A237F066-3D2D-4695-A065-232CDFCFE126}" dt="2021-11-10T20:38:45.748" v="1011" actId="20577"/>
          <ac:spMkLst>
            <pc:docMk/>
            <pc:sldMk cId="3467200221" sldId="342"/>
            <ac:spMk id="134" creationId="{5D8EF2E0-27A3-4A64-8278-F8DC822DD1B8}"/>
          </ac:spMkLst>
        </pc:spChg>
        <pc:spChg chg="del">
          <ac:chgData name="Amelia Veith" userId="15bdf0d5-432d-4157-83ae-63e3a7e1dc2c" providerId="ADAL" clId="{A237F066-3D2D-4695-A065-232CDFCFE126}" dt="2021-11-10T20:38:25.773" v="992" actId="478"/>
          <ac:spMkLst>
            <pc:docMk/>
            <pc:sldMk cId="3467200221" sldId="342"/>
            <ac:spMk id="157" creationId="{C3A296FE-3AF9-4DD4-9BA4-4EA555B8E598}"/>
          </ac:spMkLst>
        </pc:spChg>
        <pc:spChg chg="del">
          <ac:chgData name="Amelia Veith" userId="15bdf0d5-432d-4157-83ae-63e3a7e1dc2c" providerId="ADAL" clId="{A237F066-3D2D-4695-A065-232CDFCFE126}" dt="2021-11-10T20:38:25.773" v="992" actId="478"/>
          <ac:spMkLst>
            <pc:docMk/>
            <pc:sldMk cId="3467200221" sldId="342"/>
            <ac:spMk id="158" creationId="{7EEC5465-BAE2-41D3-A1E5-9386DFE7FDB9}"/>
          </ac:spMkLst>
        </pc:spChg>
        <pc:spChg chg="del">
          <ac:chgData name="Amelia Veith" userId="15bdf0d5-432d-4157-83ae-63e3a7e1dc2c" providerId="ADAL" clId="{A237F066-3D2D-4695-A065-232CDFCFE126}" dt="2021-11-10T20:38:25.773" v="992" actId="478"/>
          <ac:spMkLst>
            <pc:docMk/>
            <pc:sldMk cId="3467200221" sldId="342"/>
            <ac:spMk id="159" creationId="{381C4C50-CFF9-4FDF-90ED-E4C754D96572}"/>
          </ac:spMkLst>
        </pc:spChg>
        <pc:spChg chg="del">
          <ac:chgData name="Amelia Veith" userId="15bdf0d5-432d-4157-83ae-63e3a7e1dc2c" providerId="ADAL" clId="{A237F066-3D2D-4695-A065-232CDFCFE126}" dt="2021-11-10T20:38:25.773" v="992" actId="478"/>
          <ac:spMkLst>
            <pc:docMk/>
            <pc:sldMk cId="3467200221" sldId="342"/>
            <ac:spMk id="160" creationId="{A7A13299-A7F9-4EAE-80B9-A161D34EBD60}"/>
          </ac:spMkLst>
        </pc:spChg>
        <pc:spChg chg="del">
          <ac:chgData name="Amelia Veith" userId="15bdf0d5-432d-4157-83ae-63e3a7e1dc2c" providerId="ADAL" clId="{A237F066-3D2D-4695-A065-232CDFCFE126}" dt="2021-11-10T20:39:56.078" v="1017" actId="478"/>
          <ac:spMkLst>
            <pc:docMk/>
            <pc:sldMk cId="3467200221" sldId="342"/>
            <ac:spMk id="320" creationId="{D8B855E8-70E7-4668-A9D9-32497A092431}"/>
          </ac:spMkLst>
        </pc:spChg>
        <pc:grpChg chg="del">
          <ac:chgData name="Amelia Veith" userId="15bdf0d5-432d-4157-83ae-63e3a7e1dc2c" providerId="ADAL" clId="{A237F066-3D2D-4695-A065-232CDFCFE126}" dt="2021-11-10T20:40:01.412" v="1018" actId="478"/>
          <ac:grpSpMkLst>
            <pc:docMk/>
            <pc:sldMk cId="3467200221" sldId="342"/>
            <ac:grpSpMk id="5" creationId="{C882EEA9-2E25-4199-B8CA-BBEEB481E8D7}"/>
          </ac:grpSpMkLst>
        </pc:grpChg>
        <pc:grpChg chg="del">
          <ac:chgData name="Amelia Veith" userId="15bdf0d5-432d-4157-83ae-63e3a7e1dc2c" providerId="ADAL" clId="{A237F066-3D2D-4695-A065-232CDFCFE126}" dt="2021-11-10T20:39:56.078" v="1017" actId="478"/>
          <ac:grpSpMkLst>
            <pc:docMk/>
            <pc:sldMk cId="3467200221" sldId="342"/>
            <ac:grpSpMk id="126" creationId="{BB73D619-351B-4C73-B9FB-8176E29A0007}"/>
          </ac:grpSpMkLst>
        </pc:grpChg>
        <pc:grpChg chg="del">
          <ac:chgData name="Amelia Veith" userId="15bdf0d5-432d-4157-83ae-63e3a7e1dc2c" providerId="ADAL" clId="{A237F066-3D2D-4695-A065-232CDFCFE126}" dt="2021-11-10T20:38:25.773" v="992" actId="478"/>
          <ac:grpSpMkLst>
            <pc:docMk/>
            <pc:sldMk cId="3467200221" sldId="342"/>
            <ac:grpSpMk id="146" creationId="{319DC393-F102-460E-86A9-CF129721A80F}"/>
          </ac:grpSpMkLst>
        </pc:grpChg>
        <pc:grpChg chg="del">
          <ac:chgData name="Amelia Veith" userId="15bdf0d5-432d-4157-83ae-63e3a7e1dc2c" providerId="ADAL" clId="{A237F066-3D2D-4695-A065-232CDFCFE126}" dt="2021-11-10T20:39:56.078" v="1017" actId="478"/>
          <ac:grpSpMkLst>
            <pc:docMk/>
            <pc:sldMk cId="3467200221" sldId="342"/>
            <ac:grpSpMk id="170" creationId="{8B84EC0F-1DDC-4627-8A80-ABB53F8C1945}"/>
          </ac:grpSpMkLst>
        </pc:grpChg>
        <pc:grpChg chg="del">
          <ac:chgData name="Amelia Veith" userId="15bdf0d5-432d-4157-83ae-63e3a7e1dc2c" providerId="ADAL" clId="{A237F066-3D2D-4695-A065-232CDFCFE126}" dt="2021-11-10T20:39:56.078" v="1017" actId="478"/>
          <ac:grpSpMkLst>
            <pc:docMk/>
            <pc:sldMk cId="3467200221" sldId="342"/>
            <ac:grpSpMk id="174" creationId="{B773B811-1A2C-43E8-A8D7-6B167FD229F6}"/>
          </ac:grpSpMkLst>
        </pc:grpChg>
        <pc:cxnChg chg="mod">
          <ac:chgData name="Amelia Veith" userId="15bdf0d5-432d-4157-83ae-63e3a7e1dc2c" providerId="ADAL" clId="{A237F066-3D2D-4695-A065-232CDFCFE126}" dt="2021-11-10T20:40:01.412" v="1018" actId="478"/>
          <ac:cxnSpMkLst>
            <pc:docMk/>
            <pc:sldMk cId="3467200221" sldId="342"/>
            <ac:cxnSpMk id="106" creationId="{06BA11FB-1487-4A46-BDB8-DA39EC7D0952}"/>
          </ac:cxnSpMkLst>
        </pc:cxnChg>
        <pc:cxnChg chg="mod">
          <ac:chgData name="Amelia Veith" userId="15bdf0d5-432d-4157-83ae-63e3a7e1dc2c" providerId="ADAL" clId="{A237F066-3D2D-4695-A065-232CDFCFE126}" dt="2021-11-10T20:40:01.412" v="1018" actId="478"/>
          <ac:cxnSpMkLst>
            <pc:docMk/>
            <pc:sldMk cId="3467200221" sldId="342"/>
            <ac:cxnSpMk id="109" creationId="{C6484325-F691-4C9D-918F-53260442DDFC}"/>
          </ac:cxnSpMkLst>
        </pc:cxnChg>
        <pc:cxnChg chg="mod">
          <ac:chgData name="Amelia Veith" userId="15bdf0d5-432d-4157-83ae-63e3a7e1dc2c" providerId="ADAL" clId="{A237F066-3D2D-4695-A065-232CDFCFE126}" dt="2021-11-10T20:40:01.412" v="1018" actId="478"/>
          <ac:cxnSpMkLst>
            <pc:docMk/>
            <pc:sldMk cId="3467200221" sldId="342"/>
            <ac:cxnSpMk id="110" creationId="{F6272E1E-6B79-4A91-8242-DA670DE1E3F1}"/>
          </ac:cxnSpMkLst>
        </pc:cxnChg>
        <pc:cxnChg chg="mod">
          <ac:chgData name="Amelia Veith" userId="15bdf0d5-432d-4157-83ae-63e3a7e1dc2c" providerId="ADAL" clId="{A237F066-3D2D-4695-A065-232CDFCFE126}" dt="2021-11-10T20:40:01.412" v="1018" actId="478"/>
          <ac:cxnSpMkLst>
            <pc:docMk/>
            <pc:sldMk cId="3467200221" sldId="342"/>
            <ac:cxnSpMk id="111" creationId="{4EC76E52-8A54-4B73-AD6B-48E3216FB3BC}"/>
          </ac:cxnSpMkLst>
        </pc:cxnChg>
        <pc:cxnChg chg="mod">
          <ac:chgData name="Amelia Veith" userId="15bdf0d5-432d-4157-83ae-63e3a7e1dc2c" providerId="ADAL" clId="{A237F066-3D2D-4695-A065-232CDFCFE126}" dt="2021-11-10T20:40:01.412" v="1018" actId="478"/>
          <ac:cxnSpMkLst>
            <pc:docMk/>
            <pc:sldMk cId="3467200221" sldId="342"/>
            <ac:cxnSpMk id="120" creationId="{77885792-B054-493B-A306-A99A0A299E59}"/>
          </ac:cxnSpMkLst>
        </pc:cxnChg>
        <pc:cxnChg chg="del">
          <ac:chgData name="Amelia Veith" userId="15bdf0d5-432d-4157-83ae-63e3a7e1dc2c" providerId="ADAL" clId="{A237F066-3D2D-4695-A065-232CDFCFE126}" dt="2021-11-10T20:38:25.773" v="992" actId="478"/>
          <ac:cxnSpMkLst>
            <pc:docMk/>
            <pc:sldMk cId="3467200221" sldId="342"/>
            <ac:cxnSpMk id="131" creationId="{4C7115A1-E404-43ED-81E1-469C6E5DC29E}"/>
          </ac:cxnSpMkLst>
        </pc:cxnChg>
      </pc:sldChg>
      <pc:sldChg chg="addSp delSp modSp add mod delAnim modAnim modNotesTx">
        <pc:chgData name="Amelia Veith" userId="15bdf0d5-432d-4157-83ae-63e3a7e1dc2c" providerId="ADAL" clId="{A237F066-3D2D-4695-A065-232CDFCFE126}" dt="2021-11-12T21:46:16.835" v="4402"/>
        <pc:sldMkLst>
          <pc:docMk/>
          <pc:sldMk cId="3740102185" sldId="342"/>
        </pc:sldMkLst>
        <pc:spChg chg="add mod">
          <ac:chgData name="Amelia Veith" userId="15bdf0d5-432d-4157-83ae-63e3a7e1dc2c" providerId="ADAL" clId="{A237F066-3D2D-4695-A065-232CDFCFE126}" dt="2021-11-10T21:43:07.414" v="1536" actId="2085"/>
          <ac:spMkLst>
            <pc:docMk/>
            <pc:sldMk cId="3740102185" sldId="342"/>
            <ac:spMk id="2" creationId="{D0765926-FB7F-4006-9489-6D22C6D4681C}"/>
          </ac:spMkLst>
        </pc:spChg>
        <pc:spChg chg="del">
          <ac:chgData name="Amelia Veith" userId="15bdf0d5-432d-4157-83ae-63e3a7e1dc2c" providerId="ADAL" clId="{A237F066-3D2D-4695-A065-232CDFCFE126}" dt="2021-11-10T21:26:25.777" v="1401" actId="478"/>
          <ac:spMkLst>
            <pc:docMk/>
            <pc:sldMk cId="3740102185" sldId="342"/>
            <ac:spMk id="6" creationId="{1DDC3BD0-C0BD-40CE-9CD8-9E3FA6F4A7E6}"/>
          </ac:spMkLst>
        </pc:spChg>
        <pc:spChg chg="add mod">
          <ac:chgData name="Amelia Veith" userId="15bdf0d5-432d-4157-83ae-63e3a7e1dc2c" providerId="ADAL" clId="{A237F066-3D2D-4695-A065-232CDFCFE126}" dt="2021-11-10T23:07:44.696" v="1657" actId="1076"/>
          <ac:spMkLst>
            <pc:docMk/>
            <pc:sldMk cId="3740102185" sldId="342"/>
            <ac:spMk id="10" creationId="{C0093E6C-DD70-4992-B0A1-E17E5B23CBCB}"/>
          </ac:spMkLst>
        </pc:spChg>
        <pc:spChg chg="mod">
          <ac:chgData name="Amelia Veith" userId="15bdf0d5-432d-4157-83ae-63e3a7e1dc2c" providerId="ADAL" clId="{A237F066-3D2D-4695-A065-232CDFCFE126}" dt="2021-11-10T21:26:29.775" v="1405" actId="1076"/>
          <ac:spMkLst>
            <pc:docMk/>
            <pc:sldMk cId="3740102185" sldId="342"/>
            <ac:spMk id="39" creationId="{390C7185-EA00-4F68-A4E6-046978D0DD0D}"/>
          </ac:spMkLst>
        </pc:spChg>
        <pc:spChg chg="mod">
          <ac:chgData name="Amelia Veith" userId="15bdf0d5-432d-4157-83ae-63e3a7e1dc2c" providerId="ADAL" clId="{A237F066-3D2D-4695-A065-232CDFCFE126}" dt="2021-11-12T20:34:37.727" v="3787" actId="1038"/>
          <ac:spMkLst>
            <pc:docMk/>
            <pc:sldMk cId="3740102185" sldId="342"/>
            <ac:spMk id="41" creationId="{7D20FC9E-B6DA-4E58-AF0A-B027239EFB02}"/>
          </ac:spMkLst>
        </pc:spChg>
        <pc:spChg chg="mod ord">
          <ac:chgData name="Amelia Veith" userId="15bdf0d5-432d-4157-83ae-63e3a7e1dc2c" providerId="ADAL" clId="{A237F066-3D2D-4695-A065-232CDFCFE126}" dt="2021-11-12T20:34:37.727" v="3787" actId="1038"/>
          <ac:spMkLst>
            <pc:docMk/>
            <pc:sldMk cId="3740102185" sldId="342"/>
            <ac:spMk id="43" creationId="{F9053CE9-AF74-4118-8823-2486B7D2995E}"/>
          </ac:spMkLst>
        </pc:spChg>
        <pc:spChg chg="mod">
          <ac:chgData name="Amelia Veith" userId="15bdf0d5-432d-4157-83ae-63e3a7e1dc2c" providerId="ADAL" clId="{A237F066-3D2D-4695-A065-232CDFCFE126}" dt="2021-11-10T21:27:35.211" v="1411"/>
          <ac:spMkLst>
            <pc:docMk/>
            <pc:sldMk cId="3740102185" sldId="342"/>
            <ac:spMk id="84" creationId="{3CAED0C0-FA7F-4497-94EB-663B1F580701}"/>
          </ac:spMkLst>
        </pc:spChg>
        <pc:spChg chg="mod">
          <ac:chgData name="Amelia Veith" userId="15bdf0d5-432d-4157-83ae-63e3a7e1dc2c" providerId="ADAL" clId="{A237F066-3D2D-4695-A065-232CDFCFE126}" dt="2021-11-10T21:27:35.211" v="1411"/>
          <ac:spMkLst>
            <pc:docMk/>
            <pc:sldMk cId="3740102185" sldId="342"/>
            <ac:spMk id="85" creationId="{86197B7D-6CB8-4A6C-B490-51C0F5BD8AAB}"/>
          </ac:spMkLst>
        </pc:spChg>
        <pc:spChg chg="mod">
          <ac:chgData name="Amelia Veith" userId="15bdf0d5-432d-4157-83ae-63e3a7e1dc2c" providerId="ADAL" clId="{A237F066-3D2D-4695-A065-232CDFCFE126}" dt="2021-11-10T21:27:35.211" v="1411"/>
          <ac:spMkLst>
            <pc:docMk/>
            <pc:sldMk cId="3740102185" sldId="342"/>
            <ac:spMk id="86" creationId="{D0ABBD1C-1D6B-4C80-A6D9-172B4711A54F}"/>
          </ac:spMkLst>
        </pc:spChg>
        <pc:spChg chg="mod">
          <ac:chgData name="Amelia Veith" userId="15bdf0d5-432d-4157-83ae-63e3a7e1dc2c" providerId="ADAL" clId="{A237F066-3D2D-4695-A065-232CDFCFE126}" dt="2021-11-10T21:27:35.211" v="1411"/>
          <ac:spMkLst>
            <pc:docMk/>
            <pc:sldMk cId="3740102185" sldId="342"/>
            <ac:spMk id="87" creationId="{3E80DE2C-39BE-4BD5-97E8-3F58A180C103}"/>
          </ac:spMkLst>
        </pc:spChg>
        <pc:spChg chg="mod">
          <ac:chgData name="Amelia Veith" userId="15bdf0d5-432d-4157-83ae-63e3a7e1dc2c" providerId="ADAL" clId="{A237F066-3D2D-4695-A065-232CDFCFE126}" dt="2021-11-10T21:27:35.211" v="1411"/>
          <ac:spMkLst>
            <pc:docMk/>
            <pc:sldMk cId="3740102185" sldId="342"/>
            <ac:spMk id="88" creationId="{089240F5-E00B-4E49-95ED-37461D30644C}"/>
          </ac:spMkLst>
        </pc:spChg>
        <pc:spChg chg="mod">
          <ac:chgData name="Amelia Veith" userId="15bdf0d5-432d-4157-83ae-63e3a7e1dc2c" providerId="ADAL" clId="{A237F066-3D2D-4695-A065-232CDFCFE126}" dt="2021-11-10T21:27:35.211" v="1411"/>
          <ac:spMkLst>
            <pc:docMk/>
            <pc:sldMk cId="3740102185" sldId="342"/>
            <ac:spMk id="91" creationId="{C2B62532-C41E-4568-9D96-69E5758F2CF4}"/>
          </ac:spMkLst>
        </pc:spChg>
        <pc:spChg chg="del">
          <ac:chgData name="Amelia Veith" userId="15bdf0d5-432d-4157-83ae-63e3a7e1dc2c" providerId="ADAL" clId="{A237F066-3D2D-4695-A065-232CDFCFE126}" dt="2021-11-10T21:26:34.361" v="1408" actId="478"/>
          <ac:spMkLst>
            <pc:docMk/>
            <pc:sldMk cId="3740102185" sldId="342"/>
            <ac:spMk id="93" creationId="{D584896B-0B61-411E-8C7E-EAC47D479B32}"/>
          </ac:spMkLst>
        </pc:spChg>
        <pc:spChg chg="mod">
          <ac:chgData name="Amelia Veith" userId="15bdf0d5-432d-4157-83ae-63e3a7e1dc2c" providerId="ADAL" clId="{A237F066-3D2D-4695-A065-232CDFCFE126}" dt="2021-11-10T21:27:35.211" v="1411"/>
          <ac:spMkLst>
            <pc:docMk/>
            <pc:sldMk cId="3740102185" sldId="342"/>
            <ac:spMk id="97" creationId="{04E7F42C-983F-4F3E-B8D0-74056688A599}"/>
          </ac:spMkLst>
        </pc:spChg>
        <pc:spChg chg="mod">
          <ac:chgData name="Amelia Veith" userId="15bdf0d5-432d-4157-83ae-63e3a7e1dc2c" providerId="ADAL" clId="{A237F066-3D2D-4695-A065-232CDFCFE126}" dt="2021-11-10T23:04:02.203" v="1627" actId="20577"/>
          <ac:spMkLst>
            <pc:docMk/>
            <pc:sldMk cId="3740102185" sldId="342"/>
            <ac:spMk id="98" creationId="{2415E0A5-C6B8-4A22-86C7-C0C65E3256C3}"/>
          </ac:spMkLst>
        </pc:spChg>
        <pc:spChg chg="del mod">
          <ac:chgData name="Amelia Veith" userId="15bdf0d5-432d-4157-83ae-63e3a7e1dc2c" providerId="ADAL" clId="{A237F066-3D2D-4695-A065-232CDFCFE126}" dt="2021-11-12T20:34:47.555" v="3789" actId="478"/>
          <ac:spMkLst>
            <pc:docMk/>
            <pc:sldMk cId="3740102185" sldId="342"/>
            <ac:spMk id="126" creationId="{D28FAB4D-6F3A-4422-9138-5F2A979A6EAB}"/>
          </ac:spMkLst>
        </pc:spChg>
        <pc:spChg chg="del mod">
          <ac:chgData name="Amelia Veith" userId="15bdf0d5-432d-4157-83ae-63e3a7e1dc2c" providerId="ADAL" clId="{A237F066-3D2D-4695-A065-232CDFCFE126}" dt="2021-11-10T21:26:38.152" v="1410" actId="478"/>
          <ac:spMkLst>
            <pc:docMk/>
            <pc:sldMk cId="3740102185" sldId="342"/>
            <ac:spMk id="129" creationId="{27776A85-2DBD-433B-AB43-2FB13C6F308B}"/>
          </ac:spMkLst>
        </pc:spChg>
        <pc:spChg chg="mod">
          <ac:chgData name="Amelia Veith" userId="15bdf0d5-432d-4157-83ae-63e3a7e1dc2c" providerId="ADAL" clId="{A237F066-3D2D-4695-A065-232CDFCFE126}" dt="2021-11-10T21:27:35.211" v="1411"/>
          <ac:spMkLst>
            <pc:docMk/>
            <pc:sldMk cId="3740102185" sldId="342"/>
            <ac:spMk id="132" creationId="{88A98375-6D90-4E72-B9F9-F10B725DDE45}"/>
          </ac:spMkLst>
        </pc:spChg>
        <pc:spChg chg="mod">
          <ac:chgData name="Amelia Veith" userId="15bdf0d5-432d-4157-83ae-63e3a7e1dc2c" providerId="ADAL" clId="{A237F066-3D2D-4695-A065-232CDFCFE126}" dt="2021-11-10T21:27:35.211" v="1411"/>
          <ac:spMkLst>
            <pc:docMk/>
            <pc:sldMk cId="3740102185" sldId="342"/>
            <ac:spMk id="133" creationId="{894335AF-8BF4-45D9-9470-4ED05F30E967}"/>
          </ac:spMkLst>
        </pc:spChg>
        <pc:spChg chg="mod">
          <ac:chgData name="Amelia Veith" userId="15bdf0d5-432d-4157-83ae-63e3a7e1dc2c" providerId="ADAL" clId="{A237F066-3D2D-4695-A065-232CDFCFE126}" dt="2021-11-10T21:27:35.211" v="1411"/>
          <ac:spMkLst>
            <pc:docMk/>
            <pc:sldMk cId="3740102185" sldId="342"/>
            <ac:spMk id="134" creationId="{8D2FE992-9BCC-4C7A-B58A-6372886949B7}"/>
          </ac:spMkLst>
        </pc:spChg>
        <pc:spChg chg="mod">
          <ac:chgData name="Amelia Veith" userId="15bdf0d5-432d-4157-83ae-63e3a7e1dc2c" providerId="ADAL" clId="{A237F066-3D2D-4695-A065-232CDFCFE126}" dt="2021-11-10T21:27:35.211" v="1411"/>
          <ac:spMkLst>
            <pc:docMk/>
            <pc:sldMk cId="3740102185" sldId="342"/>
            <ac:spMk id="135" creationId="{6CE5A1FB-FDCF-4E0C-AB78-795748FF1917}"/>
          </ac:spMkLst>
        </pc:spChg>
        <pc:spChg chg="mod">
          <ac:chgData name="Amelia Veith" userId="15bdf0d5-432d-4157-83ae-63e3a7e1dc2c" providerId="ADAL" clId="{A237F066-3D2D-4695-A065-232CDFCFE126}" dt="2021-11-10T21:27:35.211" v="1411"/>
          <ac:spMkLst>
            <pc:docMk/>
            <pc:sldMk cId="3740102185" sldId="342"/>
            <ac:spMk id="136" creationId="{4521D4D0-CEF6-48F0-A671-C5272AD6EA7C}"/>
          </ac:spMkLst>
        </pc:spChg>
        <pc:spChg chg="mod">
          <ac:chgData name="Amelia Veith" userId="15bdf0d5-432d-4157-83ae-63e3a7e1dc2c" providerId="ADAL" clId="{A237F066-3D2D-4695-A065-232CDFCFE126}" dt="2021-11-10T21:27:35.211" v="1411"/>
          <ac:spMkLst>
            <pc:docMk/>
            <pc:sldMk cId="3740102185" sldId="342"/>
            <ac:spMk id="137" creationId="{672F91A2-B655-4470-9C4F-7D3C6EE97B75}"/>
          </ac:spMkLst>
        </pc:spChg>
        <pc:spChg chg="mod">
          <ac:chgData name="Amelia Veith" userId="15bdf0d5-432d-4157-83ae-63e3a7e1dc2c" providerId="ADAL" clId="{A237F066-3D2D-4695-A065-232CDFCFE126}" dt="2021-11-10T21:27:35.211" v="1411"/>
          <ac:spMkLst>
            <pc:docMk/>
            <pc:sldMk cId="3740102185" sldId="342"/>
            <ac:spMk id="138" creationId="{15D6FD27-6042-40D7-942E-C2A26AF67381}"/>
          </ac:spMkLst>
        </pc:spChg>
        <pc:spChg chg="mod">
          <ac:chgData name="Amelia Veith" userId="15bdf0d5-432d-4157-83ae-63e3a7e1dc2c" providerId="ADAL" clId="{A237F066-3D2D-4695-A065-232CDFCFE126}" dt="2021-11-10T21:27:35.211" v="1411"/>
          <ac:spMkLst>
            <pc:docMk/>
            <pc:sldMk cId="3740102185" sldId="342"/>
            <ac:spMk id="139" creationId="{055BA644-ECC6-4F24-A3DB-9315B1C5AD09}"/>
          </ac:spMkLst>
        </pc:spChg>
        <pc:spChg chg="mod">
          <ac:chgData name="Amelia Veith" userId="15bdf0d5-432d-4157-83ae-63e3a7e1dc2c" providerId="ADAL" clId="{A237F066-3D2D-4695-A065-232CDFCFE126}" dt="2021-11-10T21:27:35.211" v="1411"/>
          <ac:spMkLst>
            <pc:docMk/>
            <pc:sldMk cId="3740102185" sldId="342"/>
            <ac:spMk id="140" creationId="{31D29946-C25B-448A-BC57-7CC08A009A7A}"/>
          </ac:spMkLst>
        </pc:spChg>
        <pc:spChg chg="add mod ord">
          <ac:chgData name="Amelia Veith" userId="15bdf0d5-432d-4157-83ae-63e3a7e1dc2c" providerId="ADAL" clId="{A237F066-3D2D-4695-A065-232CDFCFE126}" dt="2021-11-12T20:34:37.727" v="3787" actId="1038"/>
          <ac:spMkLst>
            <pc:docMk/>
            <pc:sldMk cId="3740102185" sldId="342"/>
            <ac:spMk id="158" creationId="{805FC55F-4CD9-4C3C-851F-E38DBBDFA9AE}"/>
          </ac:spMkLst>
        </pc:spChg>
        <pc:spChg chg="add mod">
          <ac:chgData name="Amelia Veith" userId="15bdf0d5-432d-4157-83ae-63e3a7e1dc2c" providerId="ADAL" clId="{A237F066-3D2D-4695-A065-232CDFCFE126}" dt="2021-11-10T21:31:22.030" v="1462" actId="1076"/>
          <ac:spMkLst>
            <pc:docMk/>
            <pc:sldMk cId="3740102185" sldId="342"/>
            <ac:spMk id="159" creationId="{429A0137-6741-4B27-8831-D4D4030C42EF}"/>
          </ac:spMkLst>
        </pc:spChg>
        <pc:spChg chg="mod">
          <ac:chgData name="Amelia Veith" userId="15bdf0d5-432d-4157-83ae-63e3a7e1dc2c" providerId="ADAL" clId="{A237F066-3D2D-4695-A065-232CDFCFE126}" dt="2021-11-10T21:33:04.163" v="1470"/>
          <ac:spMkLst>
            <pc:docMk/>
            <pc:sldMk cId="3740102185" sldId="342"/>
            <ac:spMk id="161" creationId="{D960120E-679D-4F72-A3B2-DA7859C3DEE1}"/>
          </ac:spMkLst>
        </pc:spChg>
        <pc:spChg chg="del mod">
          <ac:chgData name="Amelia Veith" userId="15bdf0d5-432d-4157-83ae-63e3a7e1dc2c" providerId="ADAL" clId="{A237F066-3D2D-4695-A065-232CDFCFE126}" dt="2021-11-10T21:33:15.260" v="1473" actId="478"/>
          <ac:spMkLst>
            <pc:docMk/>
            <pc:sldMk cId="3740102185" sldId="342"/>
            <ac:spMk id="165" creationId="{5F300A76-EFF5-4F91-B57F-9A489AC138E1}"/>
          </ac:spMkLst>
        </pc:spChg>
        <pc:spChg chg="del mod">
          <ac:chgData name="Amelia Veith" userId="15bdf0d5-432d-4157-83ae-63e3a7e1dc2c" providerId="ADAL" clId="{A237F066-3D2D-4695-A065-232CDFCFE126}" dt="2021-11-10T21:33:20.341" v="1475" actId="478"/>
          <ac:spMkLst>
            <pc:docMk/>
            <pc:sldMk cId="3740102185" sldId="342"/>
            <ac:spMk id="166" creationId="{4596BD33-1CD4-4DBE-8EDD-0A1852A42E9D}"/>
          </ac:spMkLst>
        </pc:spChg>
        <pc:spChg chg="del mod">
          <ac:chgData name="Amelia Veith" userId="15bdf0d5-432d-4157-83ae-63e3a7e1dc2c" providerId="ADAL" clId="{A237F066-3D2D-4695-A065-232CDFCFE126}" dt="2021-11-10T21:33:17.813" v="1474" actId="478"/>
          <ac:spMkLst>
            <pc:docMk/>
            <pc:sldMk cId="3740102185" sldId="342"/>
            <ac:spMk id="167" creationId="{F947EDCE-068F-4089-9A72-D5236D94636C}"/>
          </ac:spMkLst>
        </pc:spChg>
        <pc:spChg chg="del mod">
          <ac:chgData name="Amelia Veith" userId="15bdf0d5-432d-4157-83ae-63e3a7e1dc2c" providerId="ADAL" clId="{A237F066-3D2D-4695-A065-232CDFCFE126}" dt="2021-11-10T21:33:13.411" v="1472" actId="478"/>
          <ac:spMkLst>
            <pc:docMk/>
            <pc:sldMk cId="3740102185" sldId="342"/>
            <ac:spMk id="168" creationId="{AD4F245A-C9E8-404C-9574-3596682BA64C}"/>
          </ac:spMkLst>
        </pc:spChg>
        <pc:spChg chg="mod">
          <ac:chgData name="Amelia Veith" userId="15bdf0d5-432d-4157-83ae-63e3a7e1dc2c" providerId="ADAL" clId="{A237F066-3D2D-4695-A065-232CDFCFE126}" dt="2021-11-10T21:33:04.163" v="1470"/>
          <ac:spMkLst>
            <pc:docMk/>
            <pc:sldMk cId="3740102185" sldId="342"/>
            <ac:spMk id="169" creationId="{F91705B1-12CF-46B5-A297-43661ABBEED4}"/>
          </ac:spMkLst>
        </pc:spChg>
        <pc:spChg chg="mod">
          <ac:chgData name="Amelia Veith" userId="15bdf0d5-432d-4157-83ae-63e3a7e1dc2c" providerId="ADAL" clId="{A237F066-3D2D-4695-A065-232CDFCFE126}" dt="2021-11-10T21:33:04.163" v="1470"/>
          <ac:spMkLst>
            <pc:docMk/>
            <pc:sldMk cId="3740102185" sldId="342"/>
            <ac:spMk id="170" creationId="{1ECF01B6-8ADF-4502-B20D-CD6D6CFD4E9F}"/>
          </ac:spMkLst>
        </pc:spChg>
        <pc:spChg chg="mod">
          <ac:chgData name="Amelia Veith" userId="15bdf0d5-432d-4157-83ae-63e3a7e1dc2c" providerId="ADAL" clId="{A237F066-3D2D-4695-A065-232CDFCFE126}" dt="2021-11-10T21:33:04.163" v="1470"/>
          <ac:spMkLst>
            <pc:docMk/>
            <pc:sldMk cId="3740102185" sldId="342"/>
            <ac:spMk id="171" creationId="{DA2B445A-BC6A-4D42-83E7-C45A4DAAAB4B}"/>
          </ac:spMkLst>
        </pc:spChg>
        <pc:spChg chg="mod">
          <ac:chgData name="Amelia Veith" userId="15bdf0d5-432d-4157-83ae-63e3a7e1dc2c" providerId="ADAL" clId="{A237F066-3D2D-4695-A065-232CDFCFE126}" dt="2021-11-10T21:33:04.163" v="1470"/>
          <ac:spMkLst>
            <pc:docMk/>
            <pc:sldMk cId="3740102185" sldId="342"/>
            <ac:spMk id="172" creationId="{8D4E318F-B9EF-423B-8BC4-39883AAB1700}"/>
          </ac:spMkLst>
        </pc:spChg>
        <pc:spChg chg="mod">
          <ac:chgData name="Amelia Veith" userId="15bdf0d5-432d-4157-83ae-63e3a7e1dc2c" providerId="ADAL" clId="{A237F066-3D2D-4695-A065-232CDFCFE126}" dt="2021-11-10T21:33:04.163" v="1470"/>
          <ac:spMkLst>
            <pc:docMk/>
            <pc:sldMk cId="3740102185" sldId="342"/>
            <ac:spMk id="173" creationId="{3EB793E3-B224-4DE8-BA6C-85806E456BBA}"/>
          </ac:spMkLst>
        </pc:spChg>
        <pc:spChg chg="add mod">
          <ac:chgData name="Amelia Veith" userId="15bdf0d5-432d-4157-83ae-63e3a7e1dc2c" providerId="ADAL" clId="{A237F066-3D2D-4695-A065-232CDFCFE126}" dt="2021-11-10T21:43:07.414" v="1536" actId="2085"/>
          <ac:spMkLst>
            <pc:docMk/>
            <pc:sldMk cId="3740102185" sldId="342"/>
            <ac:spMk id="191" creationId="{F2F8E308-01A7-4DB5-B610-5D9DD6734991}"/>
          </ac:spMkLst>
        </pc:spChg>
        <pc:spChg chg="add del mod">
          <ac:chgData name="Amelia Veith" userId="15bdf0d5-432d-4157-83ae-63e3a7e1dc2c" providerId="ADAL" clId="{A237F066-3D2D-4695-A065-232CDFCFE126}" dt="2021-11-10T23:02:52.128" v="1590"/>
          <ac:spMkLst>
            <pc:docMk/>
            <pc:sldMk cId="3740102185" sldId="342"/>
            <ac:spMk id="192" creationId="{2CDE56C3-EE7F-4D7E-88DF-9E67C3FD8B4D}"/>
          </ac:spMkLst>
        </pc:spChg>
        <pc:spChg chg="add mod">
          <ac:chgData name="Amelia Veith" userId="15bdf0d5-432d-4157-83ae-63e3a7e1dc2c" providerId="ADAL" clId="{A237F066-3D2D-4695-A065-232CDFCFE126}" dt="2021-11-12T20:34:37.727" v="3787" actId="1038"/>
          <ac:spMkLst>
            <pc:docMk/>
            <pc:sldMk cId="3740102185" sldId="342"/>
            <ac:spMk id="193" creationId="{59E3EB7C-DF53-42CA-94CE-6D89DF490AB0}"/>
          </ac:spMkLst>
        </pc:spChg>
        <pc:spChg chg="add mod ord">
          <ac:chgData name="Amelia Veith" userId="15bdf0d5-432d-4157-83ae-63e3a7e1dc2c" providerId="ADAL" clId="{A237F066-3D2D-4695-A065-232CDFCFE126}" dt="2021-11-10T23:11:24.006" v="1681" actId="14100"/>
          <ac:spMkLst>
            <pc:docMk/>
            <pc:sldMk cId="3740102185" sldId="342"/>
            <ac:spMk id="194" creationId="{9A25B20F-1818-4AC6-A422-31CD3B961054}"/>
          </ac:spMkLst>
        </pc:spChg>
        <pc:spChg chg="mod">
          <ac:chgData name="Amelia Veith" userId="15bdf0d5-432d-4157-83ae-63e3a7e1dc2c" providerId="ADAL" clId="{A237F066-3D2D-4695-A065-232CDFCFE126}" dt="2021-11-10T23:06:15.993" v="1640"/>
          <ac:spMkLst>
            <pc:docMk/>
            <pc:sldMk cId="3740102185" sldId="342"/>
            <ac:spMk id="196" creationId="{43351A05-B337-453C-9F09-5AEE1C706338}"/>
          </ac:spMkLst>
        </pc:spChg>
        <pc:spChg chg="mod">
          <ac:chgData name="Amelia Veith" userId="15bdf0d5-432d-4157-83ae-63e3a7e1dc2c" providerId="ADAL" clId="{A237F066-3D2D-4695-A065-232CDFCFE126}" dt="2021-11-10T23:06:15.993" v="1640"/>
          <ac:spMkLst>
            <pc:docMk/>
            <pc:sldMk cId="3740102185" sldId="342"/>
            <ac:spMk id="197" creationId="{69943B47-0323-4040-AAC4-3C73BFDE22AD}"/>
          </ac:spMkLst>
        </pc:spChg>
        <pc:spChg chg="mod">
          <ac:chgData name="Amelia Veith" userId="15bdf0d5-432d-4157-83ae-63e3a7e1dc2c" providerId="ADAL" clId="{A237F066-3D2D-4695-A065-232CDFCFE126}" dt="2021-11-10T23:06:15.993" v="1640"/>
          <ac:spMkLst>
            <pc:docMk/>
            <pc:sldMk cId="3740102185" sldId="342"/>
            <ac:spMk id="198" creationId="{FA333EDA-D37C-4AB2-B7DA-5368656FC8F3}"/>
          </ac:spMkLst>
        </pc:spChg>
        <pc:spChg chg="mod">
          <ac:chgData name="Amelia Veith" userId="15bdf0d5-432d-4157-83ae-63e3a7e1dc2c" providerId="ADAL" clId="{A237F066-3D2D-4695-A065-232CDFCFE126}" dt="2021-11-10T23:06:29.533" v="1647"/>
          <ac:spMkLst>
            <pc:docMk/>
            <pc:sldMk cId="3740102185" sldId="342"/>
            <ac:spMk id="217" creationId="{86662EB7-D5B5-4396-B42A-F0F5E1FAEC41}"/>
          </ac:spMkLst>
        </pc:spChg>
        <pc:spChg chg="mod">
          <ac:chgData name="Amelia Veith" userId="15bdf0d5-432d-4157-83ae-63e3a7e1dc2c" providerId="ADAL" clId="{A237F066-3D2D-4695-A065-232CDFCFE126}" dt="2021-11-10T23:06:29.533" v="1647"/>
          <ac:spMkLst>
            <pc:docMk/>
            <pc:sldMk cId="3740102185" sldId="342"/>
            <ac:spMk id="218" creationId="{D1638EFA-BD07-40D7-8966-0610121A1E9A}"/>
          </ac:spMkLst>
        </pc:spChg>
        <pc:spChg chg="mod">
          <ac:chgData name="Amelia Veith" userId="15bdf0d5-432d-4157-83ae-63e3a7e1dc2c" providerId="ADAL" clId="{A237F066-3D2D-4695-A065-232CDFCFE126}" dt="2021-11-10T23:06:29.533" v="1647"/>
          <ac:spMkLst>
            <pc:docMk/>
            <pc:sldMk cId="3740102185" sldId="342"/>
            <ac:spMk id="219" creationId="{3E566758-D58A-411F-82F9-6A109B4C3566}"/>
          </ac:spMkLst>
        </pc:spChg>
        <pc:spChg chg="add mod">
          <ac:chgData name="Amelia Veith" userId="15bdf0d5-432d-4157-83ae-63e3a7e1dc2c" providerId="ADAL" clId="{A237F066-3D2D-4695-A065-232CDFCFE126}" dt="2021-11-10T23:09:04.158" v="1679" actId="1076"/>
          <ac:spMkLst>
            <pc:docMk/>
            <pc:sldMk cId="3740102185" sldId="342"/>
            <ac:spMk id="237" creationId="{1622AA44-46B7-489F-A31D-9A46FC7C01B6}"/>
          </ac:spMkLst>
        </pc:spChg>
        <pc:spChg chg="mod">
          <ac:chgData name="Amelia Veith" userId="15bdf0d5-432d-4157-83ae-63e3a7e1dc2c" providerId="ADAL" clId="{A237F066-3D2D-4695-A065-232CDFCFE126}" dt="2021-11-10T21:41:01.094" v="1534" actId="1076"/>
          <ac:spMkLst>
            <pc:docMk/>
            <pc:sldMk cId="3740102185" sldId="342"/>
            <ac:spMk id="635" creationId="{00000000-0000-0000-0000-000000000000}"/>
          </ac:spMkLst>
        </pc:spChg>
        <pc:grpChg chg="add mod">
          <ac:chgData name="Amelia Veith" userId="15bdf0d5-432d-4157-83ae-63e3a7e1dc2c" providerId="ADAL" clId="{A237F066-3D2D-4695-A065-232CDFCFE126}" dt="2021-11-12T21:45:48.930" v="4400" actId="1037"/>
          <ac:grpSpMkLst>
            <pc:docMk/>
            <pc:sldMk cId="3740102185" sldId="342"/>
            <ac:grpSpMk id="4" creationId="{D4DED9B9-9C13-42B5-9E7F-0184D27AAFBB}"/>
          </ac:grpSpMkLst>
        </pc:grpChg>
        <pc:grpChg chg="del">
          <ac:chgData name="Amelia Veith" userId="15bdf0d5-432d-4157-83ae-63e3a7e1dc2c" providerId="ADAL" clId="{A237F066-3D2D-4695-A065-232CDFCFE126}" dt="2021-11-10T21:26:27.080" v="1402" actId="478"/>
          <ac:grpSpMkLst>
            <pc:docMk/>
            <pc:sldMk cId="3740102185" sldId="342"/>
            <ac:grpSpMk id="7" creationId="{E77F7502-C92F-400C-9829-8D2617961BF1}"/>
          </ac:grpSpMkLst>
        </pc:grpChg>
        <pc:grpChg chg="del">
          <ac:chgData name="Amelia Veith" userId="15bdf0d5-432d-4157-83ae-63e3a7e1dc2c" providerId="ADAL" clId="{A237F066-3D2D-4695-A065-232CDFCFE126}" dt="2021-11-10T21:26:30.984" v="1406" actId="478"/>
          <ac:grpSpMkLst>
            <pc:docMk/>
            <pc:sldMk cId="3740102185" sldId="342"/>
            <ac:grpSpMk id="40" creationId="{08BC9B7E-1093-4D79-B631-415C69A2104E}"/>
          </ac:grpSpMkLst>
        </pc:grpChg>
        <pc:grpChg chg="add mod ord">
          <ac:chgData name="Amelia Veith" userId="15bdf0d5-432d-4157-83ae-63e3a7e1dc2c" providerId="ADAL" clId="{A237F066-3D2D-4695-A065-232CDFCFE126}" dt="2021-11-12T21:45:20.768" v="4390" actId="1036"/>
          <ac:grpSpMkLst>
            <pc:docMk/>
            <pc:sldMk cId="3740102185" sldId="342"/>
            <ac:grpSpMk id="82" creationId="{D0B2A809-99C6-45C9-B8DA-4D989997CEA5}"/>
          </ac:grpSpMkLst>
        </pc:grpChg>
        <pc:grpChg chg="mod">
          <ac:chgData name="Amelia Veith" userId="15bdf0d5-432d-4157-83ae-63e3a7e1dc2c" providerId="ADAL" clId="{A237F066-3D2D-4695-A065-232CDFCFE126}" dt="2021-11-10T21:27:35.211" v="1411"/>
          <ac:grpSpMkLst>
            <pc:docMk/>
            <pc:sldMk cId="3740102185" sldId="342"/>
            <ac:grpSpMk id="83" creationId="{D01E86BF-9107-4E88-B110-5E25688CF2BA}"/>
          </ac:grpSpMkLst>
        </pc:grpChg>
        <pc:grpChg chg="del">
          <ac:chgData name="Amelia Veith" userId="15bdf0d5-432d-4157-83ae-63e3a7e1dc2c" providerId="ADAL" clId="{A237F066-3D2D-4695-A065-232CDFCFE126}" dt="2021-11-10T21:26:28.235" v="1403" actId="478"/>
          <ac:grpSpMkLst>
            <pc:docMk/>
            <pc:sldMk cId="3740102185" sldId="342"/>
            <ac:grpSpMk id="92" creationId="{E6BDFFDA-5312-4A6B-9031-FB2535239DF5}"/>
          </ac:grpSpMkLst>
        </pc:grpChg>
        <pc:grpChg chg="add mod">
          <ac:chgData name="Amelia Veith" userId="15bdf0d5-432d-4157-83ae-63e3a7e1dc2c" providerId="ADAL" clId="{A237F066-3D2D-4695-A065-232CDFCFE126}" dt="2021-11-10T21:32:39.755" v="1469" actId="1076"/>
          <ac:grpSpMkLst>
            <pc:docMk/>
            <pc:sldMk cId="3740102185" sldId="342"/>
            <ac:grpSpMk id="96" creationId="{100E16B5-684B-4A03-A363-7C50805536F7}"/>
          </ac:grpSpMkLst>
        </pc:grpChg>
        <pc:grpChg chg="del">
          <ac:chgData name="Amelia Veith" userId="15bdf0d5-432d-4157-83ae-63e3a7e1dc2c" providerId="ADAL" clId="{A237F066-3D2D-4695-A065-232CDFCFE126}" dt="2021-11-10T21:26:33.051" v="1407" actId="478"/>
          <ac:grpSpMkLst>
            <pc:docMk/>
            <pc:sldMk cId="3740102185" sldId="342"/>
            <ac:grpSpMk id="99" creationId="{B6C2DC97-1B76-4F4E-A5E8-7C347E75E767}"/>
          </ac:grpSpMkLst>
        </pc:grpChg>
        <pc:grpChg chg="mod">
          <ac:chgData name="Amelia Veith" userId="15bdf0d5-432d-4157-83ae-63e3a7e1dc2c" providerId="ADAL" clId="{A237F066-3D2D-4695-A065-232CDFCFE126}" dt="2021-11-10T21:27:35.211" v="1411"/>
          <ac:grpSpMkLst>
            <pc:docMk/>
            <pc:sldMk cId="3740102185" sldId="342"/>
            <ac:grpSpMk id="128" creationId="{C1A2D34D-47EC-417A-BD70-BC4CB6E0FF88}"/>
          </ac:grpSpMkLst>
        </pc:grpChg>
        <pc:grpChg chg="mod">
          <ac:chgData name="Amelia Veith" userId="15bdf0d5-432d-4157-83ae-63e3a7e1dc2c" providerId="ADAL" clId="{A237F066-3D2D-4695-A065-232CDFCFE126}" dt="2021-11-10T21:27:35.211" v="1411"/>
          <ac:grpSpMkLst>
            <pc:docMk/>
            <pc:sldMk cId="3740102185" sldId="342"/>
            <ac:grpSpMk id="130" creationId="{F3E45534-7AFF-49F7-90B1-17DC66B2B693}"/>
          </ac:grpSpMkLst>
        </pc:grpChg>
        <pc:grpChg chg="mod">
          <ac:chgData name="Amelia Veith" userId="15bdf0d5-432d-4157-83ae-63e3a7e1dc2c" providerId="ADAL" clId="{A237F066-3D2D-4695-A065-232CDFCFE126}" dt="2021-11-10T21:27:35.211" v="1411"/>
          <ac:grpSpMkLst>
            <pc:docMk/>
            <pc:sldMk cId="3740102185" sldId="342"/>
            <ac:grpSpMk id="131" creationId="{FB3D5735-7CF4-4400-85C9-4D71C968BBAB}"/>
          </ac:grpSpMkLst>
        </pc:grpChg>
        <pc:grpChg chg="add mod">
          <ac:chgData name="Amelia Veith" userId="15bdf0d5-432d-4157-83ae-63e3a7e1dc2c" providerId="ADAL" clId="{A237F066-3D2D-4695-A065-232CDFCFE126}" dt="2021-11-10T21:33:11.210" v="1471" actId="1076"/>
          <ac:grpSpMkLst>
            <pc:docMk/>
            <pc:sldMk cId="3740102185" sldId="342"/>
            <ac:grpSpMk id="160" creationId="{D380FAE1-5FAF-4138-B145-268758C1BD38}"/>
          </ac:grpSpMkLst>
        </pc:grpChg>
        <pc:grpChg chg="mod">
          <ac:chgData name="Amelia Veith" userId="15bdf0d5-432d-4157-83ae-63e3a7e1dc2c" providerId="ADAL" clId="{A237F066-3D2D-4695-A065-232CDFCFE126}" dt="2021-11-10T21:33:04.163" v="1470"/>
          <ac:grpSpMkLst>
            <pc:docMk/>
            <pc:sldMk cId="3740102185" sldId="342"/>
            <ac:grpSpMk id="162" creationId="{27DCF260-31A1-4774-BD85-9CF2A16676C5}"/>
          </ac:grpSpMkLst>
        </pc:grpChg>
        <pc:grpChg chg="mod">
          <ac:chgData name="Amelia Veith" userId="15bdf0d5-432d-4157-83ae-63e3a7e1dc2c" providerId="ADAL" clId="{A237F066-3D2D-4695-A065-232CDFCFE126}" dt="2021-11-10T21:33:04.163" v="1470"/>
          <ac:grpSpMkLst>
            <pc:docMk/>
            <pc:sldMk cId="3740102185" sldId="342"/>
            <ac:grpSpMk id="163" creationId="{DAE74F2E-1DA7-4D94-A512-25DB131D978B}"/>
          </ac:grpSpMkLst>
        </pc:grpChg>
        <pc:grpChg chg="del mod">
          <ac:chgData name="Amelia Veith" userId="15bdf0d5-432d-4157-83ae-63e3a7e1dc2c" providerId="ADAL" clId="{A237F066-3D2D-4695-A065-232CDFCFE126}" dt="2021-11-10T21:33:13.411" v="1472" actId="478"/>
          <ac:grpSpMkLst>
            <pc:docMk/>
            <pc:sldMk cId="3740102185" sldId="342"/>
            <ac:grpSpMk id="164" creationId="{248683F9-67F6-4621-A8CE-C38386BFFCC1}"/>
          </ac:grpSpMkLst>
        </pc:grpChg>
        <pc:grpChg chg="add mod">
          <ac:chgData name="Amelia Veith" userId="15bdf0d5-432d-4157-83ae-63e3a7e1dc2c" providerId="ADAL" clId="{A237F066-3D2D-4695-A065-232CDFCFE126}" dt="2021-11-10T23:06:28.082" v="1646" actId="1076"/>
          <ac:grpSpMkLst>
            <pc:docMk/>
            <pc:sldMk cId="3740102185" sldId="342"/>
            <ac:grpSpMk id="195" creationId="{68EA1864-BF14-4C6F-A621-58E3F1C4F520}"/>
          </ac:grpSpMkLst>
        </pc:grpChg>
        <pc:grpChg chg="add mod">
          <ac:chgData name="Amelia Veith" userId="15bdf0d5-432d-4157-83ae-63e3a7e1dc2c" providerId="ADAL" clId="{A237F066-3D2D-4695-A065-232CDFCFE126}" dt="2021-11-10T23:06:38.693" v="1649" actId="1076"/>
          <ac:grpSpMkLst>
            <pc:docMk/>
            <pc:sldMk cId="3740102185" sldId="342"/>
            <ac:grpSpMk id="216" creationId="{0A586349-8F48-46D9-A100-E098CC622695}"/>
          </ac:grpSpMkLst>
        </pc:grpChg>
        <pc:cxnChg chg="mod">
          <ac:chgData name="Amelia Veith" userId="15bdf0d5-432d-4157-83ae-63e3a7e1dc2c" providerId="ADAL" clId="{A237F066-3D2D-4695-A065-232CDFCFE126}" dt="2021-11-10T21:26:25.777" v="1401" actId="478"/>
          <ac:cxnSpMkLst>
            <pc:docMk/>
            <pc:sldMk cId="3740102185" sldId="342"/>
            <ac:cxnSpMk id="3" creationId="{09A36B7A-F8F6-4454-9AB8-C0585F5796D5}"/>
          </ac:cxnSpMkLst>
        </pc:cxnChg>
        <pc:cxnChg chg="mod">
          <ac:chgData name="Amelia Veith" userId="15bdf0d5-432d-4157-83ae-63e3a7e1dc2c" providerId="ADAL" clId="{A237F066-3D2D-4695-A065-232CDFCFE126}" dt="2021-11-10T21:26:27.080" v="1402" actId="478"/>
          <ac:cxnSpMkLst>
            <pc:docMk/>
            <pc:sldMk cId="3740102185" sldId="342"/>
            <ac:cxnSpMk id="21" creationId="{50DBFD91-0413-4246-9703-CDC4E27460AF}"/>
          </ac:cxnSpMkLst>
        </pc:cxnChg>
        <pc:cxnChg chg="mod">
          <ac:chgData name="Amelia Veith" userId="15bdf0d5-432d-4157-83ae-63e3a7e1dc2c" providerId="ADAL" clId="{A237F066-3D2D-4695-A065-232CDFCFE126}" dt="2021-11-10T21:26:27.080" v="1402" actId="478"/>
          <ac:cxnSpMkLst>
            <pc:docMk/>
            <pc:sldMk cId="3740102185" sldId="342"/>
            <ac:cxnSpMk id="24" creationId="{040B20AF-1555-42DF-8BF4-1858D41F27D9}"/>
          </ac:cxnSpMkLst>
        </pc:cxnChg>
        <pc:cxnChg chg="mod">
          <ac:chgData name="Amelia Veith" userId="15bdf0d5-432d-4157-83ae-63e3a7e1dc2c" providerId="ADAL" clId="{A237F066-3D2D-4695-A065-232CDFCFE126}" dt="2021-11-10T21:26:27.080" v="1402" actId="478"/>
          <ac:cxnSpMkLst>
            <pc:docMk/>
            <pc:sldMk cId="3740102185" sldId="342"/>
            <ac:cxnSpMk id="25" creationId="{2C96706A-1618-4E5B-A6EB-C8BCA0173DDF}"/>
          </ac:cxnSpMkLst>
        </pc:cxnChg>
        <pc:cxnChg chg="mod">
          <ac:chgData name="Amelia Veith" userId="15bdf0d5-432d-4157-83ae-63e3a7e1dc2c" providerId="ADAL" clId="{A237F066-3D2D-4695-A065-232CDFCFE126}" dt="2021-11-10T21:26:27.080" v="1402" actId="478"/>
          <ac:cxnSpMkLst>
            <pc:docMk/>
            <pc:sldMk cId="3740102185" sldId="342"/>
            <ac:cxnSpMk id="26" creationId="{77716FB0-DAAA-4318-8BA7-234C5766B16F}"/>
          </ac:cxnSpMkLst>
        </pc:cxnChg>
        <pc:cxnChg chg="mod">
          <ac:chgData name="Amelia Veith" userId="15bdf0d5-432d-4157-83ae-63e3a7e1dc2c" providerId="ADAL" clId="{A237F066-3D2D-4695-A065-232CDFCFE126}" dt="2021-11-10T21:26:27.080" v="1402" actId="478"/>
          <ac:cxnSpMkLst>
            <pc:docMk/>
            <pc:sldMk cId="3740102185" sldId="342"/>
            <ac:cxnSpMk id="36" creationId="{637A31CB-9AA1-4BFE-B687-3D272C989252}"/>
          </ac:cxnSpMkLst>
        </pc:cxnChg>
        <pc:cxnChg chg="mod">
          <ac:chgData name="Amelia Veith" userId="15bdf0d5-432d-4157-83ae-63e3a7e1dc2c" providerId="ADAL" clId="{A237F066-3D2D-4695-A065-232CDFCFE126}" dt="2021-11-10T21:26:33.051" v="1407" actId="478"/>
          <ac:cxnSpMkLst>
            <pc:docMk/>
            <pc:sldMk cId="3740102185" sldId="342"/>
            <ac:cxnSpMk id="111" creationId="{4E59F2A1-4B20-4D53-B331-31B0571B4991}"/>
          </ac:cxnSpMkLst>
        </pc:cxnChg>
        <pc:cxnChg chg="mod">
          <ac:chgData name="Amelia Veith" userId="15bdf0d5-432d-4157-83ae-63e3a7e1dc2c" providerId="ADAL" clId="{A237F066-3D2D-4695-A065-232CDFCFE126}" dt="2021-11-10T21:26:33.051" v="1407" actId="478"/>
          <ac:cxnSpMkLst>
            <pc:docMk/>
            <pc:sldMk cId="3740102185" sldId="342"/>
            <ac:cxnSpMk id="114" creationId="{887943A0-FA6A-4BE2-B4C0-8C1801419836}"/>
          </ac:cxnSpMkLst>
        </pc:cxnChg>
        <pc:cxnChg chg="mod">
          <ac:chgData name="Amelia Veith" userId="15bdf0d5-432d-4157-83ae-63e3a7e1dc2c" providerId="ADAL" clId="{A237F066-3D2D-4695-A065-232CDFCFE126}" dt="2021-11-10T21:26:33.051" v="1407" actId="478"/>
          <ac:cxnSpMkLst>
            <pc:docMk/>
            <pc:sldMk cId="3740102185" sldId="342"/>
            <ac:cxnSpMk id="115" creationId="{D6D27CE6-9B28-4748-B585-8E87430E289B}"/>
          </ac:cxnSpMkLst>
        </pc:cxnChg>
        <pc:cxnChg chg="mod">
          <ac:chgData name="Amelia Veith" userId="15bdf0d5-432d-4157-83ae-63e3a7e1dc2c" providerId="ADAL" clId="{A237F066-3D2D-4695-A065-232CDFCFE126}" dt="2021-11-10T21:26:33.051" v="1407" actId="478"/>
          <ac:cxnSpMkLst>
            <pc:docMk/>
            <pc:sldMk cId="3740102185" sldId="342"/>
            <ac:cxnSpMk id="116" creationId="{0E99B78C-3B61-45B1-8BF5-1E50E2D18EED}"/>
          </ac:cxnSpMkLst>
        </pc:cxnChg>
        <pc:cxnChg chg="mod">
          <ac:chgData name="Amelia Veith" userId="15bdf0d5-432d-4157-83ae-63e3a7e1dc2c" providerId="ADAL" clId="{A237F066-3D2D-4695-A065-232CDFCFE126}" dt="2021-11-10T21:26:33.051" v="1407" actId="478"/>
          <ac:cxnSpMkLst>
            <pc:docMk/>
            <pc:sldMk cId="3740102185" sldId="342"/>
            <ac:cxnSpMk id="125" creationId="{CD20A6DA-27DF-4A9F-A025-113C4F041086}"/>
          </ac:cxnSpMkLst>
        </pc:cxnChg>
        <pc:cxnChg chg="mod">
          <ac:chgData name="Amelia Veith" userId="15bdf0d5-432d-4157-83ae-63e3a7e1dc2c" providerId="ADAL" clId="{A237F066-3D2D-4695-A065-232CDFCFE126}" dt="2021-11-10T21:27:35.211" v="1411"/>
          <ac:cxnSpMkLst>
            <pc:docMk/>
            <pc:sldMk cId="3740102185" sldId="342"/>
            <ac:cxnSpMk id="141" creationId="{D7AF69B5-9230-4EF9-812B-B7A5206E4448}"/>
          </ac:cxnSpMkLst>
        </pc:cxnChg>
        <pc:cxnChg chg="mod">
          <ac:chgData name="Amelia Veith" userId="15bdf0d5-432d-4157-83ae-63e3a7e1dc2c" providerId="ADAL" clId="{A237F066-3D2D-4695-A065-232CDFCFE126}" dt="2021-11-10T21:27:35.211" v="1411"/>
          <ac:cxnSpMkLst>
            <pc:docMk/>
            <pc:sldMk cId="3740102185" sldId="342"/>
            <ac:cxnSpMk id="142" creationId="{EA6509F4-ABD8-4B60-BA66-403DABD6A673}"/>
          </ac:cxnSpMkLst>
        </pc:cxnChg>
        <pc:cxnChg chg="mod">
          <ac:chgData name="Amelia Veith" userId="15bdf0d5-432d-4157-83ae-63e3a7e1dc2c" providerId="ADAL" clId="{A237F066-3D2D-4695-A065-232CDFCFE126}" dt="2021-11-10T21:27:35.211" v="1411"/>
          <ac:cxnSpMkLst>
            <pc:docMk/>
            <pc:sldMk cId="3740102185" sldId="342"/>
            <ac:cxnSpMk id="143" creationId="{661B12C4-3FFC-495F-85F8-739EB7C4F661}"/>
          </ac:cxnSpMkLst>
        </pc:cxnChg>
        <pc:cxnChg chg="mod">
          <ac:chgData name="Amelia Veith" userId="15bdf0d5-432d-4157-83ae-63e3a7e1dc2c" providerId="ADAL" clId="{A237F066-3D2D-4695-A065-232CDFCFE126}" dt="2021-11-10T21:27:35.211" v="1411"/>
          <ac:cxnSpMkLst>
            <pc:docMk/>
            <pc:sldMk cId="3740102185" sldId="342"/>
            <ac:cxnSpMk id="144" creationId="{5445E9E6-7C19-4721-94B7-F6BE4C3ADF54}"/>
          </ac:cxnSpMkLst>
        </pc:cxnChg>
        <pc:cxnChg chg="mod">
          <ac:chgData name="Amelia Veith" userId="15bdf0d5-432d-4157-83ae-63e3a7e1dc2c" providerId="ADAL" clId="{A237F066-3D2D-4695-A065-232CDFCFE126}" dt="2021-11-10T21:27:35.211" v="1411"/>
          <ac:cxnSpMkLst>
            <pc:docMk/>
            <pc:sldMk cId="3740102185" sldId="342"/>
            <ac:cxnSpMk id="145" creationId="{A09F66E4-DA8C-4348-9386-08FA7B340541}"/>
          </ac:cxnSpMkLst>
        </pc:cxnChg>
        <pc:cxnChg chg="mod">
          <ac:chgData name="Amelia Veith" userId="15bdf0d5-432d-4157-83ae-63e3a7e1dc2c" providerId="ADAL" clId="{A237F066-3D2D-4695-A065-232CDFCFE126}" dt="2021-11-10T21:27:35.211" v="1411"/>
          <ac:cxnSpMkLst>
            <pc:docMk/>
            <pc:sldMk cId="3740102185" sldId="342"/>
            <ac:cxnSpMk id="146" creationId="{C82169C9-F3E3-4281-B72A-8F9041A3A4F7}"/>
          </ac:cxnSpMkLst>
        </pc:cxnChg>
        <pc:cxnChg chg="mod">
          <ac:chgData name="Amelia Veith" userId="15bdf0d5-432d-4157-83ae-63e3a7e1dc2c" providerId="ADAL" clId="{A237F066-3D2D-4695-A065-232CDFCFE126}" dt="2021-11-10T21:27:35.211" v="1411"/>
          <ac:cxnSpMkLst>
            <pc:docMk/>
            <pc:sldMk cId="3740102185" sldId="342"/>
            <ac:cxnSpMk id="147" creationId="{DBCEBF83-7CE9-489D-B603-17BFFFABF5DE}"/>
          </ac:cxnSpMkLst>
        </pc:cxnChg>
        <pc:cxnChg chg="mod">
          <ac:chgData name="Amelia Veith" userId="15bdf0d5-432d-4157-83ae-63e3a7e1dc2c" providerId="ADAL" clId="{A237F066-3D2D-4695-A065-232CDFCFE126}" dt="2021-11-10T21:27:35.211" v="1411"/>
          <ac:cxnSpMkLst>
            <pc:docMk/>
            <pc:sldMk cId="3740102185" sldId="342"/>
            <ac:cxnSpMk id="148" creationId="{1C159DC0-6D79-4C15-97DD-8AA30DA8785F}"/>
          </ac:cxnSpMkLst>
        </pc:cxnChg>
        <pc:cxnChg chg="mod">
          <ac:chgData name="Amelia Veith" userId="15bdf0d5-432d-4157-83ae-63e3a7e1dc2c" providerId="ADAL" clId="{A237F066-3D2D-4695-A065-232CDFCFE126}" dt="2021-11-10T21:27:35.211" v="1411"/>
          <ac:cxnSpMkLst>
            <pc:docMk/>
            <pc:sldMk cId="3740102185" sldId="342"/>
            <ac:cxnSpMk id="149" creationId="{37E1A565-0909-49A9-9587-8850824E67FF}"/>
          </ac:cxnSpMkLst>
        </pc:cxnChg>
        <pc:cxnChg chg="mod">
          <ac:chgData name="Amelia Veith" userId="15bdf0d5-432d-4157-83ae-63e3a7e1dc2c" providerId="ADAL" clId="{A237F066-3D2D-4695-A065-232CDFCFE126}" dt="2021-11-10T21:27:35.211" v="1411"/>
          <ac:cxnSpMkLst>
            <pc:docMk/>
            <pc:sldMk cId="3740102185" sldId="342"/>
            <ac:cxnSpMk id="150" creationId="{D9D1DBFF-341E-4680-96E5-4A214A9DCCC8}"/>
          </ac:cxnSpMkLst>
        </pc:cxnChg>
        <pc:cxnChg chg="mod">
          <ac:chgData name="Amelia Veith" userId="15bdf0d5-432d-4157-83ae-63e3a7e1dc2c" providerId="ADAL" clId="{A237F066-3D2D-4695-A065-232CDFCFE126}" dt="2021-11-10T21:27:35.211" v="1411"/>
          <ac:cxnSpMkLst>
            <pc:docMk/>
            <pc:sldMk cId="3740102185" sldId="342"/>
            <ac:cxnSpMk id="151" creationId="{41CE3E5A-5806-40B5-904B-3F382B6187BB}"/>
          </ac:cxnSpMkLst>
        </pc:cxnChg>
        <pc:cxnChg chg="mod">
          <ac:chgData name="Amelia Veith" userId="15bdf0d5-432d-4157-83ae-63e3a7e1dc2c" providerId="ADAL" clId="{A237F066-3D2D-4695-A065-232CDFCFE126}" dt="2021-11-10T21:27:35.211" v="1411"/>
          <ac:cxnSpMkLst>
            <pc:docMk/>
            <pc:sldMk cId="3740102185" sldId="342"/>
            <ac:cxnSpMk id="152" creationId="{FE1F5062-12A7-4B66-A79E-0C06281BD55A}"/>
          </ac:cxnSpMkLst>
        </pc:cxnChg>
        <pc:cxnChg chg="mod">
          <ac:chgData name="Amelia Veith" userId="15bdf0d5-432d-4157-83ae-63e3a7e1dc2c" providerId="ADAL" clId="{A237F066-3D2D-4695-A065-232CDFCFE126}" dt="2021-11-10T21:27:35.211" v="1411"/>
          <ac:cxnSpMkLst>
            <pc:docMk/>
            <pc:sldMk cId="3740102185" sldId="342"/>
            <ac:cxnSpMk id="153" creationId="{9E1009C2-A887-43D3-B1A0-454DC62536A0}"/>
          </ac:cxnSpMkLst>
        </pc:cxnChg>
        <pc:cxnChg chg="mod">
          <ac:chgData name="Amelia Veith" userId="15bdf0d5-432d-4157-83ae-63e3a7e1dc2c" providerId="ADAL" clId="{A237F066-3D2D-4695-A065-232CDFCFE126}" dt="2021-11-10T21:27:35.211" v="1411"/>
          <ac:cxnSpMkLst>
            <pc:docMk/>
            <pc:sldMk cId="3740102185" sldId="342"/>
            <ac:cxnSpMk id="154" creationId="{BB501138-937D-4824-AB43-4BCFBEF687DE}"/>
          </ac:cxnSpMkLst>
        </pc:cxnChg>
        <pc:cxnChg chg="mod">
          <ac:chgData name="Amelia Veith" userId="15bdf0d5-432d-4157-83ae-63e3a7e1dc2c" providerId="ADAL" clId="{A237F066-3D2D-4695-A065-232CDFCFE126}" dt="2021-11-10T21:27:35.211" v="1411"/>
          <ac:cxnSpMkLst>
            <pc:docMk/>
            <pc:sldMk cId="3740102185" sldId="342"/>
            <ac:cxnSpMk id="155" creationId="{653A2269-325A-46A1-A225-1CA63F335D4D}"/>
          </ac:cxnSpMkLst>
        </pc:cxnChg>
        <pc:cxnChg chg="mod">
          <ac:chgData name="Amelia Veith" userId="15bdf0d5-432d-4157-83ae-63e3a7e1dc2c" providerId="ADAL" clId="{A237F066-3D2D-4695-A065-232CDFCFE126}" dt="2021-11-10T21:27:35.211" v="1411"/>
          <ac:cxnSpMkLst>
            <pc:docMk/>
            <pc:sldMk cId="3740102185" sldId="342"/>
            <ac:cxnSpMk id="156" creationId="{2A93CD55-B8D4-499D-94F7-219C97774406}"/>
          </ac:cxnSpMkLst>
        </pc:cxnChg>
        <pc:cxnChg chg="mod">
          <ac:chgData name="Amelia Veith" userId="15bdf0d5-432d-4157-83ae-63e3a7e1dc2c" providerId="ADAL" clId="{A237F066-3D2D-4695-A065-232CDFCFE126}" dt="2021-11-10T21:27:35.211" v="1411"/>
          <ac:cxnSpMkLst>
            <pc:docMk/>
            <pc:sldMk cId="3740102185" sldId="342"/>
            <ac:cxnSpMk id="157" creationId="{A83336BC-0C14-4CA3-87EE-98B99E637F5B}"/>
          </ac:cxnSpMkLst>
        </pc:cxnChg>
        <pc:cxnChg chg="mod">
          <ac:chgData name="Amelia Veith" userId="15bdf0d5-432d-4157-83ae-63e3a7e1dc2c" providerId="ADAL" clId="{A237F066-3D2D-4695-A065-232CDFCFE126}" dt="2021-11-10T21:33:04.163" v="1470"/>
          <ac:cxnSpMkLst>
            <pc:docMk/>
            <pc:sldMk cId="3740102185" sldId="342"/>
            <ac:cxnSpMk id="174" creationId="{9A7A479E-8887-4849-AACB-AC74BDDFC75B}"/>
          </ac:cxnSpMkLst>
        </pc:cxnChg>
        <pc:cxnChg chg="mod">
          <ac:chgData name="Amelia Veith" userId="15bdf0d5-432d-4157-83ae-63e3a7e1dc2c" providerId="ADAL" clId="{A237F066-3D2D-4695-A065-232CDFCFE126}" dt="2021-11-10T21:33:04.163" v="1470"/>
          <ac:cxnSpMkLst>
            <pc:docMk/>
            <pc:sldMk cId="3740102185" sldId="342"/>
            <ac:cxnSpMk id="175" creationId="{67EE0F4F-8306-499B-BA20-2913492A36EB}"/>
          </ac:cxnSpMkLst>
        </pc:cxnChg>
        <pc:cxnChg chg="mod">
          <ac:chgData name="Amelia Veith" userId="15bdf0d5-432d-4157-83ae-63e3a7e1dc2c" providerId="ADAL" clId="{A237F066-3D2D-4695-A065-232CDFCFE126}" dt="2021-11-10T21:33:04.163" v="1470"/>
          <ac:cxnSpMkLst>
            <pc:docMk/>
            <pc:sldMk cId="3740102185" sldId="342"/>
            <ac:cxnSpMk id="176" creationId="{9DBBE33E-98D1-4516-A897-194EBF934169}"/>
          </ac:cxnSpMkLst>
        </pc:cxnChg>
        <pc:cxnChg chg="mod">
          <ac:chgData name="Amelia Veith" userId="15bdf0d5-432d-4157-83ae-63e3a7e1dc2c" providerId="ADAL" clId="{A237F066-3D2D-4695-A065-232CDFCFE126}" dt="2021-11-10T21:33:04.163" v="1470"/>
          <ac:cxnSpMkLst>
            <pc:docMk/>
            <pc:sldMk cId="3740102185" sldId="342"/>
            <ac:cxnSpMk id="177" creationId="{BB00B5CF-4B5D-46CC-BEE9-F6AA51CCE88A}"/>
          </ac:cxnSpMkLst>
        </pc:cxnChg>
        <pc:cxnChg chg="mod">
          <ac:chgData name="Amelia Veith" userId="15bdf0d5-432d-4157-83ae-63e3a7e1dc2c" providerId="ADAL" clId="{A237F066-3D2D-4695-A065-232CDFCFE126}" dt="2021-11-10T21:33:04.163" v="1470"/>
          <ac:cxnSpMkLst>
            <pc:docMk/>
            <pc:sldMk cId="3740102185" sldId="342"/>
            <ac:cxnSpMk id="178" creationId="{F872424D-8E8A-43AD-B952-1B25EA9BB90C}"/>
          </ac:cxnSpMkLst>
        </pc:cxnChg>
        <pc:cxnChg chg="mod">
          <ac:chgData name="Amelia Veith" userId="15bdf0d5-432d-4157-83ae-63e3a7e1dc2c" providerId="ADAL" clId="{A237F066-3D2D-4695-A065-232CDFCFE126}" dt="2021-11-10T21:33:04.163" v="1470"/>
          <ac:cxnSpMkLst>
            <pc:docMk/>
            <pc:sldMk cId="3740102185" sldId="342"/>
            <ac:cxnSpMk id="179" creationId="{C58E3AD3-E8DF-41BD-BFAA-5664E9D7D19F}"/>
          </ac:cxnSpMkLst>
        </pc:cxnChg>
        <pc:cxnChg chg="mod">
          <ac:chgData name="Amelia Veith" userId="15bdf0d5-432d-4157-83ae-63e3a7e1dc2c" providerId="ADAL" clId="{A237F066-3D2D-4695-A065-232CDFCFE126}" dt="2021-11-10T21:33:04.163" v="1470"/>
          <ac:cxnSpMkLst>
            <pc:docMk/>
            <pc:sldMk cId="3740102185" sldId="342"/>
            <ac:cxnSpMk id="180" creationId="{5AE2027E-22E5-45BC-AADD-33FE611922C6}"/>
          </ac:cxnSpMkLst>
        </pc:cxnChg>
        <pc:cxnChg chg="mod">
          <ac:chgData name="Amelia Veith" userId="15bdf0d5-432d-4157-83ae-63e3a7e1dc2c" providerId="ADAL" clId="{A237F066-3D2D-4695-A065-232CDFCFE126}" dt="2021-11-10T21:33:04.163" v="1470"/>
          <ac:cxnSpMkLst>
            <pc:docMk/>
            <pc:sldMk cId="3740102185" sldId="342"/>
            <ac:cxnSpMk id="181" creationId="{14A14938-0A8F-4712-AD71-A0C92493A926}"/>
          </ac:cxnSpMkLst>
        </pc:cxnChg>
        <pc:cxnChg chg="mod">
          <ac:chgData name="Amelia Veith" userId="15bdf0d5-432d-4157-83ae-63e3a7e1dc2c" providerId="ADAL" clId="{A237F066-3D2D-4695-A065-232CDFCFE126}" dt="2021-11-10T21:33:04.163" v="1470"/>
          <ac:cxnSpMkLst>
            <pc:docMk/>
            <pc:sldMk cId="3740102185" sldId="342"/>
            <ac:cxnSpMk id="182" creationId="{88D65E60-B87C-4797-AB5C-78D83F4CDDA5}"/>
          </ac:cxnSpMkLst>
        </pc:cxnChg>
        <pc:cxnChg chg="mod">
          <ac:chgData name="Amelia Veith" userId="15bdf0d5-432d-4157-83ae-63e3a7e1dc2c" providerId="ADAL" clId="{A237F066-3D2D-4695-A065-232CDFCFE126}" dt="2021-11-10T21:33:04.163" v="1470"/>
          <ac:cxnSpMkLst>
            <pc:docMk/>
            <pc:sldMk cId="3740102185" sldId="342"/>
            <ac:cxnSpMk id="183" creationId="{19A82FFB-B45A-467A-80D2-F8B8E785F774}"/>
          </ac:cxnSpMkLst>
        </pc:cxnChg>
        <pc:cxnChg chg="mod">
          <ac:chgData name="Amelia Veith" userId="15bdf0d5-432d-4157-83ae-63e3a7e1dc2c" providerId="ADAL" clId="{A237F066-3D2D-4695-A065-232CDFCFE126}" dt="2021-11-10T21:33:04.163" v="1470"/>
          <ac:cxnSpMkLst>
            <pc:docMk/>
            <pc:sldMk cId="3740102185" sldId="342"/>
            <ac:cxnSpMk id="184" creationId="{A0C88ABD-B66A-49EA-B801-9E74043687C0}"/>
          </ac:cxnSpMkLst>
        </pc:cxnChg>
        <pc:cxnChg chg="mod">
          <ac:chgData name="Amelia Veith" userId="15bdf0d5-432d-4157-83ae-63e3a7e1dc2c" providerId="ADAL" clId="{A237F066-3D2D-4695-A065-232CDFCFE126}" dt="2021-11-10T21:33:04.163" v="1470"/>
          <ac:cxnSpMkLst>
            <pc:docMk/>
            <pc:sldMk cId="3740102185" sldId="342"/>
            <ac:cxnSpMk id="185" creationId="{3F72D70F-D766-49F7-8010-59C5749D5CCC}"/>
          </ac:cxnSpMkLst>
        </pc:cxnChg>
        <pc:cxnChg chg="mod">
          <ac:chgData name="Amelia Veith" userId="15bdf0d5-432d-4157-83ae-63e3a7e1dc2c" providerId="ADAL" clId="{A237F066-3D2D-4695-A065-232CDFCFE126}" dt="2021-11-10T21:33:04.163" v="1470"/>
          <ac:cxnSpMkLst>
            <pc:docMk/>
            <pc:sldMk cId="3740102185" sldId="342"/>
            <ac:cxnSpMk id="186" creationId="{56FE4533-1F5B-44A7-9BED-0555CB5A46FA}"/>
          </ac:cxnSpMkLst>
        </pc:cxnChg>
        <pc:cxnChg chg="mod">
          <ac:chgData name="Amelia Veith" userId="15bdf0d5-432d-4157-83ae-63e3a7e1dc2c" providerId="ADAL" clId="{A237F066-3D2D-4695-A065-232CDFCFE126}" dt="2021-11-10T21:33:04.163" v="1470"/>
          <ac:cxnSpMkLst>
            <pc:docMk/>
            <pc:sldMk cId="3740102185" sldId="342"/>
            <ac:cxnSpMk id="187" creationId="{75BE7230-6417-4097-91E5-249009591D36}"/>
          </ac:cxnSpMkLst>
        </pc:cxnChg>
        <pc:cxnChg chg="mod">
          <ac:chgData name="Amelia Veith" userId="15bdf0d5-432d-4157-83ae-63e3a7e1dc2c" providerId="ADAL" clId="{A237F066-3D2D-4695-A065-232CDFCFE126}" dt="2021-11-10T21:33:04.163" v="1470"/>
          <ac:cxnSpMkLst>
            <pc:docMk/>
            <pc:sldMk cId="3740102185" sldId="342"/>
            <ac:cxnSpMk id="188" creationId="{1D8615AF-3610-452B-867B-C30C2230BC31}"/>
          </ac:cxnSpMkLst>
        </pc:cxnChg>
        <pc:cxnChg chg="mod">
          <ac:chgData name="Amelia Veith" userId="15bdf0d5-432d-4157-83ae-63e3a7e1dc2c" providerId="ADAL" clId="{A237F066-3D2D-4695-A065-232CDFCFE126}" dt="2021-11-10T21:33:04.163" v="1470"/>
          <ac:cxnSpMkLst>
            <pc:docMk/>
            <pc:sldMk cId="3740102185" sldId="342"/>
            <ac:cxnSpMk id="189" creationId="{30919E1D-137C-43A5-B07A-F098A3E2EF5C}"/>
          </ac:cxnSpMkLst>
        </pc:cxnChg>
        <pc:cxnChg chg="mod">
          <ac:chgData name="Amelia Veith" userId="15bdf0d5-432d-4157-83ae-63e3a7e1dc2c" providerId="ADAL" clId="{A237F066-3D2D-4695-A065-232CDFCFE126}" dt="2021-11-10T21:33:04.163" v="1470"/>
          <ac:cxnSpMkLst>
            <pc:docMk/>
            <pc:sldMk cId="3740102185" sldId="342"/>
            <ac:cxnSpMk id="190" creationId="{8EBE42AE-A096-47D7-9B93-6DAEEE4F7B2E}"/>
          </ac:cxnSpMkLst>
        </pc:cxnChg>
        <pc:cxnChg chg="mod">
          <ac:chgData name="Amelia Veith" userId="15bdf0d5-432d-4157-83ae-63e3a7e1dc2c" providerId="ADAL" clId="{A237F066-3D2D-4695-A065-232CDFCFE126}" dt="2021-11-10T23:06:15.993" v="1640"/>
          <ac:cxnSpMkLst>
            <pc:docMk/>
            <pc:sldMk cId="3740102185" sldId="342"/>
            <ac:cxnSpMk id="199" creationId="{D866ACD0-35F0-4DCC-8E0E-A9130D96A0E5}"/>
          </ac:cxnSpMkLst>
        </pc:cxnChg>
        <pc:cxnChg chg="mod">
          <ac:chgData name="Amelia Veith" userId="15bdf0d5-432d-4157-83ae-63e3a7e1dc2c" providerId="ADAL" clId="{A237F066-3D2D-4695-A065-232CDFCFE126}" dt="2021-11-10T23:06:15.993" v="1640"/>
          <ac:cxnSpMkLst>
            <pc:docMk/>
            <pc:sldMk cId="3740102185" sldId="342"/>
            <ac:cxnSpMk id="200" creationId="{E0774AFE-56C8-43FB-9F53-B091425F60CC}"/>
          </ac:cxnSpMkLst>
        </pc:cxnChg>
        <pc:cxnChg chg="mod">
          <ac:chgData name="Amelia Veith" userId="15bdf0d5-432d-4157-83ae-63e3a7e1dc2c" providerId="ADAL" clId="{A237F066-3D2D-4695-A065-232CDFCFE126}" dt="2021-11-10T23:06:15.993" v="1640"/>
          <ac:cxnSpMkLst>
            <pc:docMk/>
            <pc:sldMk cId="3740102185" sldId="342"/>
            <ac:cxnSpMk id="201" creationId="{D76ED45B-1855-4AE3-B072-DE1DB1B52956}"/>
          </ac:cxnSpMkLst>
        </pc:cxnChg>
        <pc:cxnChg chg="mod">
          <ac:chgData name="Amelia Veith" userId="15bdf0d5-432d-4157-83ae-63e3a7e1dc2c" providerId="ADAL" clId="{A237F066-3D2D-4695-A065-232CDFCFE126}" dt="2021-11-10T23:06:15.993" v="1640"/>
          <ac:cxnSpMkLst>
            <pc:docMk/>
            <pc:sldMk cId="3740102185" sldId="342"/>
            <ac:cxnSpMk id="202" creationId="{14D2A055-426E-465C-8C5B-90807B31111F}"/>
          </ac:cxnSpMkLst>
        </pc:cxnChg>
        <pc:cxnChg chg="mod">
          <ac:chgData name="Amelia Veith" userId="15bdf0d5-432d-4157-83ae-63e3a7e1dc2c" providerId="ADAL" clId="{A237F066-3D2D-4695-A065-232CDFCFE126}" dt="2021-11-10T23:06:15.993" v="1640"/>
          <ac:cxnSpMkLst>
            <pc:docMk/>
            <pc:sldMk cId="3740102185" sldId="342"/>
            <ac:cxnSpMk id="203" creationId="{CA92C6EB-3422-48B7-BC01-097446FBE361}"/>
          </ac:cxnSpMkLst>
        </pc:cxnChg>
        <pc:cxnChg chg="mod">
          <ac:chgData name="Amelia Veith" userId="15bdf0d5-432d-4157-83ae-63e3a7e1dc2c" providerId="ADAL" clId="{A237F066-3D2D-4695-A065-232CDFCFE126}" dt="2021-11-10T23:06:15.993" v="1640"/>
          <ac:cxnSpMkLst>
            <pc:docMk/>
            <pc:sldMk cId="3740102185" sldId="342"/>
            <ac:cxnSpMk id="204" creationId="{61C548D7-534C-4980-A521-6F55A5E9916F}"/>
          </ac:cxnSpMkLst>
        </pc:cxnChg>
        <pc:cxnChg chg="mod">
          <ac:chgData name="Amelia Veith" userId="15bdf0d5-432d-4157-83ae-63e3a7e1dc2c" providerId="ADAL" clId="{A237F066-3D2D-4695-A065-232CDFCFE126}" dt="2021-11-10T23:06:15.993" v="1640"/>
          <ac:cxnSpMkLst>
            <pc:docMk/>
            <pc:sldMk cId="3740102185" sldId="342"/>
            <ac:cxnSpMk id="205" creationId="{A6693E0A-9854-4585-B697-77F912370D97}"/>
          </ac:cxnSpMkLst>
        </pc:cxnChg>
        <pc:cxnChg chg="mod">
          <ac:chgData name="Amelia Veith" userId="15bdf0d5-432d-4157-83ae-63e3a7e1dc2c" providerId="ADAL" clId="{A237F066-3D2D-4695-A065-232CDFCFE126}" dt="2021-11-10T23:06:15.993" v="1640"/>
          <ac:cxnSpMkLst>
            <pc:docMk/>
            <pc:sldMk cId="3740102185" sldId="342"/>
            <ac:cxnSpMk id="206" creationId="{1E294A20-544F-41D9-8D0F-04CB838217FE}"/>
          </ac:cxnSpMkLst>
        </pc:cxnChg>
        <pc:cxnChg chg="mod">
          <ac:chgData name="Amelia Veith" userId="15bdf0d5-432d-4157-83ae-63e3a7e1dc2c" providerId="ADAL" clId="{A237F066-3D2D-4695-A065-232CDFCFE126}" dt="2021-11-10T23:06:15.993" v="1640"/>
          <ac:cxnSpMkLst>
            <pc:docMk/>
            <pc:sldMk cId="3740102185" sldId="342"/>
            <ac:cxnSpMk id="207" creationId="{1AA8F1CF-CF08-4234-96F7-92EF6C2F8DB9}"/>
          </ac:cxnSpMkLst>
        </pc:cxnChg>
        <pc:cxnChg chg="mod">
          <ac:chgData name="Amelia Veith" userId="15bdf0d5-432d-4157-83ae-63e3a7e1dc2c" providerId="ADAL" clId="{A237F066-3D2D-4695-A065-232CDFCFE126}" dt="2021-11-10T23:06:15.993" v="1640"/>
          <ac:cxnSpMkLst>
            <pc:docMk/>
            <pc:sldMk cId="3740102185" sldId="342"/>
            <ac:cxnSpMk id="208" creationId="{08CC6509-D983-47C7-9F41-C45CF82E4CAD}"/>
          </ac:cxnSpMkLst>
        </pc:cxnChg>
        <pc:cxnChg chg="mod">
          <ac:chgData name="Amelia Veith" userId="15bdf0d5-432d-4157-83ae-63e3a7e1dc2c" providerId="ADAL" clId="{A237F066-3D2D-4695-A065-232CDFCFE126}" dt="2021-11-10T23:06:15.993" v="1640"/>
          <ac:cxnSpMkLst>
            <pc:docMk/>
            <pc:sldMk cId="3740102185" sldId="342"/>
            <ac:cxnSpMk id="209" creationId="{18837FA8-C511-4CBD-9F05-461F999305E6}"/>
          </ac:cxnSpMkLst>
        </pc:cxnChg>
        <pc:cxnChg chg="mod">
          <ac:chgData name="Amelia Veith" userId="15bdf0d5-432d-4157-83ae-63e3a7e1dc2c" providerId="ADAL" clId="{A237F066-3D2D-4695-A065-232CDFCFE126}" dt="2021-11-10T23:06:15.993" v="1640"/>
          <ac:cxnSpMkLst>
            <pc:docMk/>
            <pc:sldMk cId="3740102185" sldId="342"/>
            <ac:cxnSpMk id="210" creationId="{D54E87C6-DA29-422C-8517-51DE5DF56703}"/>
          </ac:cxnSpMkLst>
        </pc:cxnChg>
        <pc:cxnChg chg="mod">
          <ac:chgData name="Amelia Veith" userId="15bdf0d5-432d-4157-83ae-63e3a7e1dc2c" providerId="ADAL" clId="{A237F066-3D2D-4695-A065-232CDFCFE126}" dt="2021-11-10T23:06:15.993" v="1640"/>
          <ac:cxnSpMkLst>
            <pc:docMk/>
            <pc:sldMk cId="3740102185" sldId="342"/>
            <ac:cxnSpMk id="211" creationId="{ECFAF08A-8B3C-484F-BCB9-891F24BCE005}"/>
          </ac:cxnSpMkLst>
        </pc:cxnChg>
        <pc:cxnChg chg="mod">
          <ac:chgData name="Amelia Veith" userId="15bdf0d5-432d-4157-83ae-63e3a7e1dc2c" providerId="ADAL" clId="{A237F066-3D2D-4695-A065-232CDFCFE126}" dt="2021-11-10T23:06:15.993" v="1640"/>
          <ac:cxnSpMkLst>
            <pc:docMk/>
            <pc:sldMk cId="3740102185" sldId="342"/>
            <ac:cxnSpMk id="212" creationId="{2DA66ACE-511E-4D17-B40B-7F5B0BDBF6D2}"/>
          </ac:cxnSpMkLst>
        </pc:cxnChg>
        <pc:cxnChg chg="mod">
          <ac:chgData name="Amelia Veith" userId="15bdf0d5-432d-4157-83ae-63e3a7e1dc2c" providerId="ADAL" clId="{A237F066-3D2D-4695-A065-232CDFCFE126}" dt="2021-11-10T23:06:15.993" v="1640"/>
          <ac:cxnSpMkLst>
            <pc:docMk/>
            <pc:sldMk cId="3740102185" sldId="342"/>
            <ac:cxnSpMk id="213" creationId="{E2CA2770-DD06-4B9F-9E5A-9F9D8AFBA9FA}"/>
          </ac:cxnSpMkLst>
        </pc:cxnChg>
        <pc:cxnChg chg="mod">
          <ac:chgData name="Amelia Veith" userId="15bdf0d5-432d-4157-83ae-63e3a7e1dc2c" providerId="ADAL" clId="{A237F066-3D2D-4695-A065-232CDFCFE126}" dt="2021-11-10T23:06:15.993" v="1640"/>
          <ac:cxnSpMkLst>
            <pc:docMk/>
            <pc:sldMk cId="3740102185" sldId="342"/>
            <ac:cxnSpMk id="214" creationId="{1DA91595-435C-4750-A2C1-EBCED55CC928}"/>
          </ac:cxnSpMkLst>
        </pc:cxnChg>
        <pc:cxnChg chg="mod">
          <ac:chgData name="Amelia Veith" userId="15bdf0d5-432d-4157-83ae-63e3a7e1dc2c" providerId="ADAL" clId="{A237F066-3D2D-4695-A065-232CDFCFE126}" dt="2021-11-10T23:06:15.993" v="1640"/>
          <ac:cxnSpMkLst>
            <pc:docMk/>
            <pc:sldMk cId="3740102185" sldId="342"/>
            <ac:cxnSpMk id="215" creationId="{B6ECACB4-F235-4B1F-92A0-AB3C45CD02AC}"/>
          </ac:cxnSpMkLst>
        </pc:cxnChg>
        <pc:cxnChg chg="mod">
          <ac:chgData name="Amelia Veith" userId="15bdf0d5-432d-4157-83ae-63e3a7e1dc2c" providerId="ADAL" clId="{A237F066-3D2D-4695-A065-232CDFCFE126}" dt="2021-11-10T23:06:29.533" v="1647"/>
          <ac:cxnSpMkLst>
            <pc:docMk/>
            <pc:sldMk cId="3740102185" sldId="342"/>
            <ac:cxnSpMk id="220" creationId="{498444A4-167C-4FFB-A845-042D2D44D43F}"/>
          </ac:cxnSpMkLst>
        </pc:cxnChg>
        <pc:cxnChg chg="mod">
          <ac:chgData name="Amelia Veith" userId="15bdf0d5-432d-4157-83ae-63e3a7e1dc2c" providerId="ADAL" clId="{A237F066-3D2D-4695-A065-232CDFCFE126}" dt="2021-11-10T23:06:29.533" v="1647"/>
          <ac:cxnSpMkLst>
            <pc:docMk/>
            <pc:sldMk cId="3740102185" sldId="342"/>
            <ac:cxnSpMk id="221" creationId="{FF6CE4D3-DB83-4E2B-933B-26140C0BFB8F}"/>
          </ac:cxnSpMkLst>
        </pc:cxnChg>
        <pc:cxnChg chg="mod">
          <ac:chgData name="Amelia Veith" userId="15bdf0d5-432d-4157-83ae-63e3a7e1dc2c" providerId="ADAL" clId="{A237F066-3D2D-4695-A065-232CDFCFE126}" dt="2021-11-10T23:06:29.533" v="1647"/>
          <ac:cxnSpMkLst>
            <pc:docMk/>
            <pc:sldMk cId="3740102185" sldId="342"/>
            <ac:cxnSpMk id="222" creationId="{101F8914-C701-4F1F-B25E-3194D58DF102}"/>
          </ac:cxnSpMkLst>
        </pc:cxnChg>
        <pc:cxnChg chg="mod">
          <ac:chgData name="Amelia Veith" userId="15bdf0d5-432d-4157-83ae-63e3a7e1dc2c" providerId="ADAL" clId="{A237F066-3D2D-4695-A065-232CDFCFE126}" dt="2021-11-10T23:06:29.533" v="1647"/>
          <ac:cxnSpMkLst>
            <pc:docMk/>
            <pc:sldMk cId="3740102185" sldId="342"/>
            <ac:cxnSpMk id="223" creationId="{6BB92A93-B140-4C41-886B-EC9FC26C7319}"/>
          </ac:cxnSpMkLst>
        </pc:cxnChg>
        <pc:cxnChg chg="mod">
          <ac:chgData name="Amelia Veith" userId="15bdf0d5-432d-4157-83ae-63e3a7e1dc2c" providerId="ADAL" clId="{A237F066-3D2D-4695-A065-232CDFCFE126}" dt="2021-11-10T23:06:29.533" v="1647"/>
          <ac:cxnSpMkLst>
            <pc:docMk/>
            <pc:sldMk cId="3740102185" sldId="342"/>
            <ac:cxnSpMk id="224" creationId="{99F4BC5F-CA81-42BD-8E70-2CB2A68D5113}"/>
          </ac:cxnSpMkLst>
        </pc:cxnChg>
        <pc:cxnChg chg="mod">
          <ac:chgData name="Amelia Veith" userId="15bdf0d5-432d-4157-83ae-63e3a7e1dc2c" providerId="ADAL" clId="{A237F066-3D2D-4695-A065-232CDFCFE126}" dt="2021-11-10T23:06:29.533" v="1647"/>
          <ac:cxnSpMkLst>
            <pc:docMk/>
            <pc:sldMk cId="3740102185" sldId="342"/>
            <ac:cxnSpMk id="225" creationId="{E779F7CA-8161-4614-B39A-48DF3893B65B}"/>
          </ac:cxnSpMkLst>
        </pc:cxnChg>
        <pc:cxnChg chg="mod">
          <ac:chgData name="Amelia Veith" userId="15bdf0d5-432d-4157-83ae-63e3a7e1dc2c" providerId="ADAL" clId="{A237F066-3D2D-4695-A065-232CDFCFE126}" dt="2021-11-10T23:06:29.533" v="1647"/>
          <ac:cxnSpMkLst>
            <pc:docMk/>
            <pc:sldMk cId="3740102185" sldId="342"/>
            <ac:cxnSpMk id="226" creationId="{E9881FD6-4861-413C-B8F4-B4E96CA3B19E}"/>
          </ac:cxnSpMkLst>
        </pc:cxnChg>
        <pc:cxnChg chg="mod">
          <ac:chgData name="Amelia Veith" userId="15bdf0d5-432d-4157-83ae-63e3a7e1dc2c" providerId="ADAL" clId="{A237F066-3D2D-4695-A065-232CDFCFE126}" dt="2021-11-10T23:06:29.533" v="1647"/>
          <ac:cxnSpMkLst>
            <pc:docMk/>
            <pc:sldMk cId="3740102185" sldId="342"/>
            <ac:cxnSpMk id="227" creationId="{2E68F648-3238-4E45-9717-144D390F4A01}"/>
          </ac:cxnSpMkLst>
        </pc:cxnChg>
        <pc:cxnChg chg="mod">
          <ac:chgData name="Amelia Veith" userId="15bdf0d5-432d-4157-83ae-63e3a7e1dc2c" providerId="ADAL" clId="{A237F066-3D2D-4695-A065-232CDFCFE126}" dt="2021-11-10T23:06:29.533" v="1647"/>
          <ac:cxnSpMkLst>
            <pc:docMk/>
            <pc:sldMk cId="3740102185" sldId="342"/>
            <ac:cxnSpMk id="228" creationId="{6A4CA7D7-3335-4C22-8E2E-62F242C1CD74}"/>
          </ac:cxnSpMkLst>
        </pc:cxnChg>
        <pc:cxnChg chg="mod">
          <ac:chgData name="Amelia Veith" userId="15bdf0d5-432d-4157-83ae-63e3a7e1dc2c" providerId="ADAL" clId="{A237F066-3D2D-4695-A065-232CDFCFE126}" dt="2021-11-10T23:06:29.533" v="1647"/>
          <ac:cxnSpMkLst>
            <pc:docMk/>
            <pc:sldMk cId="3740102185" sldId="342"/>
            <ac:cxnSpMk id="229" creationId="{B9673564-EBAD-4BFE-A696-B751BE13EE39}"/>
          </ac:cxnSpMkLst>
        </pc:cxnChg>
        <pc:cxnChg chg="mod">
          <ac:chgData name="Amelia Veith" userId="15bdf0d5-432d-4157-83ae-63e3a7e1dc2c" providerId="ADAL" clId="{A237F066-3D2D-4695-A065-232CDFCFE126}" dt="2021-11-10T23:06:29.533" v="1647"/>
          <ac:cxnSpMkLst>
            <pc:docMk/>
            <pc:sldMk cId="3740102185" sldId="342"/>
            <ac:cxnSpMk id="230" creationId="{4040CD08-C8AF-400B-9C51-E8599925DBDB}"/>
          </ac:cxnSpMkLst>
        </pc:cxnChg>
        <pc:cxnChg chg="mod">
          <ac:chgData name="Amelia Veith" userId="15bdf0d5-432d-4157-83ae-63e3a7e1dc2c" providerId="ADAL" clId="{A237F066-3D2D-4695-A065-232CDFCFE126}" dt="2021-11-10T23:06:29.533" v="1647"/>
          <ac:cxnSpMkLst>
            <pc:docMk/>
            <pc:sldMk cId="3740102185" sldId="342"/>
            <ac:cxnSpMk id="231" creationId="{711E0A14-977F-4422-9830-028A85755965}"/>
          </ac:cxnSpMkLst>
        </pc:cxnChg>
        <pc:cxnChg chg="mod">
          <ac:chgData name="Amelia Veith" userId="15bdf0d5-432d-4157-83ae-63e3a7e1dc2c" providerId="ADAL" clId="{A237F066-3D2D-4695-A065-232CDFCFE126}" dt="2021-11-10T23:06:29.533" v="1647"/>
          <ac:cxnSpMkLst>
            <pc:docMk/>
            <pc:sldMk cId="3740102185" sldId="342"/>
            <ac:cxnSpMk id="232" creationId="{79DDAF4C-A56C-4DFE-B7F9-2CDC42BD5074}"/>
          </ac:cxnSpMkLst>
        </pc:cxnChg>
        <pc:cxnChg chg="mod">
          <ac:chgData name="Amelia Veith" userId="15bdf0d5-432d-4157-83ae-63e3a7e1dc2c" providerId="ADAL" clId="{A237F066-3D2D-4695-A065-232CDFCFE126}" dt="2021-11-10T23:06:29.533" v="1647"/>
          <ac:cxnSpMkLst>
            <pc:docMk/>
            <pc:sldMk cId="3740102185" sldId="342"/>
            <ac:cxnSpMk id="233" creationId="{F9BCC9E6-9ACC-4CBE-8591-4395728E1E31}"/>
          </ac:cxnSpMkLst>
        </pc:cxnChg>
        <pc:cxnChg chg="mod">
          <ac:chgData name="Amelia Veith" userId="15bdf0d5-432d-4157-83ae-63e3a7e1dc2c" providerId="ADAL" clId="{A237F066-3D2D-4695-A065-232CDFCFE126}" dt="2021-11-10T23:06:29.533" v="1647"/>
          <ac:cxnSpMkLst>
            <pc:docMk/>
            <pc:sldMk cId="3740102185" sldId="342"/>
            <ac:cxnSpMk id="234" creationId="{6C1FBD14-2ADD-4416-B350-8AE973939171}"/>
          </ac:cxnSpMkLst>
        </pc:cxnChg>
        <pc:cxnChg chg="mod">
          <ac:chgData name="Amelia Veith" userId="15bdf0d5-432d-4157-83ae-63e3a7e1dc2c" providerId="ADAL" clId="{A237F066-3D2D-4695-A065-232CDFCFE126}" dt="2021-11-10T23:06:29.533" v="1647"/>
          <ac:cxnSpMkLst>
            <pc:docMk/>
            <pc:sldMk cId="3740102185" sldId="342"/>
            <ac:cxnSpMk id="235" creationId="{2096B518-7351-445D-9426-1B6CA90CBB89}"/>
          </ac:cxnSpMkLst>
        </pc:cxnChg>
        <pc:cxnChg chg="mod">
          <ac:chgData name="Amelia Veith" userId="15bdf0d5-432d-4157-83ae-63e3a7e1dc2c" providerId="ADAL" clId="{A237F066-3D2D-4695-A065-232CDFCFE126}" dt="2021-11-10T23:06:29.533" v="1647"/>
          <ac:cxnSpMkLst>
            <pc:docMk/>
            <pc:sldMk cId="3740102185" sldId="342"/>
            <ac:cxnSpMk id="236" creationId="{8107B444-9300-476C-B3E3-C1A9EC80B1FF}"/>
          </ac:cxnSpMkLst>
        </pc:cxnChg>
      </pc:sldChg>
      <pc:sldChg chg="addSp delSp modSp add mod delAnim modAnim">
        <pc:chgData name="Amelia Veith" userId="15bdf0d5-432d-4157-83ae-63e3a7e1dc2c" providerId="ADAL" clId="{A237F066-3D2D-4695-A065-232CDFCFE126}" dt="2021-11-12T21:49:08.764" v="4460" actId="14100"/>
        <pc:sldMkLst>
          <pc:docMk/>
          <pc:sldMk cId="4147783035" sldId="343"/>
        </pc:sldMkLst>
        <pc:spChg chg="del">
          <ac:chgData name="Amelia Veith" userId="15bdf0d5-432d-4157-83ae-63e3a7e1dc2c" providerId="ADAL" clId="{A237F066-3D2D-4695-A065-232CDFCFE126}" dt="2021-11-10T23:28:08.385" v="1872" actId="478"/>
          <ac:spMkLst>
            <pc:docMk/>
            <pc:sldMk cId="4147783035" sldId="343"/>
            <ac:spMk id="10" creationId="{C0093E6C-DD70-4992-B0A1-E17E5B23CBCB}"/>
          </ac:spMkLst>
        </pc:spChg>
        <pc:spChg chg="del">
          <ac:chgData name="Amelia Veith" userId="15bdf0d5-432d-4157-83ae-63e3a7e1dc2c" providerId="ADAL" clId="{A237F066-3D2D-4695-A065-232CDFCFE126}" dt="2021-11-10T23:50:17.257" v="2109" actId="478"/>
          <ac:spMkLst>
            <pc:docMk/>
            <pc:sldMk cId="4147783035" sldId="343"/>
            <ac:spMk id="28" creationId="{72700D20-22AF-45A4-8BB3-83C56B1BBA26}"/>
          </ac:spMkLst>
        </pc:spChg>
        <pc:spChg chg="del">
          <ac:chgData name="Amelia Veith" userId="15bdf0d5-432d-4157-83ae-63e3a7e1dc2c" providerId="ADAL" clId="{A237F066-3D2D-4695-A065-232CDFCFE126}" dt="2021-11-10T23:27:35.474" v="1859" actId="478"/>
          <ac:spMkLst>
            <pc:docMk/>
            <pc:sldMk cId="4147783035" sldId="343"/>
            <ac:spMk id="41" creationId="{7D20FC9E-B6DA-4E58-AF0A-B027239EFB02}"/>
          </ac:spMkLst>
        </pc:spChg>
        <pc:spChg chg="del">
          <ac:chgData name="Amelia Veith" userId="15bdf0d5-432d-4157-83ae-63e3a7e1dc2c" providerId="ADAL" clId="{A237F066-3D2D-4695-A065-232CDFCFE126}" dt="2021-11-10T23:46:36.779" v="2084" actId="478"/>
          <ac:spMkLst>
            <pc:docMk/>
            <pc:sldMk cId="4147783035" sldId="343"/>
            <ac:spMk id="43" creationId="{F9053CE9-AF74-4118-8823-2486B7D2995E}"/>
          </ac:spMkLst>
        </pc:spChg>
        <pc:spChg chg="del">
          <ac:chgData name="Amelia Veith" userId="15bdf0d5-432d-4157-83ae-63e3a7e1dc2c" providerId="ADAL" clId="{A237F066-3D2D-4695-A065-232CDFCFE126}" dt="2021-11-10T23:27:58.615" v="1868" actId="478"/>
          <ac:spMkLst>
            <pc:docMk/>
            <pc:sldMk cId="4147783035" sldId="343"/>
            <ac:spMk id="47" creationId="{F0A41CCE-0492-48CA-8E8C-55C985338FED}"/>
          </ac:spMkLst>
        </pc:spChg>
        <pc:spChg chg="del mod">
          <ac:chgData name="Amelia Veith" userId="15bdf0d5-432d-4157-83ae-63e3a7e1dc2c" providerId="ADAL" clId="{A237F066-3D2D-4695-A065-232CDFCFE126}" dt="2021-11-10T23:50:23.174" v="2111" actId="478"/>
          <ac:spMkLst>
            <pc:docMk/>
            <pc:sldMk cId="4147783035" sldId="343"/>
            <ac:spMk id="98" creationId="{2415E0A5-C6B8-4A22-86C7-C0C65E3256C3}"/>
          </ac:spMkLst>
        </pc:spChg>
        <pc:spChg chg="del">
          <ac:chgData name="Amelia Veith" userId="15bdf0d5-432d-4157-83ae-63e3a7e1dc2c" providerId="ADAL" clId="{A237F066-3D2D-4695-A065-232CDFCFE126}" dt="2021-11-12T20:28:12.410" v="3703" actId="478"/>
          <ac:spMkLst>
            <pc:docMk/>
            <pc:sldMk cId="4147783035" sldId="343"/>
            <ac:spMk id="101" creationId="{D8149E71-4331-4111-8AA2-A80D1FDAF778}"/>
          </ac:spMkLst>
        </pc:spChg>
        <pc:spChg chg="add mod">
          <ac:chgData name="Amelia Veith" userId="15bdf0d5-432d-4157-83ae-63e3a7e1dc2c" providerId="ADAL" clId="{A237F066-3D2D-4695-A065-232CDFCFE126}" dt="2021-11-12T21:49:08.764" v="4460" actId="14100"/>
          <ac:spMkLst>
            <pc:docMk/>
            <pc:sldMk cId="4147783035" sldId="343"/>
            <ac:spMk id="102" creationId="{F9084581-E781-4CFA-8F16-FA53D9DCD053}"/>
          </ac:spMkLst>
        </pc:spChg>
        <pc:spChg chg="add del mod">
          <ac:chgData name="Amelia Veith" userId="15bdf0d5-432d-4157-83ae-63e3a7e1dc2c" providerId="ADAL" clId="{A237F066-3D2D-4695-A065-232CDFCFE126}" dt="2021-11-10T23:50:20.630" v="2110" actId="478"/>
          <ac:spMkLst>
            <pc:docMk/>
            <pc:sldMk cId="4147783035" sldId="343"/>
            <ac:spMk id="126" creationId="{D707D518-9F80-4FCF-BED9-B61C969D5136}"/>
          </ac:spMkLst>
        </pc:spChg>
        <pc:spChg chg="add del mod">
          <ac:chgData name="Amelia Veith" userId="15bdf0d5-432d-4157-83ae-63e3a7e1dc2c" providerId="ADAL" clId="{A237F066-3D2D-4695-A065-232CDFCFE126}" dt="2021-11-10T23:46:30.624" v="2082" actId="478"/>
          <ac:spMkLst>
            <pc:docMk/>
            <pc:sldMk cId="4147783035" sldId="343"/>
            <ac:spMk id="127" creationId="{0DDD9872-16DD-4500-8823-D60127EAD094}"/>
          </ac:spMkLst>
        </pc:spChg>
        <pc:spChg chg="add del mod">
          <ac:chgData name="Amelia Veith" userId="15bdf0d5-432d-4157-83ae-63e3a7e1dc2c" providerId="ADAL" clId="{A237F066-3D2D-4695-A065-232CDFCFE126}" dt="2021-11-10T23:50:01.243" v="2104" actId="478"/>
          <ac:spMkLst>
            <pc:docMk/>
            <pc:sldMk cId="4147783035" sldId="343"/>
            <ac:spMk id="129" creationId="{6492B8B1-FD34-44F7-A1EA-619CC45A7454}"/>
          </ac:spMkLst>
        </pc:spChg>
        <pc:spChg chg="del">
          <ac:chgData name="Amelia Veith" userId="15bdf0d5-432d-4157-83ae-63e3a7e1dc2c" providerId="ADAL" clId="{A237F066-3D2D-4695-A065-232CDFCFE126}" dt="2021-11-10T23:27:44.545" v="1863" actId="478"/>
          <ac:spMkLst>
            <pc:docMk/>
            <pc:sldMk cId="4147783035" sldId="343"/>
            <ac:spMk id="158" creationId="{805FC55F-4CD9-4C3C-851F-E38DBBDFA9AE}"/>
          </ac:spMkLst>
        </pc:spChg>
        <pc:spChg chg="del">
          <ac:chgData name="Amelia Veith" userId="15bdf0d5-432d-4157-83ae-63e3a7e1dc2c" providerId="ADAL" clId="{A237F066-3D2D-4695-A065-232CDFCFE126}" dt="2021-11-10T23:27:46.987" v="1864" actId="478"/>
          <ac:spMkLst>
            <pc:docMk/>
            <pc:sldMk cId="4147783035" sldId="343"/>
            <ac:spMk id="159" creationId="{429A0137-6741-4B27-8831-D4D4030C42EF}"/>
          </ac:spMkLst>
        </pc:spChg>
        <pc:spChg chg="mod">
          <ac:chgData name="Amelia Veith" userId="15bdf0d5-432d-4157-83ae-63e3a7e1dc2c" providerId="ADAL" clId="{A237F066-3D2D-4695-A065-232CDFCFE126}" dt="2021-11-10T23:28:53.724" v="1873"/>
          <ac:spMkLst>
            <pc:docMk/>
            <pc:sldMk cId="4147783035" sldId="343"/>
            <ac:spMk id="166" creationId="{0B9BD27C-0A61-4939-BC32-43D9A368DF76}"/>
          </ac:spMkLst>
        </pc:spChg>
        <pc:spChg chg="mod">
          <ac:chgData name="Amelia Veith" userId="15bdf0d5-432d-4157-83ae-63e3a7e1dc2c" providerId="ADAL" clId="{A237F066-3D2D-4695-A065-232CDFCFE126}" dt="2021-11-10T23:28:53.724" v="1873"/>
          <ac:spMkLst>
            <pc:docMk/>
            <pc:sldMk cId="4147783035" sldId="343"/>
            <ac:spMk id="167" creationId="{08FB1587-CE52-42ED-96D5-00ECC723686D}"/>
          </ac:spMkLst>
        </pc:spChg>
        <pc:spChg chg="mod">
          <ac:chgData name="Amelia Veith" userId="15bdf0d5-432d-4157-83ae-63e3a7e1dc2c" providerId="ADAL" clId="{A237F066-3D2D-4695-A065-232CDFCFE126}" dt="2021-11-10T23:28:53.724" v="1873"/>
          <ac:spMkLst>
            <pc:docMk/>
            <pc:sldMk cId="4147783035" sldId="343"/>
            <ac:spMk id="168" creationId="{4D43B59E-7CF6-44BC-9706-733D0D296AAF}"/>
          </ac:spMkLst>
        </pc:spChg>
        <pc:spChg chg="mod">
          <ac:chgData name="Amelia Veith" userId="15bdf0d5-432d-4157-83ae-63e3a7e1dc2c" providerId="ADAL" clId="{A237F066-3D2D-4695-A065-232CDFCFE126}" dt="2021-11-10T23:28:53.724" v="1873"/>
          <ac:spMkLst>
            <pc:docMk/>
            <pc:sldMk cId="4147783035" sldId="343"/>
            <ac:spMk id="192" creationId="{BC742DAB-B372-44FB-9A5E-3302F3548467}"/>
          </ac:spMkLst>
        </pc:spChg>
        <pc:spChg chg="del mod">
          <ac:chgData name="Amelia Veith" userId="15bdf0d5-432d-4157-83ae-63e3a7e1dc2c" providerId="ADAL" clId="{A237F066-3D2D-4695-A065-232CDFCFE126}" dt="2021-11-10T23:27:55.374" v="1867" actId="478"/>
          <ac:spMkLst>
            <pc:docMk/>
            <pc:sldMk cId="4147783035" sldId="343"/>
            <ac:spMk id="193" creationId="{59E3EB7C-DF53-42CA-94CE-6D89DF490AB0}"/>
          </ac:spMkLst>
        </pc:spChg>
        <pc:spChg chg="del">
          <ac:chgData name="Amelia Veith" userId="15bdf0d5-432d-4157-83ae-63e3a7e1dc2c" providerId="ADAL" clId="{A237F066-3D2D-4695-A065-232CDFCFE126}" dt="2021-11-10T23:28:05.418" v="1871" actId="478"/>
          <ac:spMkLst>
            <pc:docMk/>
            <pc:sldMk cId="4147783035" sldId="343"/>
            <ac:spMk id="194" creationId="{9A25B20F-1818-4AC6-A422-31CD3B961054}"/>
          </ac:spMkLst>
        </pc:spChg>
        <pc:spChg chg="del">
          <ac:chgData name="Amelia Veith" userId="15bdf0d5-432d-4157-83ae-63e3a7e1dc2c" providerId="ADAL" clId="{A237F066-3D2D-4695-A065-232CDFCFE126}" dt="2021-11-10T23:28:08.385" v="1872" actId="478"/>
          <ac:spMkLst>
            <pc:docMk/>
            <pc:sldMk cId="4147783035" sldId="343"/>
            <ac:spMk id="237" creationId="{1622AA44-46B7-489F-A31D-9A46FC7C01B6}"/>
          </ac:spMkLst>
        </pc:spChg>
        <pc:spChg chg="mod">
          <ac:chgData name="Amelia Veith" userId="15bdf0d5-432d-4157-83ae-63e3a7e1dc2c" providerId="ADAL" clId="{A237F066-3D2D-4695-A065-232CDFCFE126}" dt="2021-11-10T23:28:53.724" v="1873"/>
          <ac:spMkLst>
            <pc:docMk/>
            <pc:sldMk cId="4147783035" sldId="343"/>
            <ac:spMk id="238" creationId="{48F06245-9D94-429B-A22C-65DCB0F8B15A}"/>
          </ac:spMkLst>
        </pc:spChg>
        <pc:spChg chg="mod">
          <ac:chgData name="Amelia Veith" userId="15bdf0d5-432d-4157-83ae-63e3a7e1dc2c" providerId="ADAL" clId="{A237F066-3D2D-4695-A065-232CDFCFE126}" dt="2021-11-10T23:28:53.724" v="1873"/>
          <ac:spMkLst>
            <pc:docMk/>
            <pc:sldMk cId="4147783035" sldId="343"/>
            <ac:spMk id="239" creationId="{935CB5C4-2B4F-45F7-8677-1076A68DC56F}"/>
          </ac:spMkLst>
        </pc:spChg>
        <pc:spChg chg="mod">
          <ac:chgData name="Amelia Veith" userId="15bdf0d5-432d-4157-83ae-63e3a7e1dc2c" providerId="ADAL" clId="{A237F066-3D2D-4695-A065-232CDFCFE126}" dt="2021-11-10T23:28:53.724" v="1873"/>
          <ac:spMkLst>
            <pc:docMk/>
            <pc:sldMk cId="4147783035" sldId="343"/>
            <ac:spMk id="241" creationId="{494937D2-6823-4236-8316-CEE110A87D0C}"/>
          </ac:spMkLst>
        </pc:spChg>
        <pc:spChg chg="mod">
          <ac:chgData name="Amelia Veith" userId="15bdf0d5-432d-4157-83ae-63e3a7e1dc2c" providerId="ADAL" clId="{A237F066-3D2D-4695-A065-232CDFCFE126}" dt="2021-11-10T23:28:53.724" v="1873"/>
          <ac:spMkLst>
            <pc:docMk/>
            <pc:sldMk cId="4147783035" sldId="343"/>
            <ac:spMk id="245" creationId="{80E8B998-B4B3-4E9A-BEAD-A5EFA74ADF61}"/>
          </ac:spMkLst>
        </pc:spChg>
        <pc:spChg chg="mod">
          <ac:chgData name="Amelia Veith" userId="15bdf0d5-432d-4157-83ae-63e3a7e1dc2c" providerId="ADAL" clId="{A237F066-3D2D-4695-A065-232CDFCFE126}" dt="2021-11-10T23:28:53.724" v="1873"/>
          <ac:spMkLst>
            <pc:docMk/>
            <pc:sldMk cId="4147783035" sldId="343"/>
            <ac:spMk id="246" creationId="{84FD6F82-A0DE-42DF-831E-23ABFE17CFA1}"/>
          </ac:spMkLst>
        </pc:spChg>
        <pc:spChg chg="mod">
          <ac:chgData name="Amelia Veith" userId="15bdf0d5-432d-4157-83ae-63e3a7e1dc2c" providerId="ADAL" clId="{A237F066-3D2D-4695-A065-232CDFCFE126}" dt="2021-11-10T23:28:53.724" v="1873"/>
          <ac:spMkLst>
            <pc:docMk/>
            <pc:sldMk cId="4147783035" sldId="343"/>
            <ac:spMk id="247" creationId="{DF708B40-5333-4A32-B765-3626DB9EFA53}"/>
          </ac:spMkLst>
        </pc:spChg>
        <pc:spChg chg="mod">
          <ac:chgData name="Amelia Veith" userId="15bdf0d5-432d-4157-83ae-63e3a7e1dc2c" providerId="ADAL" clId="{A237F066-3D2D-4695-A065-232CDFCFE126}" dt="2021-11-10T23:28:53.724" v="1873"/>
          <ac:spMkLst>
            <pc:docMk/>
            <pc:sldMk cId="4147783035" sldId="343"/>
            <ac:spMk id="248" creationId="{56672E7A-EFD8-4126-A388-5B38F7B8C3DC}"/>
          </ac:spMkLst>
        </pc:spChg>
        <pc:spChg chg="mod">
          <ac:chgData name="Amelia Veith" userId="15bdf0d5-432d-4157-83ae-63e3a7e1dc2c" providerId="ADAL" clId="{A237F066-3D2D-4695-A065-232CDFCFE126}" dt="2021-11-10T23:28:53.724" v="1873"/>
          <ac:spMkLst>
            <pc:docMk/>
            <pc:sldMk cId="4147783035" sldId="343"/>
            <ac:spMk id="249" creationId="{C2BE1373-7332-4EA7-B32F-1E3F9663E52C}"/>
          </ac:spMkLst>
        </pc:spChg>
        <pc:spChg chg="mod">
          <ac:chgData name="Amelia Veith" userId="15bdf0d5-432d-4157-83ae-63e3a7e1dc2c" providerId="ADAL" clId="{A237F066-3D2D-4695-A065-232CDFCFE126}" dt="2021-11-10T23:28:53.724" v="1873"/>
          <ac:spMkLst>
            <pc:docMk/>
            <pc:sldMk cId="4147783035" sldId="343"/>
            <ac:spMk id="250" creationId="{79F3BD43-661A-4160-8B4F-41207ABCDCC7}"/>
          </ac:spMkLst>
        </pc:spChg>
        <pc:spChg chg="mod">
          <ac:chgData name="Amelia Veith" userId="15bdf0d5-432d-4157-83ae-63e3a7e1dc2c" providerId="ADAL" clId="{A237F066-3D2D-4695-A065-232CDFCFE126}" dt="2021-11-10T23:28:53.724" v="1873"/>
          <ac:spMkLst>
            <pc:docMk/>
            <pc:sldMk cId="4147783035" sldId="343"/>
            <ac:spMk id="251" creationId="{67923DF8-D08F-476A-961C-C8EA589B3250}"/>
          </ac:spMkLst>
        </pc:spChg>
        <pc:spChg chg="mod">
          <ac:chgData name="Amelia Veith" userId="15bdf0d5-432d-4157-83ae-63e3a7e1dc2c" providerId="ADAL" clId="{A237F066-3D2D-4695-A065-232CDFCFE126}" dt="2021-11-10T23:28:53.724" v="1873"/>
          <ac:spMkLst>
            <pc:docMk/>
            <pc:sldMk cId="4147783035" sldId="343"/>
            <ac:spMk id="252" creationId="{277D7BB1-F344-4F73-978B-F6035238990F}"/>
          </ac:spMkLst>
        </pc:spChg>
        <pc:spChg chg="mod">
          <ac:chgData name="Amelia Veith" userId="15bdf0d5-432d-4157-83ae-63e3a7e1dc2c" providerId="ADAL" clId="{A237F066-3D2D-4695-A065-232CDFCFE126}" dt="2021-11-10T23:28:53.724" v="1873"/>
          <ac:spMkLst>
            <pc:docMk/>
            <pc:sldMk cId="4147783035" sldId="343"/>
            <ac:spMk id="253" creationId="{FC240E8C-1AA0-48EC-8028-7D3E1A0DF681}"/>
          </ac:spMkLst>
        </pc:spChg>
        <pc:spChg chg="mod">
          <ac:chgData name="Amelia Veith" userId="15bdf0d5-432d-4157-83ae-63e3a7e1dc2c" providerId="ADAL" clId="{A237F066-3D2D-4695-A065-232CDFCFE126}" dt="2021-11-10T23:28:53.724" v="1873"/>
          <ac:spMkLst>
            <pc:docMk/>
            <pc:sldMk cId="4147783035" sldId="343"/>
            <ac:spMk id="272" creationId="{CE82931D-A6D4-4361-9107-B49A578C403A}"/>
          </ac:spMkLst>
        </pc:spChg>
        <pc:spChg chg="mod">
          <ac:chgData name="Amelia Veith" userId="15bdf0d5-432d-4157-83ae-63e3a7e1dc2c" providerId="ADAL" clId="{A237F066-3D2D-4695-A065-232CDFCFE126}" dt="2021-11-10T23:28:53.724" v="1873"/>
          <ac:spMkLst>
            <pc:docMk/>
            <pc:sldMk cId="4147783035" sldId="343"/>
            <ac:spMk id="274" creationId="{A943EF23-CF14-4416-BB5D-2E35FAD92165}"/>
          </ac:spMkLst>
        </pc:spChg>
        <pc:spChg chg="mod">
          <ac:chgData name="Amelia Veith" userId="15bdf0d5-432d-4157-83ae-63e3a7e1dc2c" providerId="ADAL" clId="{A237F066-3D2D-4695-A065-232CDFCFE126}" dt="2021-11-10T23:28:53.724" v="1873"/>
          <ac:spMkLst>
            <pc:docMk/>
            <pc:sldMk cId="4147783035" sldId="343"/>
            <ac:spMk id="276" creationId="{BC445448-F614-48CD-A195-C13C069E398E}"/>
          </ac:spMkLst>
        </pc:spChg>
        <pc:spChg chg="mod">
          <ac:chgData name="Amelia Veith" userId="15bdf0d5-432d-4157-83ae-63e3a7e1dc2c" providerId="ADAL" clId="{A237F066-3D2D-4695-A065-232CDFCFE126}" dt="2021-11-10T23:28:53.724" v="1873"/>
          <ac:spMkLst>
            <pc:docMk/>
            <pc:sldMk cId="4147783035" sldId="343"/>
            <ac:spMk id="278" creationId="{7B6E3422-5D37-4B3E-9992-37CAB43DD062}"/>
          </ac:spMkLst>
        </pc:spChg>
        <pc:spChg chg="mod">
          <ac:chgData name="Amelia Veith" userId="15bdf0d5-432d-4157-83ae-63e3a7e1dc2c" providerId="ADAL" clId="{A237F066-3D2D-4695-A065-232CDFCFE126}" dt="2021-11-10T23:28:53.724" v="1873"/>
          <ac:spMkLst>
            <pc:docMk/>
            <pc:sldMk cId="4147783035" sldId="343"/>
            <ac:spMk id="279" creationId="{12409171-AF84-47BD-BE15-3BC4C380C17E}"/>
          </ac:spMkLst>
        </pc:spChg>
        <pc:spChg chg="mod">
          <ac:chgData name="Amelia Veith" userId="15bdf0d5-432d-4157-83ae-63e3a7e1dc2c" providerId="ADAL" clId="{A237F066-3D2D-4695-A065-232CDFCFE126}" dt="2021-11-10T23:28:53.724" v="1873"/>
          <ac:spMkLst>
            <pc:docMk/>
            <pc:sldMk cId="4147783035" sldId="343"/>
            <ac:spMk id="280" creationId="{B76BE6D0-1A91-42C2-9C78-341814928C13}"/>
          </ac:spMkLst>
        </pc:spChg>
        <pc:spChg chg="mod">
          <ac:chgData name="Amelia Veith" userId="15bdf0d5-432d-4157-83ae-63e3a7e1dc2c" providerId="ADAL" clId="{A237F066-3D2D-4695-A065-232CDFCFE126}" dt="2021-11-10T23:28:53.724" v="1873"/>
          <ac:spMkLst>
            <pc:docMk/>
            <pc:sldMk cId="4147783035" sldId="343"/>
            <ac:spMk id="281" creationId="{E6E7D6AC-3C2C-45B6-AAC1-C551F711197E}"/>
          </ac:spMkLst>
        </pc:spChg>
        <pc:spChg chg="mod">
          <ac:chgData name="Amelia Veith" userId="15bdf0d5-432d-4157-83ae-63e3a7e1dc2c" providerId="ADAL" clId="{A237F066-3D2D-4695-A065-232CDFCFE126}" dt="2021-11-10T23:28:53.724" v="1873"/>
          <ac:spMkLst>
            <pc:docMk/>
            <pc:sldMk cId="4147783035" sldId="343"/>
            <ac:spMk id="282" creationId="{308E3BC4-AE15-4776-A177-0B7F12C207DD}"/>
          </ac:spMkLst>
        </pc:spChg>
        <pc:spChg chg="mod">
          <ac:chgData name="Amelia Veith" userId="15bdf0d5-432d-4157-83ae-63e3a7e1dc2c" providerId="ADAL" clId="{A237F066-3D2D-4695-A065-232CDFCFE126}" dt="2021-11-10T23:28:53.724" v="1873"/>
          <ac:spMkLst>
            <pc:docMk/>
            <pc:sldMk cId="4147783035" sldId="343"/>
            <ac:spMk id="283" creationId="{EE7C82E3-8756-4D61-A9BC-D28FD732E5B3}"/>
          </ac:spMkLst>
        </pc:spChg>
        <pc:spChg chg="mod">
          <ac:chgData name="Amelia Veith" userId="15bdf0d5-432d-4157-83ae-63e3a7e1dc2c" providerId="ADAL" clId="{A237F066-3D2D-4695-A065-232CDFCFE126}" dt="2021-11-10T23:28:53.724" v="1873"/>
          <ac:spMkLst>
            <pc:docMk/>
            <pc:sldMk cId="4147783035" sldId="343"/>
            <ac:spMk id="284" creationId="{987DE4B2-9333-4BC9-AC32-803794CB334B}"/>
          </ac:spMkLst>
        </pc:spChg>
        <pc:spChg chg="add del mod">
          <ac:chgData name="Amelia Veith" userId="15bdf0d5-432d-4157-83ae-63e3a7e1dc2c" providerId="ADAL" clId="{A237F066-3D2D-4695-A065-232CDFCFE126}" dt="2021-11-10T23:49:47.366" v="2103" actId="478"/>
          <ac:spMkLst>
            <pc:docMk/>
            <pc:sldMk cId="4147783035" sldId="343"/>
            <ac:spMk id="306" creationId="{9A71B8AA-AC96-4C7F-90F4-94C63F1BEB2D}"/>
          </ac:spMkLst>
        </pc:spChg>
        <pc:spChg chg="add del mod">
          <ac:chgData name="Amelia Veith" userId="15bdf0d5-432d-4157-83ae-63e3a7e1dc2c" providerId="ADAL" clId="{A237F066-3D2D-4695-A065-232CDFCFE126}" dt="2021-11-10T23:50:05.841" v="2105" actId="478"/>
          <ac:spMkLst>
            <pc:docMk/>
            <pc:sldMk cId="4147783035" sldId="343"/>
            <ac:spMk id="307" creationId="{48C930EC-ADB7-41CC-A5A5-AE7273BE6FC8}"/>
          </ac:spMkLst>
        </pc:spChg>
        <pc:spChg chg="add del mod">
          <ac:chgData name="Amelia Veith" userId="15bdf0d5-432d-4157-83ae-63e3a7e1dc2c" providerId="ADAL" clId="{A237F066-3D2D-4695-A065-232CDFCFE126}" dt="2021-11-10T23:50:11.207" v="2107" actId="478"/>
          <ac:spMkLst>
            <pc:docMk/>
            <pc:sldMk cId="4147783035" sldId="343"/>
            <ac:spMk id="316" creationId="{1C7F27FA-31DA-4CC6-B166-4BEDD693A8A3}"/>
          </ac:spMkLst>
        </pc:spChg>
        <pc:spChg chg="add del mod">
          <ac:chgData name="Amelia Veith" userId="15bdf0d5-432d-4157-83ae-63e3a7e1dc2c" providerId="ADAL" clId="{A237F066-3D2D-4695-A065-232CDFCFE126}" dt="2021-11-10T23:50:05.841" v="2105" actId="478"/>
          <ac:spMkLst>
            <pc:docMk/>
            <pc:sldMk cId="4147783035" sldId="343"/>
            <ac:spMk id="318" creationId="{24B8FF8E-5D46-415B-904C-3F9027924D2C}"/>
          </ac:spMkLst>
        </pc:spChg>
        <pc:spChg chg="add del mod ord">
          <ac:chgData name="Amelia Veith" userId="15bdf0d5-432d-4157-83ae-63e3a7e1dc2c" providerId="ADAL" clId="{A237F066-3D2D-4695-A065-232CDFCFE126}" dt="2021-11-10T23:46:30.624" v="2082" actId="478"/>
          <ac:spMkLst>
            <pc:docMk/>
            <pc:sldMk cId="4147783035" sldId="343"/>
            <ac:spMk id="319" creationId="{2ABF4A4F-8B03-4FF0-85DF-5DA6BAB0F13E}"/>
          </ac:spMkLst>
        </pc:spChg>
        <pc:spChg chg="add del mod">
          <ac:chgData name="Amelia Veith" userId="15bdf0d5-432d-4157-83ae-63e3a7e1dc2c" providerId="ADAL" clId="{A237F066-3D2D-4695-A065-232CDFCFE126}" dt="2021-11-10T23:47:22.938" v="2086" actId="478"/>
          <ac:spMkLst>
            <pc:docMk/>
            <pc:sldMk cId="4147783035" sldId="343"/>
            <ac:spMk id="320" creationId="{2099E5CB-42C6-4886-830F-0FB60F1C7F83}"/>
          </ac:spMkLst>
        </pc:spChg>
        <pc:spChg chg="add del mod">
          <ac:chgData name="Amelia Veith" userId="15bdf0d5-432d-4157-83ae-63e3a7e1dc2c" providerId="ADAL" clId="{A237F066-3D2D-4695-A065-232CDFCFE126}" dt="2021-11-10T23:47:22.938" v="2086" actId="478"/>
          <ac:spMkLst>
            <pc:docMk/>
            <pc:sldMk cId="4147783035" sldId="343"/>
            <ac:spMk id="321" creationId="{20CE4BB7-84B8-4906-BE60-40861CF5B3B8}"/>
          </ac:spMkLst>
        </pc:spChg>
        <pc:spChg chg="add del mod">
          <ac:chgData name="Amelia Veith" userId="15bdf0d5-432d-4157-83ae-63e3a7e1dc2c" providerId="ADAL" clId="{A237F066-3D2D-4695-A065-232CDFCFE126}" dt="2021-11-10T23:47:22.938" v="2086" actId="478"/>
          <ac:spMkLst>
            <pc:docMk/>
            <pc:sldMk cId="4147783035" sldId="343"/>
            <ac:spMk id="322" creationId="{B6A33F04-FA71-40EA-94A3-156125639504}"/>
          </ac:spMkLst>
        </pc:spChg>
        <pc:spChg chg="mod">
          <ac:chgData name="Amelia Veith" userId="15bdf0d5-432d-4157-83ae-63e3a7e1dc2c" providerId="ADAL" clId="{A237F066-3D2D-4695-A065-232CDFCFE126}" dt="2021-11-10T23:47:18.550" v="2085"/>
          <ac:spMkLst>
            <pc:docMk/>
            <pc:sldMk cId="4147783035" sldId="343"/>
            <ac:spMk id="325" creationId="{4D4A001A-3CD2-41DC-A859-A652ECE4BB45}"/>
          </ac:spMkLst>
        </pc:spChg>
        <pc:spChg chg="mod">
          <ac:chgData name="Amelia Veith" userId="15bdf0d5-432d-4157-83ae-63e3a7e1dc2c" providerId="ADAL" clId="{A237F066-3D2D-4695-A065-232CDFCFE126}" dt="2021-11-10T23:47:18.550" v="2085"/>
          <ac:spMkLst>
            <pc:docMk/>
            <pc:sldMk cId="4147783035" sldId="343"/>
            <ac:spMk id="326" creationId="{1FB1B716-4527-461B-890F-55D6888849E6}"/>
          </ac:spMkLst>
        </pc:spChg>
        <pc:spChg chg="mod">
          <ac:chgData name="Amelia Veith" userId="15bdf0d5-432d-4157-83ae-63e3a7e1dc2c" providerId="ADAL" clId="{A237F066-3D2D-4695-A065-232CDFCFE126}" dt="2021-11-10T23:47:18.550" v="2085"/>
          <ac:spMkLst>
            <pc:docMk/>
            <pc:sldMk cId="4147783035" sldId="343"/>
            <ac:spMk id="327" creationId="{F99557FC-2ABF-423B-8060-4CDC4D10A222}"/>
          </ac:spMkLst>
        </pc:spChg>
        <pc:spChg chg="mod">
          <ac:chgData name="Amelia Veith" userId="15bdf0d5-432d-4157-83ae-63e3a7e1dc2c" providerId="ADAL" clId="{A237F066-3D2D-4695-A065-232CDFCFE126}" dt="2021-11-10T23:47:18.550" v="2085"/>
          <ac:spMkLst>
            <pc:docMk/>
            <pc:sldMk cId="4147783035" sldId="343"/>
            <ac:spMk id="328" creationId="{2AEF13D9-F31E-4BED-BB20-5DDD8342D14E}"/>
          </ac:spMkLst>
        </pc:spChg>
        <pc:spChg chg="mod">
          <ac:chgData name="Amelia Veith" userId="15bdf0d5-432d-4157-83ae-63e3a7e1dc2c" providerId="ADAL" clId="{A237F066-3D2D-4695-A065-232CDFCFE126}" dt="2021-11-10T23:47:18.550" v="2085"/>
          <ac:spMkLst>
            <pc:docMk/>
            <pc:sldMk cId="4147783035" sldId="343"/>
            <ac:spMk id="329" creationId="{229FAD54-4F9A-4E68-BFCA-0D8CBD9AD172}"/>
          </ac:spMkLst>
        </pc:spChg>
        <pc:spChg chg="mod">
          <ac:chgData name="Amelia Veith" userId="15bdf0d5-432d-4157-83ae-63e3a7e1dc2c" providerId="ADAL" clId="{A237F066-3D2D-4695-A065-232CDFCFE126}" dt="2021-11-10T23:47:18.550" v="2085"/>
          <ac:spMkLst>
            <pc:docMk/>
            <pc:sldMk cId="4147783035" sldId="343"/>
            <ac:spMk id="330" creationId="{1F3663B5-7BF0-46E3-B7B1-FAFF287321E9}"/>
          </ac:spMkLst>
        </pc:spChg>
        <pc:spChg chg="add del mod">
          <ac:chgData name="Amelia Veith" userId="15bdf0d5-432d-4157-83ae-63e3a7e1dc2c" providerId="ADAL" clId="{A237F066-3D2D-4695-A065-232CDFCFE126}" dt="2021-11-10T23:47:22.938" v="2086" actId="478"/>
          <ac:spMkLst>
            <pc:docMk/>
            <pc:sldMk cId="4147783035" sldId="343"/>
            <ac:spMk id="331" creationId="{EE910AFE-D331-430C-B7B2-1A3A54F0C347}"/>
          </ac:spMkLst>
        </pc:spChg>
        <pc:spChg chg="mod">
          <ac:chgData name="Amelia Veith" userId="15bdf0d5-432d-4157-83ae-63e3a7e1dc2c" providerId="ADAL" clId="{A237F066-3D2D-4695-A065-232CDFCFE126}" dt="2021-11-10T23:47:18.550" v="2085"/>
          <ac:spMkLst>
            <pc:docMk/>
            <pc:sldMk cId="4147783035" sldId="343"/>
            <ac:spMk id="333" creationId="{849D0927-E08A-4A13-886E-A6C064735EAF}"/>
          </ac:spMkLst>
        </pc:spChg>
        <pc:spChg chg="mod">
          <ac:chgData name="Amelia Veith" userId="15bdf0d5-432d-4157-83ae-63e3a7e1dc2c" providerId="ADAL" clId="{A237F066-3D2D-4695-A065-232CDFCFE126}" dt="2021-11-10T23:47:18.550" v="2085"/>
          <ac:spMkLst>
            <pc:docMk/>
            <pc:sldMk cId="4147783035" sldId="343"/>
            <ac:spMk id="334" creationId="{3932C5DF-66AE-49A2-A556-BA714A328250}"/>
          </ac:spMkLst>
        </pc:spChg>
        <pc:spChg chg="add del mod">
          <ac:chgData name="Amelia Veith" userId="15bdf0d5-432d-4157-83ae-63e3a7e1dc2c" providerId="ADAL" clId="{A237F066-3D2D-4695-A065-232CDFCFE126}" dt="2021-11-10T23:47:22.938" v="2086" actId="478"/>
          <ac:spMkLst>
            <pc:docMk/>
            <pc:sldMk cId="4147783035" sldId="343"/>
            <ac:spMk id="335" creationId="{88979515-4AD3-4237-BAFB-121DD7A4FDEE}"/>
          </ac:spMkLst>
        </pc:spChg>
        <pc:spChg chg="add mod">
          <ac:chgData name="Amelia Veith" userId="15bdf0d5-432d-4157-83ae-63e3a7e1dc2c" providerId="ADAL" clId="{A237F066-3D2D-4695-A065-232CDFCFE126}" dt="2021-11-12T20:36:13.315" v="3802" actId="1038"/>
          <ac:spMkLst>
            <pc:docMk/>
            <pc:sldMk cId="4147783035" sldId="343"/>
            <ac:spMk id="336" creationId="{F080166D-7696-4441-B87D-602A6F474E80}"/>
          </ac:spMkLst>
        </pc:spChg>
        <pc:spChg chg="add mod">
          <ac:chgData name="Amelia Veith" userId="15bdf0d5-432d-4157-83ae-63e3a7e1dc2c" providerId="ADAL" clId="{A237F066-3D2D-4695-A065-232CDFCFE126}" dt="2021-11-10T23:50:38.727" v="2112"/>
          <ac:spMkLst>
            <pc:docMk/>
            <pc:sldMk cId="4147783035" sldId="343"/>
            <ac:spMk id="337" creationId="{480BC705-3B97-459E-9C99-2E6ADDA7D399}"/>
          </ac:spMkLst>
        </pc:spChg>
        <pc:spChg chg="mod">
          <ac:chgData name="Amelia Veith" userId="15bdf0d5-432d-4157-83ae-63e3a7e1dc2c" providerId="ADAL" clId="{A237F066-3D2D-4695-A065-232CDFCFE126}" dt="2021-11-10T23:50:38.727" v="2112"/>
          <ac:spMkLst>
            <pc:docMk/>
            <pc:sldMk cId="4147783035" sldId="343"/>
            <ac:spMk id="339" creationId="{3C6BE442-CF12-4AF8-8BDE-B02913B914A3}"/>
          </ac:spMkLst>
        </pc:spChg>
        <pc:spChg chg="mod">
          <ac:chgData name="Amelia Veith" userId="15bdf0d5-432d-4157-83ae-63e3a7e1dc2c" providerId="ADAL" clId="{A237F066-3D2D-4695-A065-232CDFCFE126}" dt="2021-11-10T23:50:38.727" v="2112"/>
          <ac:spMkLst>
            <pc:docMk/>
            <pc:sldMk cId="4147783035" sldId="343"/>
            <ac:spMk id="342" creationId="{23F61DD5-49DD-423F-B7E9-139CF2EEFC40}"/>
          </ac:spMkLst>
        </pc:spChg>
        <pc:spChg chg="mod">
          <ac:chgData name="Amelia Veith" userId="15bdf0d5-432d-4157-83ae-63e3a7e1dc2c" providerId="ADAL" clId="{A237F066-3D2D-4695-A065-232CDFCFE126}" dt="2021-11-10T23:50:38.727" v="2112"/>
          <ac:spMkLst>
            <pc:docMk/>
            <pc:sldMk cId="4147783035" sldId="343"/>
            <ac:spMk id="343" creationId="{24165C55-C5B5-41F3-8A0C-E396756E4267}"/>
          </ac:spMkLst>
        </pc:spChg>
        <pc:spChg chg="mod">
          <ac:chgData name="Amelia Veith" userId="15bdf0d5-432d-4157-83ae-63e3a7e1dc2c" providerId="ADAL" clId="{A237F066-3D2D-4695-A065-232CDFCFE126}" dt="2021-11-10T23:50:38.727" v="2112"/>
          <ac:spMkLst>
            <pc:docMk/>
            <pc:sldMk cId="4147783035" sldId="343"/>
            <ac:spMk id="344" creationId="{73C3CABC-0B05-4282-870A-1DB360FE9CD3}"/>
          </ac:spMkLst>
        </pc:spChg>
        <pc:spChg chg="mod">
          <ac:chgData name="Amelia Veith" userId="15bdf0d5-432d-4157-83ae-63e3a7e1dc2c" providerId="ADAL" clId="{A237F066-3D2D-4695-A065-232CDFCFE126}" dt="2021-11-10T23:50:38.727" v="2112"/>
          <ac:spMkLst>
            <pc:docMk/>
            <pc:sldMk cId="4147783035" sldId="343"/>
            <ac:spMk id="345" creationId="{8C1EBF71-180E-4CED-82B2-51A37EE5701A}"/>
          </ac:spMkLst>
        </pc:spChg>
        <pc:spChg chg="mod">
          <ac:chgData name="Amelia Veith" userId="15bdf0d5-432d-4157-83ae-63e3a7e1dc2c" providerId="ADAL" clId="{A237F066-3D2D-4695-A065-232CDFCFE126}" dt="2021-11-10T23:50:38.727" v="2112"/>
          <ac:spMkLst>
            <pc:docMk/>
            <pc:sldMk cId="4147783035" sldId="343"/>
            <ac:spMk id="346" creationId="{C456B68B-5F2C-4DFB-8048-9E3A6F1B958E}"/>
          </ac:spMkLst>
        </pc:spChg>
        <pc:spChg chg="mod">
          <ac:chgData name="Amelia Veith" userId="15bdf0d5-432d-4157-83ae-63e3a7e1dc2c" providerId="ADAL" clId="{A237F066-3D2D-4695-A065-232CDFCFE126}" dt="2021-11-10T23:50:38.727" v="2112"/>
          <ac:spMkLst>
            <pc:docMk/>
            <pc:sldMk cId="4147783035" sldId="343"/>
            <ac:spMk id="366" creationId="{FB7C9993-1DAE-49E4-ACBD-451F7CB97DDE}"/>
          </ac:spMkLst>
        </pc:spChg>
        <pc:spChg chg="mod">
          <ac:chgData name="Amelia Veith" userId="15bdf0d5-432d-4157-83ae-63e3a7e1dc2c" providerId="ADAL" clId="{A237F066-3D2D-4695-A065-232CDFCFE126}" dt="2021-11-10T23:50:38.727" v="2112"/>
          <ac:spMkLst>
            <pc:docMk/>
            <pc:sldMk cId="4147783035" sldId="343"/>
            <ac:spMk id="367" creationId="{6BC25A52-75BB-471A-B490-4DE00CEAEDAC}"/>
          </ac:spMkLst>
        </pc:spChg>
        <pc:spChg chg="mod">
          <ac:chgData name="Amelia Veith" userId="15bdf0d5-432d-4157-83ae-63e3a7e1dc2c" providerId="ADAL" clId="{A237F066-3D2D-4695-A065-232CDFCFE126}" dt="2021-11-10T23:50:38.727" v="2112"/>
          <ac:spMkLst>
            <pc:docMk/>
            <pc:sldMk cId="4147783035" sldId="343"/>
            <ac:spMk id="368" creationId="{1C1CA171-1C94-4395-B620-5A14F1D334F6}"/>
          </ac:spMkLst>
        </pc:spChg>
        <pc:spChg chg="mod">
          <ac:chgData name="Amelia Veith" userId="15bdf0d5-432d-4157-83ae-63e3a7e1dc2c" providerId="ADAL" clId="{A237F066-3D2D-4695-A065-232CDFCFE126}" dt="2021-11-10T23:50:38.727" v="2112"/>
          <ac:spMkLst>
            <pc:docMk/>
            <pc:sldMk cId="4147783035" sldId="343"/>
            <ac:spMk id="369" creationId="{7B7388B6-B0EB-4C77-972C-7F7D71BC8AF8}"/>
          </ac:spMkLst>
        </pc:spChg>
        <pc:spChg chg="mod">
          <ac:chgData name="Amelia Veith" userId="15bdf0d5-432d-4157-83ae-63e3a7e1dc2c" providerId="ADAL" clId="{A237F066-3D2D-4695-A065-232CDFCFE126}" dt="2021-11-10T23:50:38.727" v="2112"/>
          <ac:spMkLst>
            <pc:docMk/>
            <pc:sldMk cId="4147783035" sldId="343"/>
            <ac:spMk id="370" creationId="{28806525-D0DC-437B-BA4C-0FDF41291696}"/>
          </ac:spMkLst>
        </pc:spChg>
        <pc:spChg chg="mod">
          <ac:chgData name="Amelia Veith" userId="15bdf0d5-432d-4157-83ae-63e3a7e1dc2c" providerId="ADAL" clId="{A237F066-3D2D-4695-A065-232CDFCFE126}" dt="2021-11-10T23:50:38.727" v="2112"/>
          <ac:spMkLst>
            <pc:docMk/>
            <pc:sldMk cId="4147783035" sldId="343"/>
            <ac:spMk id="371" creationId="{D59DD386-86EE-48E5-9E55-7A28802FB715}"/>
          </ac:spMkLst>
        </pc:spChg>
        <pc:spChg chg="add mod">
          <ac:chgData name="Amelia Veith" userId="15bdf0d5-432d-4157-83ae-63e3a7e1dc2c" providerId="ADAL" clId="{A237F066-3D2D-4695-A065-232CDFCFE126}" dt="2021-11-10T23:52:14.725" v="2129" actId="20577"/>
          <ac:spMkLst>
            <pc:docMk/>
            <pc:sldMk cId="4147783035" sldId="343"/>
            <ac:spMk id="372" creationId="{90C09A90-803D-4E78-BD3A-55FBE02D9B26}"/>
          </ac:spMkLst>
        </pc:spChg>
        <pc:spChg chg="mod">
          <ac:chgData name="Amelia Veith" userId="15bdf0d5-432d-4157-83ae-63e3a7e1dc2c" providerId="ADAL" clId="{A237F066-3D2D-4695-A065-232CDFCFE126}" dt="2021-11-10T23:50:38.727" v="2112"/>
          <ac:spMkLst>
            <pc:docMk/>
            <pc:sldMk cId="4147783035" sldId="343"/>
            <ac:spMk id="374" creationId="{AB8088C9-6D41-41D1-B08C-E1A26EBDE9F3}"/>
          </ac:spMkLst>
        </pc:spChg>
        <pc:spChg chg="mod">
          <ac:chgData name="Amelia Veith" userId="15bdf0d5-432d-4157-83ae-63e3a7e1dc2c" providerId="ADAL" clId="{A237F066-3D2D-4695-A065-232CDFCFE126}" dt="2021-11-10T23:50:38.727" v="2112"/>
          <ac:spMkLst>
            <pc:docMk/>
            <pc:sldMk cId="4147783035" sldId="343"/>
            <ac:spMk id="375" creationId="{C4FCD38E-C4D9-48F8-8833-2ED77242A4AD}"/>
          </ac:spMkLst>
        </pc:spChg>
        <pc:spChg chg="add del mod">
          <ac:chgData name="Amelia Veith" userId="15bdf0d5-432d-4157-83ae-63e3a7e1dc2c" providerId="ADAL" clId="{A237F066-3D2D-4695-A065-232CDFCFE126}" dt="2021-11-10T23:52:03.850" v="2114" actId="478"/>
          <ac:spMkLst>
            <pc:docMk/>
            <pc:sldMk cId="4147783035" sldId="343"/>
            <ac:spMk id="376" creationId="{65BAF87C-1E7D-42C8-9601-FDC10024E652}"/>
          </ac:spMkLst>
        </pc:spChg>
        <pc:spChg chg="add mod">
          <ac:chgData name="Amelia Veith" userId="15bdf0d5-432d-4157-83ae-63e3a7e1dc2c" providerId="ADAL" clId="{A237F066-3D2D-4695-A065-232CDFCFE126}" dt="2021-11-10T23:56:56.163" v="2335" actId="14100"/>
          <ac:spMkLst>
            <pc:docMk/>
            <pc:sldMk cId="4147783035" sldId="343"/>
            <ac:spMk id="378" creationId="{354F04FC-40D6-45FF-81E5-C61D515546EB}"/>
          </ac:spMkLst>
        </pc:spChg>
        <pc:spChg chg="add del mod">
          <ac:chgData name="Amelia Veith" userId="15bdf0d5-432d-4157-83ae-63e3a7e1dc2c" providerId="ADAL" clId="{A237F066-3D2D-4695-A065-232CDFCFE126}" dt="2021-11-11T00:02:45.293" v="2477" actId="478"/>
          <ac:spMkLst>
            <pc:docMk/>
            <pc:sldMk cId="4147783035" sldId="343"/>
            <ac:spMk id="379" creationId="{82418CD2-9938-49FF-8E17-756774A89B1B}"/>
          </ac:spMkLst>
        </pc:spChg>
        <pc:spChg chg="add del mod">
          <ac:chgData name="Amelia Veith" userId="15bdf0d5-432d-4157-83ae-63e3a7e1dc2c" providerId="ADAL" clId="{A237F066-3D2D-4695-A065-232CDFCFE126}" dt="2021-11-11T00:01:53.580" v="2371"/>
          <ac:spMkLst>
            <pc:docMk/>
            <pc:sldMk cId="4147783035" sldId="343"/>
            <ac:spMk id="380" creationId="{019A18F8-93C9-4095-AF93-7BBCB9F55B46}"/>
          </ac:spMkLst>
        </pc:spChg>
        <pc:spChg chg="add del mod">
          <ac:chgData name="Amelia Veith" userId="15bdf0d5-432d-4157-83ae-63e3a7e1dc2c" providerId="ADAL" clId="{A237F066-3D2D-4695-A065-232CDFCFE126}" dt="2021-11-11T00:01:53.580" v="2371"/>
          <ac:spMkLst>
            <pc:docMk/>
            <pc:sldMk cId="4147783035" sldId="343"/>
            <ac:spMk id="381" creationId="{BA1A95C4-901E-4EB9-8E9D-22A846CB6B22}"/>
          </ac:spMkLst>
        </pc:spChg>
        <pc:spChg chg="mod">
          <ac:chgData name="Amelia Veith" userId="15bdf0d5-432d-4157-83ae-63e3a7e1dc2c" providerId="ADAL" clId="{A237F066-3D2D-4695-A065-232CDFCFE126}" dt="2021-11-11T00:01:38.596" v="2368"/>
          <ac:spMkLst>
            <pc:docMk/>
            <pc:sldMk cId="4147783035" sldId="343"/>
            <ac:spMk id="383" creationId="{BC962F95-6D67-42CD-B890-A5229DD33690}"/>
          </ac:spMkLst>
        </pc:spChg>
        <pc:spChg chg="mod">
          <ac:chgData name="Amelia Veith" userId="15bdf0d5-432d-4157-83ae-63e3a7e1dc2c" providerId="ADAL" clId="{A237F066-3D2D-4695-A065-232CDFCFE126}" dt="2021-11-11T00:01:38.596" v="2368"/>
          <ac:spMkLst>
            <pc:docMk/>
            <pc:sldMk cId="4147783035" sldId="343"/>
            <ac:spMk id="385" creationId="{7FC59AFD-FAAD-43D4-A08A-45AB66A91AA4}"/>
          </ac:spMkLst>
        </pc:spChg>
        <pc:spChg chg="mod">
          <ac:chgData name="Amelia Veith" userId="15bdf0d5-432d-4157-83ae-63e3a7e1dc2c" providerId="ADAL" clId="{A237F066-3D2D-4695-A065-232CDFCFE126}" dt="2021-11-11T00:01:38.596" v="2368"/>
          <ac:spMkLst>
            <pc:docMk/>
            <pc:sldMk cId="4147783035" sldId="343"/>
            <ac:spMk id="387" creationId="{30E5E6C1-5BF5-44AB-8614-BB5D37B7C9F2}"/>
          </ac:spMkLst>
        </pc:spChg>
        <pc:spChg chg="mod">
          <ac:chgData name="Amelia Veith" userId="15bdf0d5-432d-4157-83ae-63e3a7e1dc2c" providerId="ADAL" clId="{A237F066-3D2D-4695-A065-232CDFCFE126}" dt="2021-11-11T00:01:38.596" v="2368"/>
          <ac:spMkLst>
            <pc:docMk/>
            <pc:sldMk cId="4147783035" sldId="343"/>
            <ac:spMk id="388" creationId="{0769B87A-3EF1-44B0-A4A9-E9C06B4FEBD4}"/>
          </ac:spMkLst>
        </pc:spChg>
        <pc:spChg chg="mod">
          <ac:chgData name="Amelia Veith" userId="15bdf0d5-432d-4157-83ae-63e3a7e1dc2c" providerId="ADAL" clId="{A237F066-3D2D-4695-A065-232CDFCFE126}" dt="2021-11-11T00:01:38.596" v="2368"/>
          <ac:spMkLst>
            <pc:docMk/>
            <pc:sldMk cId="4147783035" sldId="343"/>
            <ac:spMk id="389" creationId="{E057A447-38FD-4BF8-9574-40C11F2E079F}"/>
          </ac:spMkLst>
        </pc:spChg>
        <pc:spChg chg="mod">
          <ac:chgData name="Amelia Veith" userId="15bdf0d5-432d-4157-83ae-63e3a7e1dc2c" providerId="ADAL" clId="{A237F066-3D2D-4695-A065-232CDFCFE126}" dt="2021-11-11T00:01:38.596" v="2368"/>
          <ac:spMkLst>
            <pc:docMk/>
            <pc:sldMk cId="4147783035" sldId="343"/>
            <ac:spMk id="390" creationId="{129B9F4C-93D4-490F-A400-9F72C59147BC}"/>
          </ac:spMkLst>
        </pc:spChg>
        <pc:spChg chg="mod">
          <ac:chgData name="Amelia Veith" userId="15bdf0d5-432d-4157-83ae-63e3a7e1dc2c" providerId="ADAL" clId="{A237F066-3D2D-4695-A065-232CDFCFE126}" dt="2021-11-11T00:01:38.596" v="2368"/>
          <ac:spMkLst>
            <pc:docMk/>
            <pc:sldMk cId="4147783035" sldId="343"/>
            <ac:spMk id="391" creationId="{CACD9657-1A53-4320-9F3D-66AE3815F135}"/>
          </ac:spMkLst>
        </pc:spChg>
        <pc:spChg chg="mod">
          <ac:chgData name="Amelia Veith" userId="15bdf0d5-432d-4157-83ae-63e3a7e1dc2c" providerId="ADAL" clId="{A237F066-3D2D-4695-A065-232CDFCFE126}" dt="2021-11-11T00:01:38.596" v="2368"/>
          <ac:spMkLst>
            <pc:docMk/>
            <pc:sldMk cId="4147783035" sldId="343"/>
            <ac:spMk id="392" creationId="{260B4E33-2F79-4E15-9B93-12B520784FFE}"/>
          </ac:spMkLst>
        </pc:spChg>
        <pc:spChg chg="mod">
          <ac:chgData name="Amelia Veith" userId="15bdf0d5-432d-4157-83ae-63e3a7e1dc2c" providerId="ADAL" clId="{A237F066-3D2D-4695-A065-232CDFCFE126}" dt="2021-11-11T00:01:38.596" v="2368"/>
          <ac:spMkLst>
            <pc:docMk/>
            <pc:sldMk cId="4147783035" sldId="343"/>
            <ac:spMk id="393" creationId="{466F6FCB-C7CC-46D2-9ACC-63BF9BE96F97}"/>
          </ac:spMkLst>
        </pc:spChg>
        <pc:spChg chg="mod">
          <ac:chgData name="Amelia Veith" userId="15bdf0d5-432d-4157-83ae-63e3a7e1dc2c" providerId="ADAL" clId="{A237F066-3D2D-4695-A065-232CDFCFE126}" dt="2021-11-11T00:01:38.596" v="2368"/>
          <ac:spMkLst>
            <pc:docMk/>
            <pc:sldMk cId="4147783035" sldId="343"/>
            <ac:spMk id="415" creationId="{067C9D70-A5E0-409D-8E87-FBE07D3F8C02}"/>
          </ac:spMkLst>
        </pc:spChg>
        <pc:spChg chg="add del mod">
          <ac:chgData name="Amelia Veith" userId="15bdf0d5-432d-4157-83ae-63e3a7e1dc2c" providerId="ADAL" clId="{A237F066-3D2D-4695-A065-232CDFCFE126}" dt="2021-11-11T00:01:53.580" v="2371"/>
          <ac:spMkLst>
            <pc:docMk/>
            <pc:sldMk cId="4147783035" sldId="343"/>
            <ac:spMk id="416" creationId="{07D98B3D-E0D5-42B9-860B-B4CA5E593063}"/>
          </ac:spMkLst>
        </pc:spChg>
        <pc:spChg chg="mod">
          <ac:chgData name="Amelia Veith" userId="15bdf0d5-432d-4157-83ae-63e3a7e1dc2c" providerId="ADAL" clId="{A237F066-3D2D-4695-A065-232CDFCFE126}" dt="2021-11-11T00:01:38.596" v="2368"/>
          <ac:spMkLst>
            <pc:docMk/>
            <pc:sldMk cId="4147783035" sldId="343"/>
            <ac:spMk id="422" creationId="{506B098B-2FEB-4950-9B63-9EB06A4F7E73}"/>
          </ac:spMkLst>
        </pc:spChg>
        <pc:spChg chg="add mod">
          <ac:chgData name="Amelia Veith" userId="15bdf0d5-432d-4157-83ae-63e3a7e1dc2c" providerId="ADAL" clId="{A237F066-3D2D-4695-A065-232CDFCFE126}" dt="2021-11-12T20:36:22.194" v="3828" actId="1037"/>
          <ac:spMkLst>
            <pc:docMk/>
            <pc:sldMk cId="4147783035" sldId="343"/>
            <ac:spMk id="423" creationId="{66391884-B13D-442F-BCFD-B6A6B525AC46}"/>
          </ac:spMkLst>
        </pc:spChg>
        <pc:spChg chg="add mod">
          <ac:chgData name="Amelia Veith" userId="15bdf0d5-432d-4157-83ae-63e3a7e1dc2c" providerId="ADAL" clId="{A237F066-3D2D-4695-A065-232CDFCFE126}" dt="2021-11-11T00:05:12.004" v="2517" actId="14100"/>
          <ac:spMkLst>
            <pc:docMk/>
            <pc:sldMk cId="4147783035" sldId="343"/>
            <ac:spMk id="424" creationId="{09F579A6-53F8-4E6E-98FA-41C664CEC459}"/>
          </ac:spMkLst>
        </pc:spChg>
        <pc:spChg chg="mod">
          <ac:chgData name="Amelia Veith" userId="15bdf0d5-432d-4157-83ae-63e3a7e1dc2c" providerId="ADAL" clId="{A237F066-3D2D-4695-A065-232CDFCFE126}" dt="2021-11-11T00:01:55.502" v="2372"/>
          <ac:spMkLst>
            <pc:docMk/>
            <pc:sldMk cId="4147783035" sldId="343"/>
            <ac:spMk id="426" creationId="{40C21A17-75A2-4B18-94E7-5A30CD4DE55B}"/>
          </ac:spMkLst>
        </pc:spChg>
        <pc:spChg chg="mod">
          <ac:chgData name="Amelia Veith" userId="15bdf0d5-432d-4157-83ae-63e3a7e1dc2c" providerId="ADAL" clId="{A237F066-3D2D-4695-A065-232CDFCFE126}" dt="2021-11-11T00:05:39.984" v="2519" actId="14100"/>
          <ac:spMkLst>
            <pc:docMk/>
            <pc:sldMk cId="4147783035" sldId="343"/>
            <ac:spMk id="428" creationId="{71848CB1-F62C-41BC-B0CD-91F621B0F518}"/>
          </ac:spMkLst>
        </pc:spChg>
        <pc:spChg chg="mod">
          <ac:chgData name="Amelia Veith" userId="15bdf0d5-432d-4157-83ae-63e3a7e1dc2c" providerId="ADAL" clId="{A237F066-3D2D-4695-A065-232CDFCFE126}" dt="2021-11-11T00:01:55.502" v="2372"/>
          <ac:spMkLst>
            <pc:docMk/>
            <pc:sldMk cId="4147783035" sldId="343"/>
            <ac:spMk id="430" creationId="{5E0B8689-FA53-4E28-A571-9B5AA0F8F226}"/>
          </ac:spMkLst>
        </pc:spChg>
        <pc:spChg chg="mod">
          <ac:chgData name="Amelia Veith" userId="15bdf0d5-432d-4157-83ae-63e3a7e1dc2c" providerId="ADAL" clId="{A237F066-3D2D-4695-A065-232CDFCFE126}" dt="2021-11-11T00:01:55.502" v="2372"/>
          <ac:spMkLst>
            <pc:docMk/>
            <pc:sldMk cId="4147783035" sldId="343"/>
            <ac:spMk id="431" creationId="{5DF7E25D-45BE-4C7D-9E7E-452A1DD2EF3B}"/>
          </ac:spMkLst>
        </pc:spChg>
        <pc:spChg chg="mod">
          <ac:chgData name="Amelia Veith" userId="15bdf0d5-432d-4157-83ae-63e3a7e1dc2c" providerId="ADAL" clId="{A237F066-3D2D-4695-A065-232CDFCFE126}" dt="2021-11-11T00:01:55.502" v="2372"/>
          <ac:spMkLst>
            <pc:docMk/>
            <pc:sldMk cId="4147783035" sldId="343"/>
            <ac:spMk id="432" creationId="{F70E99E7-DC00-4479-819A-207F0AC863D8}"/>
          </ac:spMkLst>
        </pc:spChg>
        <pc:spChg chg="mod">
          <ac:chgData name="Amelia Veith" userId="15bdf0d5-432d-4157-83ae-63e3a7e1dc2c" providerId="ADAL" clId="{A237F066-3D2D-4695-A065-232CDFCFE126}" dt="2021-11-11T00:01:55.502" v="2372"/>
          <ac:spMkLst>
            <pc:docMk/>
            <pc:sldMk cId="4147783035" sldId="343"/>
            <ac:spMk id="433" creationId="{5D57B631-4062-44FC-B955-BCE7DF5EF3D4}"/>
          </ac:spMkLst>
        </pc:spChg>
        <pc:spChg chg="mod">
          <ac:chgData name="Amelia Veith" userId="15bdf0d5-432d-4157-83ae-63e3a7e1dc2c" providerId="ADAL" clId="{A237F066-3D2D-4695-A065-232CDFCFE126}" dt="2021-11-11T00:01:55.502" v="2372"/>
          <ac:spMkLst>
            <pc:docMk/>
            <pc:sldMk cId="4147783035" sldId="343"/>
            <ac:spMk id="434" creationId="{5A73CCA6-7A2D-4371-9C32-C7C8F80FF371}"/>
          </ac:spMkLst>
        </pc:spChg>
        <pc:spChg chg="mod">
          <ac:chgData name="Amelia Veith" userId="15bdf0d5-432d-4157-83ae-63e3a7e1dc2c" providerId="ADAL" clId="{A237F066-3D2D-4695-A065-232CDFCFE126}" dt="2021-11-11T00:01:55.502" v="2372"/>
          <ac:spMkLst>
            <pc:docMk/>
            <pc:sldMk cId="4147783035" sldId="343"/>
            <ac:spMk id="435" creationId="{E1DDA30A-346E-42E8-9097-32F8077B503D}"/>
          </ac:spMkLst>
        </pc:spChg>
        <pc:spChg chg="mod">
          <ac:chgData name="Amelia Veith" userId="15bdf0d5-432d-4157-83ae-63e3a7e1dc2c" providerId="ADAL" clId="{A237F066-3D2D-4695-A065-232CDFCFE126}" dt="2021-11-11T00:01:55.502" v="2372"/>
          <ac:spMkLst>
            <pc:docMk/>
            <pc:sldMk cId="4147783035" sldId="343"/>
            <ac:spMk id="436" creationId="{014E5E2B-9BDA-4E35-A5A3-D3D9DC327F08}"/>
          </ac:spMkLst>
        </pc:spChg>
        <pc:spChg chg="mod">
          <ac:chgData name="Amelia Veith" userId="15bdf0d5-432d-4157-83ae-63e3a7e1dc2c" providerId="ADAL" clId="{A237F066-3D2D-4695-A065-232CDFCFE126}" dt="2021-11-11T00:01:55.502" v="2372"/>
          <ac:spMkLst>
            <pc:docMk/>
            <pc:sldMk cId="4147783035" sldId="343"/>
            <ac:spMk id="458" creationId="{767859AC-4297-4727-BC06-5E67E417D233}"/>
          </ac:spMkLst>
        </pc:spChg>
        <pc:spChg chg="add mod ord">
          <ac:chgData name="Amelia Veith" userId="15bdf0d5-432d-4157-83ae-63e3a7e1dc2c" providerId="ADAL" clId="{A237F066-3D2D-4695-A065-232CDFCFE126}" dt="2021-11-12T20:31:30.368" v="3758" actId="20577"/>
          <ac:spMkLst>
            <pc:docMk/>
            <pc:sldMk cId="4147783035" sldId="343"/>
            <ac:spMk id="459" creationId="{02EF8A9E-B8CE-4B0C-B8BF-9D58C9E0C1EB}"/>
          </ac:spMkLst>
        </pc:spChg>
        <pc:spChg chg="mod">
          <ac:chgData name="Amelia Veith" userId="15bdf0d5-432d-4157-83ae-63e3a7e1dc2c" providerId="ADAL" clId="{A237F066-3D2D-4695-A065-232CDFCFE126}" dt="2021-11-11T00:01:55.502" v="2372"/>
          <ac:spMkLst>
            <pc:docMk/>
            <pc:sldMk cId="4147783035" sldId="343"/>
            <ac:spMk id="465" creationId="{D75D18E7-294B-42D6-9686-3019EA84154A}"/>
          </ac:spMkLst>
        </pc:spChg>
        <pc:spChg chg="add del mod">
          <ac:chgData name="Amelia Veith" userId="15bdf0d5-432d-4157-83ae-63e3a7e1dc2c" providerId="ADAL" clId="{A237F066-3D2D-4695-A065-232CDFCFE126}" dt="2021-11-11T00:05:08.484" v="2516" actId="478"/>
          <ac:spMkLst>
            <pc:docMk/>
            <pc:sldMk cId="4147783035" sldId="343"/>
            <ac:spMk id="466" creationId="{8F7D77E5-57BA-4A89-87C3-C447D405D583}"/>
          </ac:spMkLst>
        </pc:spChg>
        <pc:spChg chg="mod">
          <ac:chgData name="Amelia Veith" userId="15bdf0d5-432d-4157-83ae-63e3a7e1dc2c" providerId="ADAL" clId="{A237F066-3D2D-4695-A065-232CDFCFE126}" dt="2021-11-11T00:13:50.804" v="2540"/>
          <ac:spMkLst>
            <pc:docMk/>
            <pc:sldMk cId="4147783035" sldId="343"/>
            <ac:spMk id="468" creationId="{D6802742-9559-4D69-B395-AF2B8AFE1452}"/>
          </ac:spMkLst>
        </pc:spChg>
        <pc:spChg chg="mod">
          <ac:chgData name="Amelia Veith" userId="15bdf0d5-432d-4157-83ae-63e3a7e1dc2c" providerId="ADAL" clId="{A237F066-3D2D-4695-A065-232CDFCFE126}" dt="2021-11-11T00:13:50.804" v="2540"/>
          <ac:spMkLst>
            <pc:docMk/>
            <pc:sldMk cId="4147783035" sldId="343"/>
            <ac:spMk id="469" creationId="{9FBC3592-5B4D-4E18-8E07-A8B84A959987}"/>
          </ac:spMkLst>
        </pc:spChg>
        <pc:spChg chg="mod">
          <ac:chgData name="Amelia Veith" userId="15bdf0d5-432d-4157-83ae-63e3a7e1dc2c" providerId="ADAL" clId="{A237F066-3D2D-4695-A065-232CDFCFE126}" dt="2021-11-11T00:13:50.804" v="2540"/>
          <ac:spMkLst>
            <pc:docMk/>
            <pc:sldMk cId="4147783035" sldId="343"/>
            <ac:spMk id="470" creationId="{27ED5094-1821-4F62-856F-FB5524AD21D3}"/>
          </ac:spMkLst>
        </pc:spChg>
        <pc:spChg chg="mod topLvl">
          <ac:chgData name="Amelia Veith" userId="15bdf0d5-432d-4157-83ae-63e3a7e1dc2c" providerId="ADAL" clId="{A237F066-3D2D-4695-A065-232CDFCFE126}" dt="2021-11-11T00:23:16.144" v="2649" actId="165"/>
          <ac:spMkLst>
            <pc:docMk/>
            <pc:sldMk cId="4147783035" sldId="343"/>
            <ac:spMk id="489" creationId="{C3D56E00-3D41-4036-9F15-794123C1A4D3}"/>
          </ac:spMkLst>
        </pc:spChg>
        <pc:spChg chg="del mod">
          <ac:chgData name="Amelia Veith" userId="15bdf0d5-432d-4157-83ae-63e3a7e1dc2c" providerId="ADAL" clId="{A237F066-3D2D-4695-A065-232CDFCFE126}" dt="2021-11-11T00:22:27.785" v="2642" actId="478"/>
          <ac:spMkLst>
            <pc:docMk/>
            <pc:sldMk cId="4147783035" sldId="343"/>
            <ac:spMk id="492" creationId="{D3BF88F5-33B4-4021-AC86-7B8FA43B97E0}"/>
          </ac:spMkLst>
        </pc:spChg>
        <pc:spChg chg="mod topLvl">
          <ac:chgData name="Amelia Veith" userId="15bdf0d5-432d-4157-83ae-63e3a7e1dc2c" providerId="ADAL" clId="{A237F066-3D2D-4695-A065-232CDFCFE126}" dt="2021-11-12T20:31:59.639" v="3760" actId="1076"/>
          <ac:spMkLst>
            <pc:docMk/>
            <pc:sldMk cId="4147783035" sldId="343"/>
            <ac:spMk id="493" creationId="{67D1498E-9B7A-4FD4-AE5B-9717BF28C6DE}"/>
          </ac:spMkLst>
        </pc:spChg>
        <pc:spChg chg="mod">
          <ac:chgData name="Amelia Veith" userId="15bdf0d5-432d-4157-83ae-63e3a7e1dc2c" providerId="ADAL" clId="{A237F066-3D2D-4695-A065-232CDFCFE126}" dt="2021-11-11T00:23:16.144" v="2649" actId="165"/>
          <ac:spMkLst>
            <pc:docMk/>
            <pc:sldMk cId="4147783035" sldId="343"/>
            <ac:spMk id="494" creationId="{8107C2ED-AAD1-4CA8-BCE8-0B3D06254B79}"/>
          </ac:spMkLst>
        </pc:spChg>
        <pc:spChg chg="mod">
          <ac:chgData name="Amelia Veith" userId="15bdf0d5-432d-4157-83ae-63e3a7e1dc2c" providerId="ADAL" clId="{A237F066-3D2D-4695-A065-232CDFCFE126}" dt="2021-11-11T00:23:16.144" v="2649" actId="165"/>
          <ac:spMkLst>
            <pc:docMk/>
            <pc:sldMk cId="4147783035" sldId="343"/>
            <ac:spMk id="495" creationId="{85FFBDB9-4F9E-4966-B6A7-BF7E154C2BCD}"/>
          </ac:spMkLst>
        </pc:spChg>
        <pc:spChg chg="mod">
          <ac:chgData name="Amelia Veith" userId="15bdf0d5-432d-4157-83ae-63e3a7e1dc2c" providerId="ADAL" clId="{A237F066-3D2D-4695-A065-232CDFCFE126}" dt="2021-11-11T00:23:16.144" v="2649" actId="165"/>
          <ac:spMkLst>
            <pc:docMk/>
            <pc:sldMk cId="4147783035" sldId="343"/>
            <ac:spMk id="496" creationId="{3545EDF1-47DB-4BD2-9EEA-06E0A6D06821}"/>
          </ac:spMkLst>
        </pc:spChg>
        <pc:spChg chg="mod">
          <ac:chgData name="Amelia Veith" userId="15bdf0d5-432d-4157-83ae-63e3a7e1dc2c" providerId="ADAL" clId="{A237F066-3D2D-4695-A065-232CDFCFE126}" dt="2021-11-11T00:22:43.520" v="2644"/>
          <ac:spMkLst>
            <pc:docMk/>
            <pc:sldMk cId="4147783035" sldId="343"/>
            <ac:spMk id="516" creationId="{20D5A1A7-E268-47A9-A0D9-4D05348859BE}"/>
          </ac:spMkLst>
        </pc:spChg>
        <pc:spChg chg="mod">
          <ac:chgData name="Amelia Veith" userId="15bdf0d5-432d-4157-83ae-63e3a7e1dc2c" providerId="ADAL" clId="{A237F066-3D2D-4695-A065-232CDFCFE126}" dt="2021-11-11T00:22:43.520" v="2644"/>
          <ac:spMkLst>
            <pc:docMk/>
            <pc:sldMk cId="4147783035" sldId="343"/>
            <ac:spMk id="517" creationId="{90A4B0B7-817A-48D0-83CD-720D6E71FCEC}"/>
          </ac:spMkLst>
        </pc:spChg>
        <pc:spChg chg="mod">
          <ac:chgData name="Amelia Veith" userId="15bdf0d5-432d-4157-83ae-63e3a7e1dc2c" providerId="ADAL" clId="{A237F066-3D2D-4695-A065-232CDFCFE126}" dt="2021-11-11T00:22:43.520" v="2644"/>
          <ac:spMkLst>
            <pc:docMk/>
            <pc:sldMk cId="4147783035" sldId="343"/>
            <ac:spMk id="518" creationId="{E0F34397-745B-4DE2-9CAE-324FB8FE8ACA}"/>
          </ac:spMkLst>
        </pc:spChg>
        <pc:spChg chg="mod">
          <ac:chgData name="Amelia Veith" userId="15bdf0d5-432d-4157-83ae-63e3a7e1dc2c" providerId="ADAL" clId="{A237F066-3D2D-4695-A065-232CDFCFE126}" dt="2021-11-11T00:22:43.520" v="2644"/>
          <ac:spMkLst>
            <pc:docMk/>
            <pc:sldMk cId="4147783035" sldId="343"/>
            <ac:spMk id="519" creationId="{4CB081CE-6B54-47E8-B630-E16F9C87A059}"/>
          </ac:spMkLst>
        </pc:spChg>
        <pc:spChg chg="mod">
          <ac:chgData name="Amelia Veith" userId="15bdf0d5-432d-4157-83ae-63e3a7e1dc2c" providerId="ADAL" clId="{A237F066-3D2D-4695-A065-232CDFCFE126}" dt="2021-11-11T00:22:43.520" v="2644"/>
          <ac:spMkLst>
            <pc:docMk/>
            <pc:sldMk cId="4147783035" sldId="343"/>
            <ac:spMk id="520" creationId="{C9DBCC02-A18D-4E0B-93C2-306167B7596E}"/>
          </ac:spMkLst>
        </pc:spChg>
        <pc:spChg chg="mod">
          <ac:chgData name="Amelia Veith" userId="15bdf0d5-432d-4157-83ae-63e3a7e1dc2c" providerId="ADAL" clId="{A237F066-3D2D-4695-A065-232CDFCFE126}" dt="2021-11-11T00:22:43.520" v="2644"/>
          <ac:spMkLst>
            <pc:docMk/>
            <pc:sldMk cId="4147783035" sldId="343"/>
            <ac:spMk id="521" creationId="{8D236D4C-1454-4ADD-98FE-AE3A113C318E}"/>
          </ac:spMkLst>
        </pc:spChg>
        <pc:spChg chg="mod">
          <ac:chgData name="Amelia Veith" userId="15bdf0d5-432d-4157-83ae-63e3a7e1dc2c" providerId="ADAL" clId="{A237F066-3D2D-4695-A065-232CDFCFE126}" dt="2021-11-11T00:23:40.823" v="2652"/>
          <ac:spMkLst>
            <pc:docMk/>
            <pc:sldMk cId="4147783035" sldId="343"/>
            <ac:spMk id="523" creationId="{1EC1232A-F2F9-49BF-9922-ACA2EA06D812}"/>
          </ac:spMkLst>
        </pc:spChg>
        <pc:spChg chg="mod">
          <ac:chgData name="Amelia Veith" userId="15bdf0d5-432d-4157-83ae-63e3a7e1dc2c" providerId="ADAL" clId="{A237F066-3D2D-4695-A065-232CDFCFE126}" dt="2021-11-11T00:23:40.823" v="2652"/>
          <ac:spMkLst>
            <pc:docMk/>
            <pc:sldMk cId="4147783035" sldId="343"/>
            <ac:spMk id="524" creationId="{1A7313E5-03FA-4E6D-9D8C-BF1F10EAD0B8}"/>
          </ac:spMkLst>
        </pc:spChg>
        <pc:spChg chg="mod">
          <ac:chgData name="Amelia Veith" userId="15bdf0d5-432d-4157-83ae-63e3a7e1dc2c" providerId="ADAL" clId="{A237F066-3D2D-4695-A065-232CDFCFE126}" dt="2021-11-11T00:23:40.823" v="2652"/>
          <ac:spMkLst>
            <pc:docMk/>
            <pc:sldMk cId="4147783035" sldId="343"/>
            <ac:spMk id="525" creationId="{84120801-7E73-41DB-9C63-CCB1423659D8}"/>
          </ac:spMkLst>
        </pc:spChg>
        <pc:grpChg chg="del">
          <ac:chgData name="Amelia Veith" userId="15bdf0d5-432d-4157-83ae-63e3a7e1dc2c" providerId="ADAL" clId="{A237F066-3D2D-4695-A065-232CDFCFE126}" dt="2021-11-10T23:27:39.937" v="1861" actId="478"/>
          <ac:grpSpMkLst>
            <pc:docMk/>
            <pc:sldMk cId="4147783035" sldId="343"/>
            <ac:grpSpMk id="4" creationId="{D4DED9B9-9C13-42B5-9E7F-0184D27AAFBB}"/>
          </ac:grpSpMkLst>
        </pc:grpChg>
        <pc:grpChg chg="del">
          <ac:chgData name="Amelia Veith" userId="15bdf0d5-432d-4157-83ae-63e3a7e1dc2c" providerId="ADAL" clId="{A237F066-3D2D-4695-A065-232CDFCFE126}" dt="2021-11-10T23:27:49.372" v="1865" actId="478"/>
          <ac:grpSpMkLst>
            <pc:docMk/>
            <pc:sldMk cId="4147783035" sldId="343"/>
            <ac:grpSpMk id="82" creationId="{D0B2A809-99C6-45C9-B8DA-4D989997CEA5}"/>
          </ac:grpSpMkLst>
        </pc:grpChg>
        <pc:grpChg chg="del">
          <ac:chgData name="Amelia Veith" userId="15bdf0d5-432d-4157-83ae-63e3a7e1dc2c" providerId="ADAL" clId="{A237F066-3D2D-4695-A065-232CDFCFE126}" dt="2021-11-10T23:27:42.166" v="1862" actId="478"/>
          <ac:grpSpMkLst>
            <pc:docMk/>
            <pc:sldMk cId="4147783035" sldId="343"/>
            <ac:grpSpMk id="96" creationId="{100E16B5-684B-4A03-A363-7C50805536F7}"/>
          </ac:grpSpMkLst>
        </pc:grpChg>
        <pc:grpChg chg="del">
          <ac:chgData name="Amelia Veith" userId="15bdf0d5-432d-4157-83ae-63e3a7e1dc2c" providerId="ADAL" clId="{A237F066-3D2D-4695-A065-232CDFCFE126}" dt="2021-11-10T23:27:37.603" v="1860" actId="478"/>
          <ac:grpSpMkLst>
            <pc:docMk/>
            <pc:sldMk cId="4147783035" sldId="343"/>
            <ac:grpSpMk id="160" creationId="{D380FAE1-5FAF-4138-B145-268758C1BD38}"/>
          </ac:grpSpMkLst>
        </pc:grpChg>
        <pc:grpChg chg="add del mod">
          <ac:chgData name="Amelia Veith" userId="15bdf0d5-432d-4157-83ae-63e3a7e1dc2c" providerId="ADAL" clId="{A237F066-3D2D-4695-A065-232CDFCFE126}" dt="2021-11-10T23:46:30.624" v="2082" actId="478"/>
          <ac:grpSpMkLst>
            <pc:docMk/>
            <pc:sldMk cId="4147783035" sldId="343"/>
            <ac:grpSpMk id="164" creationId="{AE32DB32-D77F-4145-ABB2-F81D801D9D34}"/>
          </ac:grpSpMkLst>
        </pc:grpChg>
        <pc:grpChg chg="mod">
          <ac:chgData name="Amelia Veith" userId="15bdf0d5-432d-4157-83ae-63e3a7e1dc2c" providerId="ADAL" clId="{A237F066-3D2D-4695-A065-232CDFCFE126}" dt="2021-11-10T23:28:53.724" v="1873"/>
          <ac:grpSpMkLst>
            <pc:docMk/>
            <pc:sldMk cId="4147783035" sldId="343"/>
            <ac:grpSpMk id="165" creationId="{17B8DA74-B547-4D8B-B0F2-CC1DA018FBF5}"/>
          </ac:grpSpMkLst>
        </pc:grpChg>
        <pc:grpChg chg="del">
          <ac:chgData name="Amelia Veith" userId="15bdf0d5-432d-4157-83ae-63e3a7e1dc2c" providerId="ADAL" clId="{A237F066-3D2D-4695-A065-232CDFCFE126}" dt="2021-11-10T23:28:00.860" v="1869" actId="478"/>
          <ac:grpSpMkLst>
            <pc:docMk/>
            <pc:sldMk cId="4147783035" sldId="343"/>
            <ac:grpSpMk id="195" creationId="{68EA1864-BF14-4C6F-A621-58E3F1C4F520}"/>
          </ac:grpSpMkLst>
        </pc:grpChg>
        <pc:grpChg chg="del">
          <ac:chgData name="Amelia Veith" userId="15bdf0d5-432d-4157-83ae-63e3a7e1dc2c" providerId="ADAL" clId="{A237F066-3D2D-4695-A065-232CDFCFE126}" dt="2021-11-10T23:28:03.076" v="1870" actId="478"/>
          <ac:grpSpMkLst>
            <pc:docMk/>
            <pc:sldMk cId="4147783035" sldId="343"/>
            <ac:grpSpMk id="216" creationId="{0A586349-8F48-46D9-A100-E098CC622695}"/>
          </ac:grpSpMkLst>
        </pc:grpChg>
        <pc:grpChg chg="add del mod">
          <ac:chgData name="Amelia Veith" userId="15bdf0d5-432d-4157-83ae-63e3a7e1dc2c" providerId="ADAL" clId="{A237F066-3D2D-4695-A065-232CDFCFE126}" dt="2021-11-10T23:46:34.411" v="2083" actId="478"/>
          <ac:grpSpMkLst>
            <pc:docMk/>
            <pc:sldMk cId="4147783035" sldId="343"/>
            <ac:grpSpMk id="240" creationId="{89A37725-0966-49CE-B7AB-1805DB98D390}"/>
          </ac:grpSpMkLst>
        </pc:grpChg>
        <pc:grpChg chg="mod">
          <ac:chgData name="Amelia Veith" userId="15bdf0d5-432d-4157-83ae-63e3a7e1dc2c" providerId="ADAL" clId="{A237F066-3D2D-4695-A065-232CDFCFE126}" dt="2021-11-10T23:28:53.724" v="1873"/>
          <ac:grpSpMkLst>
            <pc:docMk/>
            <pc:sldMk cId="4147783035" sldId="343"/>
            <ac:grpSpMk id="242" creationId="{D0DD6293-AF58-43EE-AF75-A4F08AB28BC0}"/>
          </ac:grpSpMkLst>
        </pc:grpChg>
        <pc:grpChg chg="mod">
          <ac:chgData name="Amelia Veith" userId="15bdf0d5-432d-4157-83ae-63e3a7e1dc2c" providerId="ADAL" clId="{A237F066-3D2D-4695-A065-232CDFCFE126}" dt="2021-11-10T23:28:53.724" v="1873"/>
          <ac:grpSpMkLst>
            <pc:docMk/>
            <pc:sldMk cId="4147783035" sldId="343"/>
            <ac:grpSpMk id="243" creationId="{0E7CBA46-FF8F-441B-B048-EC7F8E835484}"/>
          </ac:grpSpMkLst>
        </pc:grpChg>
        <pc:grpChg chg="mod">
          <ac:chgData name="Amelia Veith" userId="15bdf0d5-432d-4157-83ae-63e3a7e1dc2c" providerId="ADAL" clId="{A237F066-3D2D-4695-A065-232CDFCFE126}" dt="2021-11-10T23:28:53.724" v="1873"/>
          <ac:grpSpMkLst>
            <pc:docMk/>
            <pc:sldMk cId="4147783035" sldId="343"/>
            <ac:grpSpMk id="244" creationId="{49033A00-1FDC-45ED-9F5C-DA6837934005}"/>
          </ac:grpSpMkLst>
        </pc:grpChg>
        <pc:grpChg chg="add del mod">
          <ac:chgData name="Amelia Veith" userId="15bdf0d5-432d-4157-83ae-63e3a7e1dc2c" providerId="ADAL" clId="{A237F066-3D2D-4695-A065-232CDFCFE126}" dt="2021-11-10T23:46:30.624" v="2082" actId="478"/>
          <ac:grpSpMkLst>
            <pc:docMk/>
            <pc:sldMk cId="4147783035" sldId="343"/>
            <ac:grpSpMk id="271" creationId="{6DFDA709-ADAD-443C-A64D-AA7C3DE3A89F}"/>
          </ac:grpSpMkLst>
        </pc:grpChg>
        <pc:grpChg chg="mod">
          <ac:chgData name="Amelia Veith" userId="15bdf0d5-432d-4157-83ae-63e3a7e1dc2c" providerId="ADAL" clId="{A237F066-3D2D-4695-A065-232CDFCFE126}" dt="2021-11-10T23:28:53.724" v="1873"/>
          <ac:grpSpMkLst>
            <pc:docMk/>
            <pc:sldMk cId="4147783035" sldId="343"/>
            <ac:grpSpMk id="273" creationId="{6BF14DF4-9AE5-4E72-9714-B92689A4AB32}"/>
          </ac:grpSpMkLst>
        </pc:grpChg>
        <pc:grpChg chg="mod">
          <ac:chgData name="Amelia Veith" userId="15bdf0d5-432d-4157-83ae-63e3a7e1dc2c" providerId="ADAL" clId="{A237F066-3D2D-4695-A065-232CDFCFE126}" dt="2021-11-10T23:28:53.724" v="1873"/>
          <ac:grpSpMkLst>
            <pc:docMk/>
            <pc:sldMk cId="4147783035" sldId="343"/>
            <ac:grpSpMk id="275" creationId="{68277567-FB79-49BC-BE2C-C338FD3AAE7F}"/>
          </ac:grpSpMkLst>
        </pc:grpChg>
        <pc:grpChg chg="mod">
          <ac:chgData name="Amelia Veith" userId="15bdf0d5-432d-4157-83ae-63e3a7e1dc2c" providerId="ADAL" clId="{A237F066-3D2D-4695-A065-232CDFCFE126}" dt="2021-11-10T23:28:53.724" v="1873"/>
          <ac:grpSpMkLst>
            <pc:docMk/>
            <pc:sldMk cId="4147783035" sldId="343"/>
            <ac:grpSpMk id="277" creationId="{B4215901-C4F4-46D3-A036-566FAADB0AEE}"/>
          </ac:grpSpMkLst>
        </pc:grpChg>
        <pc:grpChg chg="add del mod">
          <ac:chgData name="Amelia Veith" userId="15bdf0d5-432d-4157-83ae-63e3a7e1dc2c" providerId="ADAL" clId="{A237F066-3D2D-4695-A065-232CDFCFE126}" dt="2021-11-10T23:50:05.841" v="2105" actId="478"/>
          <ac:grpSpMkLst>
            <pc:docMk/>
            <pc:sldMk cId="4147783035" sldId="343"/>
            <ac:grpSpMk id="302" creationId="{DFB8DD35-9851-4582-8351-35DAD6956D49}"/>
          </ac:grpSpMkLst>
        </pc:grpChg>
        <pc:grpChg chg="add del mod">
          <ac:chgData name="Amelia Veith" userId="15bdf0d5-432d-4157-83ae-63e3a7e1dc2c" providerId="ADAL" clId="{A237F066-3D2D-4695-A065-232CDFCFE126}" dt="2021-11-10T23:50:05.841" v="2105" actId="478"/>
          <ac:grpSpMkLst>
            <pc:docMk/>
            <pc:sldMk cId="4147783035" sldId="343"/>
            <ac:grpSpMk id="308" creationId="{938A111F-FFA7-4D0F-9A9E-2101CCFB0C5B}"/>
          </ac:grpSpMkLst>
        </pc:grpChg>
        <pc:grpChg chg="add del mod">
          <ac:chgData name="Amelia Veith" userId="15bdf0d5-432d-4157-83ae-63e3a7e1dc2c" providerId="ADAL" clId="{A237F066-3D2D-4695-A065-232CDFCFE126}" dt="2021-11-10T23:50:05.841" v="2105" actId="478"/>
          <ac:grpSpMkLst>
            <pc:docMk/>
            <pc:sldMk cId="4147783035" sldId="343"/>
            <ac:grpSpMk id="312" creationId="{E467C8F0-405C-4161-9AF4-A372949C0BFA}"/>
          </ac:grpSpMkLst>
        </pc:grpChg>
        <pc:grpChg chg="add del mod">
          <ac:chgData name="Amelia Veith" userId="15bdf0d5-432d-4157-83ae-63e3a7e1dc2c" providerId="ADAL" clId="{A237F066-3D2D-4695-A065-232CDFCFE126}" dt="2021-11-10T23:47:22.938" v="2086" actId="478"/>
          <ac:grpSpMkLst>
            <pc:docMk/>
            <pc:sldMk cId="4147783035" sldId="343"/>
            <ac:grpSpMk id="323" creationId="{7A18B8DB-4B19-46FD-8EA2-4EBA1C2AC705}"/>
          </ac:grpSpMkLst>
        </pc:grpChg>
        <pc:grpChg chg="mod">
          <ac:chgData name="Amelia Veith" userId="15bdf0d5-432d-4157-83ae-63e3a7e1dc2c" providerId="ADAL" clId="{A237F066-3D2D-4695-A065-232CDFCFE126}" dt="2021-11-10T23:47:18.550" v="2085"/>
          <ac:grpSpMkLst>
            <pc:docMk/>
            <pc:sldMk cId="4147783035" sldId="343"/>
            <ac:grpSpMk id="324" creationId="{E3D54203-9F60-4586-B8D1-980674FA553F}"/>
          </ac:grpSpMkLst>
        </pc:grpChg>
        <pc:grpChg chg="add del mod">
          <ac:chgData name="Amelia Veith" userId="15bdf0d5-432d-4157-83ae-63e3a7e1dc2c" providerId="ADAL" clId="{A237F066-3D2D-4695-A065-232CDFCFE126}" dt="2021-11-10T23:47:22.938" v="2086" actId="478"/>
          <ac:grpSpMkLst>
            <pc:docMk/>
            <pc:sldMk cId="4147783035" sldId="343"/>
            <ac:grpSpMk id="332" creationId="{CFA128D7-F0A8-425F-AD06-DCC8C5FB6BE0}"/>
          </ac:grpSpMkLst>
        </pc:grpChg>
        <pc:grpChg chg="add mod">
          <ac:chgData name="Amelia Veith" userId="15bdf0d5-432d-4157-83ae-63e3a7e1dc2c" providerId="ADAL" clId="{A237F066-3D2D-4695-A065-232CDFCFE126}" dt="2021-11-10T23:50:38.727" v="2112"/>
          <ac:grpSpMkLst>
            <pc:docMk/>
            <pc:sldMk cId="4147783035" sldId="343"/>
            <ac:grpSpMk id="338" creationId="{A590260A-322F-498D-B8E4-DF5112F28886}"/>
          </ac:grpSpMkLst>
        </pc:grpChg>
        <pc:grpChg chg="mod">
          <ac:chgData name="Amelia Veith" userId="15bdf0d5-432d-4157-83ae-63e3a7e1dc2c" providerId="ADAL" clId="{A237F066-3D2D-4695-A065-232CDFCFE126}" dt="2021-11-10T23:50:38.727" v="2112"/>
          <ac:grpSpMkLst>
            <pc:docMk/>
            <pc:sldMk cId="4147783035" sldId="343"/>
            <ac:grpSpMk id="340" creationId="{5C950428-AABD-42F1-9654-7FCA1AA8A0E5}"/>
          </ac:grpSpMkLst>
        </pc:grpChg>
        <pc:grpChg chg="mod">
          <ac:chgData name="Amelia Veith" userId="15bdf0d5-432d-4157-83ae-63e3a7e1dc2c" providerId="ADAL" clId="{A237F066-3D2D-4695-A065-232CDFCFE126}" dt="2021-11-10T23:50:38.727" v="2112"/>
          <ac:grpSpMkLst>
            <pc:docMk/>
            <pc:sldMk cId="4147783035" sldId="343"/>
            <ac:grpSpMk id="341" creationId="{42A74F77-B1D1-42BD-A22E-0DECCCC7F26B}"/>
          </ac:grpSpMkLst>
        </pc:grpChg>
        <pc:grpChg chg="add mod">
          <ac:chgData name="Amelia Veith" userId="15bdf0d5-432d-4157-83ae-63e3a7e1dc2c" providerId="ADAL" clId="{A237F066-3D2D-4695-A065-232CDFCFE126}" dt="2021-11-10T23:50:38.727" v="2112"/>
          <ac:grpSpMkLst>
            <pc:docMk/>
            <pc:sldMk cId="4147783035" sldId="343"/>
            <ac:grpSpMk id="364" creationId="{9DEBB0E1-48F1-48D2-802B-500D1FC24466}"/>
          </ac:grpSpMkLst>
        </pc:grpChg>
        <pc:grpChg chg="mod">
          <ac:chgData name="Amelia Veith" userId="15bdf0d5-432d-4157-83ae-63e3a7e1dc2c" providerId="ADAL" clId="{A237F066-3D2D-4695-A065-232CDFCFE126}" dt="2021-11-10T23:50:38.727" v="2112"/>
          <ac:grpSpMkLst>
            <pc:docMk/>
            <pc:sldMk cId="4147783035" sldId="343"/>
            <ac:grpSpMk id="365" creationId="{758C6A0F-39FB-4B33-B5EF-A038BB0C1967}"/>
          </ac:grpSpMkLst>
        </pc:grpChg>
        <pc:grpChg chg="add del mod">
          <ac:chgData name="Amelia Veith" userId="15bdf0d5-432d-4157-83ae-63e3a7e1dc2c" providerId="ADAL" clId="{A237F066-3D2D-4695-A065-232CDFCFE126}" dt="2021-11-10T23:51:56.560" v="2113" actId="478"/>
          <ac:grpSpMkLst>
            <pc:docMk/>
            <pc:sldMk cId="4147783035" sldId="343"/>
            <ac:grpSpMk id="373" creationId="{692DCCAE-2FF4-47E1-8A92-10B43760F3AB}"/>
          </ac:grpSpMkLst>
        </pc:grpChg>
        <pc:grpChg chg="add del mod">
          <ac:chgData name="Amelia Veith" userId="15bdf0d5-432d-4157-83ae-63e3a7e1dc2c" providerId="ADAL" clId="{A237F066-3D2D-4695-A065-232CDFCFE126}" dt="2021-11-11T00:01:53.580" v="2371"/>
          <ac:grpSpMkLst>
            <pc:docMk/>
            <pc:sldMk cId="4147783035" sldId="343"/>
            <ac:grpSpMk id="382" creationId="{88EED811-1353-497B-9183-F6193B85D899}"/>
          </ac:grpSpMkLst>
        </pc:grpChg>
        <pc:grpChg chg="mod">
          <ac:chgData name="Amelia Veith" userId="15bdf0d5-432d-4157-83ae-63e3a7e1dc2c" providerId="ADAL" clId="{A237F066-3D2D-4695-A065-232CDFCFE126}" dt="2021-11-11T00:01:38.596" v="2368"/>
          <ac:grpSpMkLst>
            <pc:docMk/>
            <pc:sldMk cId="4147783035" sldId="343"/>
            <ac:grpSpMk id="384" creationId="{89EB86A9-E5C6-4C31-A365-71A77C9E0550}"/>
          </ac:grpSpMkLst>
        </pc:grpChg>
        <pc:grpChg chg="mod">
          <ac:chgData name="Amelia Veith" userId="15bdf0d5-432d-4157-83ae-63e3a7e1dc2c" providerId="ADAL" clId="{A237F066-3D2D-4695-A065-232CDFCFE126}" dt="2021-11-11T00:01:38.596" v="2368"/>
          <ac:grpSpMkLst>
            <pc:docMk/>
            <pc:sldMk cId="4147783035" sldId="343"/>
            <ac:grpSpMk id="386" creationId="{B96B98E8-D405-4FA5-B99A-124EFAAE5374}"/>
          </ac:grpSpMkLst>
        </pc:grpChg>
        <pc:grpChg chg="add del mod">
          <ac:chgData name="Amelia Veith" userId="15bdf0d5-432d-4157-83ae-63e3a7e1dc2c" providerId="ADAL" clId="{A237F066-3D2D-4695-A065-232CDFCFE126}" dt="2021-11-11T00:01:53.580" v="2371"/>
          <ac:grpSpMkLst>
            <pc:docMk/>
            <pc:sldMk cId="4147783035" sldId="343"/>
            <ac:grpSpMk id="411" creationId="{587E7C08-A604-4B83-9444-D8B5085BC1BE}"/>
          </ac:grpSpMkLst>
        </pc:grpChg>
        <pc:grpChg chg="add del mod">
          <ac:chgData name="Amelia Veith" userId="15bdf0d5-432d-4157-83ae-63e3a7e1dc2c" providerId="ADAL" clId="{A237F066-3D2D-4695-A065-232CDFCFE126}" dt="2021-11-11T00:01:53.580" v="2371"/>
          <ac:grpSpMkLst>
            <pc:docMk/>
            <pc:sldMk cId="4147783035" sldId="343"/>
            <ac:grpSpMk id="417" creationId="{C45A4937-6EE1-4BCE-A233-FC7015AE595F}"/>
          </ac:grpSpMkLst>
        </pc:grpChg>
        <pc:grpChg chg="mod">
          <ac:chgData name="Amelia Veith" userId="15bdf0d5-432d-4157-83ae-63e3a7e1dc2c" providerId="ADAL" clId="{A237F066-3D2D-4695-A065-232CDFCFE126}" dt="2021-11-11T00:01:38.596" v="2368"/>
          <ac:grpSpMkLst>
            <pc:docMk/>
            <pc:sldMk cId="4147783035" sldId="343"/>
            <ac:grpSpMk id="420" creationId="{BC4643EB-A945-425B-B105-8CF24912096A}"/>
          </ac:grpSpMkLst>
        </pc:grpChg>
        <pc:grpChg chg="add del mod">
          <ac:chgData name="Amelia Veith" userId="15bdf0d5-432d-4157-83ae-63e3a7e1dc2c" providerId="ADAL" clId="{A237F066-3D2D-4695-A065-232CDFCFE126}" dt="2021-11-11T00:22:08.497" v="2639" actId="478"/>
          <ac:grpSpMkLst>
            <pc:docMk/>
            <pc:sldMk cId="4147783035" sldId="343"/>
            <ac:grpSpMk id="425" creationId="{0713CD94-954A-4E49-A2A5-C133EC723DBE}"/>
          </ac:grpSpMkLst>
        </pc:grpChg>
        <pc:grpChg chg="mod">
          <ac:chgData name="Amelia Veith" userId="15bdf0d5-432d-4157-83ae-63e3a7e1dc2c" providerId="ADAL" clId="{A237F066-3D2D-4695-A065-232CDFCFE126}" dt="2021-11-11T00:01:55.502" v="2372"/>
          <ac:grpSpMkLst>
            <pc:docMk/>
            <pc:sldMk cId="4147783035" sldId="343"/>
            <ac:grpSpMk id="427" creationId="{A95A6B54-9054-4B56-AB68-CF5A18414959}"/>
          </ac:grpSpMkLst>
        </pc:grpChg>
        <pc:grpChg chg="mod">
          <ac:chgData name="Amelia Veith" userId="15bdf0d5-432d-4157-83ae-63e3a7e1dc2c" providerId="ADAL" clId="{A237F066-3D2D-4695-A065-232CDFCFE126}" dt="2021-11-11T00:01:55.502" v="2372"/>
          <ac:grpSpMkLst>
            <pc:docMk/>
            <pc:sldMk cId="4147783035" sldId="343"/>
            <ac:grpSpMk id="429" creationId="{D1D3805E-5684-406C-842E-9FDBE7F68738}"/>
          </ac:grpSpMkLst>
        </pc:grpChg>
        <pc:grpChg chg="add del mod">
          <ac:chgData name="Amelia Veith" userId="15bdf0d5-432d-4157-83ae-63e3a7e1dc2c" providerId="ADAL" clId="{A237F066-3D2D-4695-A065-232CDFCFE126}" dt="2021-11-11T00:03:14.195" v="2480" actId="478"/>
          <ac:grpSpMkLst>
            <pc:docMk/>
            <pc:sldMk cId="4147783035" sldId="343"/>
            <ac:grpSpMk id="454" creationId="{EE0E4D1E-9AC7-4E90-9926-96F9DBC56159}"/>
          </ac:grpSpMkLst>
        </pc:grpChg>
        <pc:grpChg chg="add del mod">
          <ac:chgData name="Amelia Veith" userId="15bdf0d5-432d-4157-83ae-63e3a7e1dc2c" providerId="ADAL" clId="{A237F066-3D2D-4695-A065-232CDFCFE126}" dt="2021-11-11T00:03:12.405" v="2479" actId="478"/>
          <ac:grpSpMkLst>
            <pc:docMk/>
            <pc:sldMk cId="4147783035" sldId="343"/>
            <ac:grpSpMk id="460" creationId="{4BE4F38D-7BCC-40E6-B693-4E2D415344F3}"/>
          </ac:grpSpMkLst>
        </pc:grpChg>
        <pc:grpChg chg="mod">
          <ac:chgData name="Amelia Veith" userId="15bdf0d5-432d-4157-83ae-63e3a7e1dc2c" providerId="ADAL" clId="{A237F066-3D2D-4695-A065-232CDFCFE126}" dt="2021-11-11T00:01:55.502" v="2372"/>
          <ac:grpSpMkLst>
            <pc:docMk/>
            <pc:sldMk cId="4147783035" sldId="343"/>
            <ac:grpSpMk id="463" creationId="{453DA68B-834C-43B0-8AF5-E910ECE444AC}"/>
          </ac:grpSpMkLst>
        </pc:grpChg>
        <pc:grpChg chg="add del mod ord">
          <ac:chgData name="Amelia Veith" userId="15bdf0d5-432d-4157-83ae-63e3a7e1dc2c" providerId="ADAL" clId="{A237F066-3D2D-4695-A065-232CDFCFE126}" dt="2021-11-11T00:22:07.074" v="2638" actId="478"/>
          <ac:grpSpMkLst>
            <pc:docMk/>
            <pc:sldMk cId="4147783035" sldId="343"/>
            <ac:grpSpMk id="467" creationId="{30709791-DFE2-4436-A628-1D917FA50A1C}"/>
          </ac:grpSpMkLst>
        </pc:grpChg>
        <pc:grpChg chg="add del mod">
          <ac:chgData name="Amelia Veith" userId="15bdf0d5-432d-4157-83ae-63e3a7e1dc2c" providerId="ADAL" clId="{A237F066-3D2D-4695-A065-232CDFCFE126}" dt="2021-11-11T00:23:16.144" v="2649" actId="165"/>
          <ac:grpSpMkLst>
            <pc:docMk/>
            <pc:sldMk cId="4147783035" sldId="343"/>
            <ac:grpSpMk id="488" creationId="{97779BC0-4FD5-4BEC-843B-FEFF6EEAFC4F}"/>
          </ac:grpSpMkLst>
        </pc:grpChg>
        <pc:grpChg chg="mod topLvl">
          <ac:chgData name="Amelia Veith" userId="15bdf0d5-432d-4157-83ae-63e3a7e1dc2c" providerId="ADAL" clId="{A237F066-3D2D-4695-A065-232CDFCFE126}" dt="2021-11-11T00:24:58.420" v="2662" actId="688"/>
          <ac:grpSpMkLst>
            <pc:docMk/>
            <pc:sldMk cId="4147783035" sldId="343"/>
            <ac:grpSpMk id="490" creationId="{55664B93-ACBD-49D3-A363-16E23AEF00A0}"/>
          </ac:grpSpMkLst>
        </pc:grpChg>
        <pc:grpChg chg="del mod">
          <ac:chgData name="Amelia Veith" userId="15bdf0d5-432d-4157-83ae-63e3a7e1dc2c" providerId="ADAL" clId="{A237F066-3D2D-4695-A065-232CDFCFE126}" dt="2021-11-11T00:22:27.785" v="2642" actId="478"/>
          <ac:grpSpMkLst>
            <pc:docMk/>
            <pc:sldMk cId="4147783035" sldId="343"/>
            <ac:grpSpMk id="491" creationId="{A25C5C84-337E-49FF-9267-FBE4BF8D5EA3}"/>
          </ac:grpSpMkLst>
        </pc:grpChg>
        <pc:grpChg chg="add mod">
          <ac:chgData name="Amelia Veith" userId="15bdf0d5-432d-4157-83ae-63e3a7e1dc2c" providerId="ADAL" clId="{A237F066-3D2D-4695-A065-232CDFCFE126}" dt="2021-11-12T20:31:59.639" v="3760" actId="1076"/>
          <ac:grpSpMkLst>
            <pc:docMk/>
            <pc:sldMk cId="4147783035" sldId="343"/>
            <ac:grpSpMk id="514" creationId="{83555EBC-E261-46B3-AB46-7EF4CCFF3350}"/>
          </ac:grpSpMkLst>
        </pc:grpChg>
        <pc:grpChg chg="mod">
          <ac:chgData name="Amelia Veith" userId="15bdf0d5-432d-4157-83ae-63e3a7e1dc2c" providerId="ADAL" clId="{A237F066-3D2D-4695-A065-232CDFCFE126}" dt="2021-11-11T00:22:43.520" v="2644"/>
          <ac:grpSpMkLst>
            <pc:docMk/>
            <pc:sldMk cId="4147783035" sldId="343"/>
            <ac:grpSpMk id="515" creationId="{F0F1A96A-5A97-46EC-AEC7-54242DEADB44}"/>
          </ac:grpSpMkLst>
        </pc:grpChg>
        <pc:grpChg chg="add mod ord">
          <ac:chgData name="Amelia Veith" userId="15bdf0d5-432d-4157-83ae-63e3a7e1dc2c" providerId="ADAL" clId="{A237F066-3D2D-4695-A065-232CDFCFE126}" dt="2021-11-12T20:31:59.639" v="3760" actId="1076"/>
          <ac:grpSpMkLst>
            <pc:docMk/>
            <pc:sldMk cId="4147783035" sldId="343"/>
            <ac:grpSpMk id="522" creationId="{593DE548-CF8D-4A1D-86F0-68116C28BD2F}"/>
          </ac:grpSpMkLst>
        </pc:grpChg>
        <pc:picChg chg="add mod">
          <ac:chgData name="Amelia Veith" userId="15bdf0d5-432d-4157-83ae-63e3a7e1dc2c" providerId="ADAL" clId="{A237F066-3D2D-4695-A065-232CDFCFE126}" dt="2021-11-10T23:52:52.243" v="2131" actId="1076"/>
          <ac:picMkLst>
            <pc:docMk/>
            <pc:sldMk cId="4147783035" sldId="343"/>
            <ac:picMk id="6" creationId="{BA976ECC-159A-4E21-B10F-38BFACB4A657}"/>
          </ac:picMkLst>
        </pc:picChg>
        <pc:cxnChg chg="add mod">
          <ac:chgData name="Amelia Veith" userId="15bdf0d5-432d-4157-83ae-63e3a7e1dc2c" providerId="ADAL" clId="{A237F066-3D2D-4695-A065-232CDFCFE126}" dt="2021-11-11T00:26:25.677" v="2670" actId="1037"/>
          <ac:cxnSpMkLst>
            <pc:docMk/>
            <pc:sldMk cId="4147783035" sldId="343"/>
            <ac:cxnSpMk id="8" creationId="{2267EB5D-2B56-49DF-B9ED-0DB83F5E1F48}"/>
          </ac:cxnSpMkLst>
        </pc:cxnChg>
        <pc:cxnChg chg="mod">
          <ac:chgData name="Amelia Veith" userId="15bdf0d5-432d-4157-83ae-63e3a7e1dc2c" providerId="ADAL" clId="{A237F066-3D2D-4695-A065-232CDFCFE126}" dt="2021-11-10T23:27:42.166" v="1862" actId="478"/>
          <ac:cxnSpMkLst>
            <pc:docMk/>
            <pc:sldMk cId="4147783035" sldId="343"/>
            <ac:cxnSpMk id="141" creationId="{D7AF69B5-9230-4EF9-812B-B7A5206E4448}"/>
          </ac:cxnSpMkLst>
        </pc:cxnChg>
        <pc:cxnChg chg="mod">
          <ac:chgData name="Amelia Veith" userId="15bdf0d5-432d-4157-83ae-63e3a7e1dc2c" providerId="ADAL" clId="{A237F066-3D2D-4695-A065-232CDFCFE126}" dt="2021-11-10T23:27:42.166" v="1862" actId="478"/>
          <ac:cxnSpMkLst>
            <pc:docMk/>
            <pc:sldMk cId="4147783035" sldId="343"/>
            <ac:cxnSpMk id="144" creationId="{5445E9E6-7C19-4721-94B7-F6BE4C3ADF54}"/>
          </ac:cxnSpMkLst>
        </pc:cxnChg>
        <pc:cxnChg chg="mod">
          <ac:chgData name="Amelia Veith" userId="15bdf0d5-432d-4157-83ae-63e3a7e1dc2c" providerId="ADAL" clId="{A237F066-3D2D-4695-A065-232CDFCFE126}" dt="2021-11-10T23:27:42.166" v="1862" actId="478"/>
          <ac:cxnSpMkLst>
            <pc:docMk/>
            <pc:sldMk cId="4147783035" sldId="343"/>
            <ac:cxnSpMk id="145" creationId="{A09F66E4-DA8C-4348-9386-08FA7B340541}"/>
          </ac:cxnSpMkLst>
        </pc:cxnChg>
        <pc:cxnChg chg="mod">
          <ac:chgData name="Amelia Veith" userId="15bdf0d5-432d-4157-83ae-63e3a7e1dc2c" providerId="ADAL" clId="{A237F066-3D2D-4695-A065-232CDFCFE126}" dt="2021-11-10T23:27:42.166" v="1862" actId="478"/>
          <ac:cxnSpMkLst>
            <pc:docMk/>
            <pc:sldMk cId="4147783035" sldId="343"/>
            <ac:cxnSpMk id="146" creationId="{C82169C9-F3E3-4281-B72A-8F9041A3A4F7}"/>
          </ac:cxnSpMkLst>
        </pc:cxnChg>
        <pc:cxnChg chg="mod">
          <ac:chgData name="Amelia Veith" userId="15bdf0d5-432d-4157-83ae-63e3a7e1dc2c" providerId="ADAL" clId="{A237F066-3D2D-4695-A065-232CDFCFE126}" dt="2021-11-10T23:27:42.166" v="1862" actId="478"/>
          <ac:cxnSpMkLst>
            <pc:docMk/>
            <pc:sldMk cId="4147783035" sldId="343"/>
            <ac:cxnSpMk id="155" creationId="{653A2269-325A-46A1-A225-1CA63F335D4D}"/>
          </ac:cxnSpMkLst>
        </pc:cxnChg>
        <pc:cxnChg chg="mod">
          <ac:chgData name="Amelia Veith" userId="15bdf0d5-432d-4157-83ae-63e3a7e1dc2c" providerId="ADAL" clId="{A237F066-3D2D-4695-A065-232CDFCFE126}" dt="2021-11-10T23:27:37.603" v="1860" actId="478"/>
          <ac:cxnSpMkLst>
            <pc:docMk/>
            <pc:sldMk cId="4147783035" sldId="343"/>
            <ac:cxnSpMk id="174" creationId="{9A7A479E-8887-4849-AACB-AC74BDDFC75B}"/>
          </ac:cxnSpMkLst>
        </pc:cxnChg>
        <pc:cxnChg chg="mod">
          <ac:chgData name="Amelia Veith" userId="15bdf0d5-432d-4157-83ae-63e3a7e1dc2c" providerId="ADAL" clId="{A237F066-3D2D-4695-A065-232CDFCFE126}" dt="2021-11-10T23:27:37.603" v="1860" actId="478"/>
          <ac:cxnSpMkLst>
            <pc:docMk/>
            <pc:sldMk cId="4147783035" sldId="343"/>
            <ac:cxnSpMk id="177" creationId="{BB00B5CF-4B5D-46CC-BEE9-F6AA51CCE88A}"/>
          </ac:cxnSpMkLst>
        </pc:cxnChg>
        <pc:cxnChg chg="mod">
          <ac:chgData name="Amelia Veith" userId="15bdf0d5-432d-4157-83ae-63e3a7e1dc2c" providerId="ADAL" clId="{A237F066-3D2D-4695-A065-232CDFCFE126}" dt="2021-11-10T23:27:37.603" v="1860" actId="478"/>
          <ac:cxnSpMkLst>
            <pc:docMk/>
            <pc:sldMk cId="4147783035" sldId="343"/>
            <ac:cxnSpMk id="178" creationId="{F872424D-8E8A-43AD-B952-1B25EA9BB90C}"/>
          </ac:cxnSpMkLst>
        </pc:cxnChg>
        <pc:cxnChg chg="mod">
          <ac:chgData name="Amelia Veith" userId="15bdf0d5-432d-4157-83ae-63e3a7e1dc2c" providerId="ADAL" clId="{A237F066-3D2D-4695-A065-232CDFCFE126}" dt="2021-11-10T23:27:37.603" v="1860" actId="478"/>
          <ac:cxnSpMkLst>
            <pc:docMk/>
            <pc:sldMk cId="4147783035" sldId="343"/>
            <ac:cxnSpMk id="179" creationId="{C58E3AD3-E8DF-41BD-BFAA-5664E9D7D19F}"/>
          </ac:cxnSpMkLst>
        </pc:cxnChg>
        <pc:cxnChg chg="mod">
          <ac:chgData name="Amelia Veith" userId="15bdf0d5-432d-4157-83ae-63e3a7e1dc2c" providerId="ADAL" clId="{A237F066-3D2D-4695-A065-232CDFCFE126}" dt="2021-11-10T23:27:37.603" v="1860" actId="478"/>
          <ac:cxnSpMkLst>
            <pc:docMk/>
            <pc:sldMk cId="4147783035" sldId="343"/>
            <ac:cxnSpMk id="188" creationId="{1D8615AF-3610-452B-867B-C30C2230BC31}"/>
          </ac:cxnSpMkLst>
        </pc:cxnChg>
        <pc:cxnChg chg="mod">
          <ac:chgData name="Amelia Veith" userId="15bdf0d5-432d-4157-83ae-63e3a7e1dc2c" providerId="ADAL" clId="{A237F066-3D2D-4695-A065-232CDFCFE126}" dt="2021-11-10T23:28:00.860" v="1869" actId="478"/>
          <ac:cxnSpMkLst>
            <pc:docMk/>
            <pc:sldMk cId="4147783035" sldId="343"/>
            <ac:cxnSpMk id="199" creationId="{D866ACD0-35F0-4DCC-8E0E-A9130D96A0E5}"/>
          </ac:cxnSpMkLst>
        </pc:cxnChg>
        <pc:cxnChg chg="mod">
          <ac:chgData name="Amelia Veith" userId="15bdf0d5-432d-4157-83ae-63e3a7e1dc2c" providerId="ADAL" clId="{A237F066-3D2D-4695-A065-232CDFCFE126}" dt="2021-11-10T23:28:00.860" v="1869" actId="478"/>
          <ac:cxnSpMkLst>
            <pc:docMk/>
            <pc:sldMk cId="4147783035" sldId="343"/>
            <ac:cxnSpMk id="202" creationId="{14D2A055-426E-465C-8C5B-90807B31111F}"/>
          </ac:cxnSpMkLst>
        </pc:cxnChg>
        <pc:cxnChg chg="mod">
          <ac:chgData name="Amelia Veith" userId="15bdf0d5-432d-4157-83ae-63e3a7e1dc2c" providerId="ADAL" clId="{A237F066-3D2D-4695-A065-232CDFCFE126}" dt="2021-11-10T23:28:00.860" v="1869" actId="478"/>
          <ac:cxnSpMkLst>
            <pc:docMk/>
            <pc:sldMk cId="4147783035" sldId="343"/>
            <ac:cxnSpMk id="203" creationId="{CA92C6EB-3422-48B7-BC01-097446FBE361}"/>
          </ac:cxnSpMkLst>
        </pc:cxnChg>
        <pc:cxnChg chg="mod">
          <ac:chgData name="Amelia Veith" userId="15bdf0d5-432d-4157-83ae-63e3a7e1dc2c" providerId="ADAL" clId="{A237F066-3D2D-4695-A065-232CDFCFE126}" dt="2021-11-10T23:28:00.860" v="1869" actId="478"/>
          <ac:cxnSpMkLst>
            <pc:docMk/>
            <pc:sldMk cId="4147783035" sldId="343"/>
            <ac:cxnSpMk id="204" creationId="{61C548D7-534C-4980-A521-6F55A5E9916F}"/>
          </ac:cxnSpMkLst>
        </pc:cxnChg>
        <pc:cxnChg chg="mod">
          <ac:chgData name="Amelia Veith" userId="15bdf0d5-432d-4157-83ae-63e3a7e1dc2c" providerId="ADAL" clId="{A237F066-3D2D-4695-A065-232CDFCFE126}" dt="2021-11-10T23:28:00.860" v="1869" actId="478"/>
          <ac:cxnSpMkLst>
            <pc:docMk/>
            <pc:sldMk cId="4147783035" sldId="343"/>
            <ac:cxnSpMk id="213" creationId="{E2CA2770-DD06-4B9F-9E5A-9F9D8AFBA9FA}"/>
          </ac:cxnSpMkLst>
        </pc:cxnChg>
        <pc:cxnChg chg="mod">
          <ac:chgData name="Amelia Veith" userId="15bdf0d5-432d-4157-83ae-63e3a7e1dc2c" providerId="ADAL" clId="{A237F066-3D2D-4695-A065-232CDFCFE126}" dt="2021-11-10T23:28:03.076" v="1870" actId="478"/>
          <ac:cxnSpMkLst>
            <pc:docMk/>
            <pc:sldMk cId="4147783035" sldId="343"/>
            <ac:cxnSpMk id="220" creationId="{498444A4-167C-4FFB-A845-042D2D44D43F}"/>
          </ac:cxnSpMkLst>
        </pc:cxnChg>
        <pc:cxnChg chg="mod">
          <ac:chgData name="Amelia Veith" userId="15bdf0d5-432d-4157-83ae-63e3a7e1dc2c" providerId="ADAL" clId="{A237F066-3D2D-4695-A065-232CDFCFE126}" dt="2021-11-10T23:28:03.076" v="1870" actId="478"/>
          <ac:cxnSpMkLst>
            <pc:docMk/>
            <pc:sldMk cId="4147783035" sldId="343"/>
            <ac:cxnSpMk id="223" creationId="{6BB92A93-B140-4C41-886B-EC9FC26C7319}"/>
          </ac:cxnSpMkLst>
        </pc:cxnChg>
        <pc:cxnChg chg="mod">
          <ac:chgData name="Amelia Veith" userId="15bdf0d5-432d-4157-83ae-63e3a7e1dc2c" providerId="ADAL" clId="{A237F066-3D2D-4695-A065-232CDFCFE126}" dt="2021-11-10T23:28:03.076" v="1870" actId="478"/>
          <ac:cxnSpMkLst>
            <pc:docMk/>
            <pc:sldMk cId="4147783035" sldId="343"/>
            <ac:cxnSpMk id="224" creationId="{99F4BC5F-CA81-42BD-8E70-2CB2A68D5113}"/>
          </ac:cxnSpMkLst>
        </pc:cxnChg>
        <pc:cxnChg chg="mod">
          <ac:chgData name="Amelia Veith" userId="15bdf0d5-432d-4157-83ae-63e3a7e1dc2c" providerId="ADAL" clId="{A237F066-3D2D-4695-A065-232CDFCFE126}" dt="2021-11-10T23:28:03.076" v="1870" actId="478"/>
          <ac:cxnSpMkLst>
            <pc:docMk/>
            <pc:sldMk cId="4147783035" sldId="343"/>
            <ac:cxnSpMk id="225" creationId="{E779F7CA-8161-4614-B39A-48DF3893B65B}"/>
          </ac:cxnSpMkLst>
        </pc:cxnChg>
        <pc:cxnChg chg="mod">
          <ac:chgData name="Amelia Veith" userId="15bdf0d5-432d-4157-83ae-63e3a7e1dc2c" providerId="ADAL" clId="{A237F066-3D2D-4695-A065-232CDFCFE126}" dt="2021-11-10T23:28:03.076" v="1870" actId="478"/>
          <ac:cxnSpMkLst>
            <pc:docMk/>
            <pc:sldMk cId="4147783035" sldId="343"/>
            <ac:cxnSpMk id="234" creationId="{6C1FBD14-2ADD-4416-B350-8AE973939171}"/>
          </ac:cxnSpMkLst>
        </pc:cxnChg>
        <pc:cxnChg chg="mod">
          <ac:chgData name="Amelia Veith" userId="15bdf0d5-432d-4157-83ae-63e3a7e1dc2c" providerId="ADAL" clId="{A237F066-3D2D-4695-A065-232CDFCFE126}" dt="2021-11-10T23:46:34.411" v="2083" actId="478"/>
          <ac:cxnSpMkLst>
            <pc:docMk/>
            <pc:sldMk cId="4147783035" sldId="343"/>
            <ac:cxnSpMk id="254" creationId="{CEF21A95-44AE-4D71-9A52-541BD6B58D7F}"/>
          </ac:cxnSpMkLst>
        </pc:cxnChg>
        <pc:cxnChg chg="mod">
          <ac:chgData name="Amelia Veith" userId="15bdf0d5-432d-4157-83ae-63e3a7e1dc2c" providerId="ADAL" clId="{A237F066-3D2D-4695-A065-232CDFCFE126}" dt="2021-11-10T23:28:53.724" v="1873"/>
          <ac:cxnSpMkLst>
            <pc:docMk/>
            <pc:sldMk cId="4147783035" sldId="343"/>
            <ac:cxnSpMk id="255" creationId="{662DCE4A-9C6D-492D-9EA0-DF530B6D80B8}"/>
          </ac:cxnSpMkLst>
        </pc:cxnChg>
        <pc:cxnChg chg="mod">
          <ac:chgData name="Amelia Veith" userId="15bdf0d5-432d-4157-83ae-63e3a7e1dc2c" providerId="ADAL" clId="{A237F066-3D2D-4695-A065-232CDFCFE126}" dt="2021-11-10T23:28:53.724" v="1873"/>
          <ac:cxnSpMkLst>
            <pc:docMk/>
            <pc:sldMk cId="4147783035" sldId="343"/>
            <ac:cxnSpMk id="256" creationId="{FE234313-A5B6-4821-B745-983E7AC9CBB0}"/>
          </ac:cxnSpMkLst>
        </pc:cxnChg>
        <pc:cxnChg chg="mod">
          <ac:chgData name="Amelia Veith" userId="15bdf0d5-432d-4157-83ae-63e3a7e1dc2c" providerId="ADAL" clId="{A237F066-3D2D-4695-A065-232CDFCFE126}" dt="2021-11-10T23:46:34.411" v="2083" actId="478"/>
          <ac:cxnSpMkLst>
            <pc:docMk/>
            <pc:sldMk cId="4147783035" sldId="343"/>
            <ac:cxnSpMk id="257" creationId="{905588B6-9471-4446-B062-08D269B6695C}"/>
          </ac:cxnSpMkLst>
        </pc:cxnChg>
        <pc:cxnChg chg="mod">
          <ac:chgData name="Amelia Veith" userId="15bdf0d5-432d-4157-83ae-63e3a7e1dc2c" providerId="ADAL" clId="{A237F066-3D2D-4695-A065-232CDFCFE126}" dt="2021-11-10T23:46:34.411" v="2083" actId="478"/>
          <ac:cxnSpMkLst>
            <pc:docMk/>
            <pc:sldMk cId="4147783035" sldId="343"/>
            <ac:cxnSpMk id="258" creationId="{6EB9D08A-E201-47CA-AC33-0197E707F1BB}"/>
          </ac:cxnSpMkLst>
        </pc:cxnChg>
        <pc:cxnChg chg="mod">
          <ac:chgData name="Amelia Veith" userId="15bdf0d5-432d-4157-83ae-63e3a7e1dc2c" providerId="ADAL" clId="{A237F066-3D2D-4695-A065-232CDFCFE126}" dt="2021-11-10T23:46:34.411" v="2083" actId="478"/>
          <ac:cxnSpMkLst>
            <pc:docMk/>
            <pc:sldMk cId="4147783035" sldId="343"/>
            <ac:cxnSpMk id="259" creationId="{00C7044D-A47D-4888-AF32-D5CDCB400872}"/>
          </ac:cxnSpMkLst>
        </pc:cxnChg>
        <pc:cxnChg chg="mod">
          <ac:chgData name="Amelia Veith" userId="15bdf0d5-432d-4157-83ae-63e3a7e1dc2c" providerId="ADAL" clId="{A237F066-3D2D-4695-A065-232CDFCFE126}" dt="2021-11-10T23:28:53.724" v="1873"/>
          <ac:cxnSpMkLst>
            <pc:docMk/>
            <pc:sldMk cId="4147783035" sldId="343"/>
            <ac:cxnSpMk id="260" creationId="{7703BBA1-D832-4F72-8905-29BF9BC9F027}"/>
          </ac:cxnSpMkLst>
        </pc:cxnChg>
        <pc:cxnChg chg="mod">
          <ac:chgData name="Amelia Veith" userId="15bdf0d5-432d-4157-83ae-63e3a7e1dc2c" providerId="ADAL" clId="{A237F066-3D2D-4695-A065-232CDFCFE126}" dt="2021-11-10T23:28:53.724" v="1873"/>
          <ac:cxnSpMkLst>
            <pc:docMk/>
            <pc:sldMk cId="4147783035" sldId="343"/>
            <ac:cxnSpMk id="261" creationId="{23E245B6-CE44-4FA8-B7CC-F5FF6B1A90EE}"/>
          </ac:cxnSpMkLst>
        </pc:cxnChg>
        <pc:cxnChg chg="mod">
          <ac:chgData name="Amelia Veith" userId="15bdf0d5-432d-4157-83ae-63e3a7e1dc2c" providerId="ADAL" clId="{A237F066-3D2D-4695-A065-232CDFCFE126}" dt="2021-11-10T23:28:53.724" v="1873"/>
          <ac:cxnSpMkLst>
            <pc:docMk/>
            <pc:sldMk cId="4147783035" sldId="343"/>
            <ac:cxnSpMk id="262" creationId="{7FC6A71C-DF39-4010-8FD3-81751C2A448C}"/>
          </ac:cxnSpMkLst>
        </pc:cxnChg>
        <pc:cxnChg chg="mod">
          <ac:chgData name="Amelia Veith" userId="15bdf0d5-432d-4157-83ae-63e3a7e1dc2c" providerId="ADAL" clId="{A237F066-3D2D-4695-A065-232CDFCFE126}" dt="2021-11-10T23:28:53.724" v="1873"/>
          <ac:cxnSpMkLst>
            <pc:docMk/>
            <pc:sldMk cId="4147783035" sldId="343"/>
            <ac:cxnSpMk id="263" creationId="{65F9531F-FB32-486C-AAE8-C7118527E0FF}"/>
          </ac:cxnSpMkLst>
        </pc:cxnChg>
        <pc:cxnChg chg="mod">
          <ac:chgData name="Amelia Veith" userId="15bdf0d5-432d-4157-83ae-63e3a7e1dc2c" providerId="ADAL" clId="{A237F066-3D2D-4695-A065-232CDFCFE126}" dt="2021-11-10T23:28:53.724" v="1873"/>
          <ac:cxnSpMkLst>
            <pc:docMk/>
            <pc:sldMk cId="4147783035" sldId="343"/>
            <ac:cxnSpMk id="264" creationId="{25EA3010-D804-4462-B909-DE521D917C97}"/>
          </ac:cxnSpMkLst>
        </pc:cxnChg>
        <pc:cxnChg chg="mod">
          <ac:chgData name="Amelia Veith" userId="15bdf0d5-432d-4157-83ae-63e3a7e1dc2c" providerId="ADAL" clId="{A237F066-3D2D-4695-A065-232CDFCFE126}" dt="2021-11-10T23:28:53.724" v="1873"/>
          <ac:cxnSpMkLst>
            <pc:docMk/>
            <pc:sldMk cId="4147783035" sldId="343"/>
            <ac:cxnSpMk id="265" creationId="{CB390176-0C38-4D79-9AAF-115DE6E3CF93}"/>
          </ac:cxnSpMkLst>
        </pc:cxnChg>
        <pc:cxnChg chg="mod">
          <ac:chgData name="Amelia Veith" userId="15bdf0d5-432d-4157-83ae-63e3a7e1dc2c" providerId="ADAL" clId="{A237F066-3D2D-4695-A065-232CDFCFE126}" dt="2021-11-10T23:28:53.724" v="1873"/>
          <ac:cxnSpMkLst>
            <pc:docMk/>
            <pc:sldMk cId="4147783035" sldId="343"/>
            <ac:cxnSpMk id="266" creationId="{9FB468FD-1E56-447D-8AA3-87DD111832C1}"/>
          </ac:cxnSpMkLst>
        </pc:cxnChg>
        <pc:cxnChg chg="mod">
          <ac:chgData name="Amelia Veith" userId="15bdf0d5-432d-4157-83ae-63e3a7e1dc2c" providerId="ADAL" clId="{A237F066-3D2D-4695-A065-232CDFCFE126}" dt="2021-11-10T23:28:53.724" v="1873"/>
          <ac:cxnSpMkLst>
            <pc:docMk/>
            <pc:sldMk cId="4147783035" sldId="343"/>
            <ac:cxnSpMk id="267" creationId="{17C70A94-1D32-4D4A-9E92-3B3EA567D475}"/>
          </ac:cxnSpMkLst>
        </pc:cxnChg>
        <pc:cxnChg chg="mod">
          <ac:chgData name="Amelia Veith" userId="15bdf0d5-432d-4157-83ae-63e3a7e1dc2c" providerId="ADAL" clId="{A237F066-3D2D-4695-A065-232CDFCFE126}" dt="2021-11-10T23:46:34.411" v="2083" actId="478"/>
          <ac:cxnSpMkLst>
            <pc:docMk/>
            <pc:sldMk cId="4147783035" sldId="343"/>
            <ac:cxnSpMk id="268" creationId="{8600FAF0-61DA-4663-BD8A-214B05FAC3C9}"/>
          </ac:cxnSpMkLst>
        </pc:cxnChg>
        <pc:cxnChg chg="mod">
          <ac:chgData name="Amelia Veith" userId="15bdf0d5-432d-4157-83ae-63e3a7e1dc2c" providerId="ADAL" clId="{A237F066-3D2D-4695-A065-232CDFCFE126}" dt="2021-11-10T23:28:53.724" v="1873"/>
          <ac:cxnSpMkLst>
            <pc:docMk/>
            <pc:sldMk cId="4147783035" sldId="343"/>
            <ac:cxnSpMk id="269" creationId="{5C4829A9-3C69-45CB-BE6F-426C4263469E}"/>
          </ac:cxnSpMkLst>
        </pc:cxnChg>
        <pc:cxnChg chg="mod">
          <ac:chgData name="Amelia Veith" userId="15bdf0d5-432d-4157-83ae-63e3a7e1dc2c" providerId="ADAL" clId="{A237F066-3D2D-4695-A065-232CDFCFE126}" dt="2021-11-10T23:28:53.724" v="1873"/>
          <ac:cxnSpMkLst>
            <pc:docMk/>
            <pc:sldMk cId="4147783035" sldId="343"/>
            <ac:cxnSpMk id="270" creationId="{CFF7DB63-9E1B-480D-BFF3-D56519CE4F1A}"/>
          </ac:cxnSpMkLst>
        </pc:cxnChg>
        <pc:cxnChg chg="mod">
          <ac:chgData name="Amelia Veith" userId="15bdf0d5-432d-4157-83ae-63e3a7e1dc2c" providerId="ADAL" clId="{A237F066-3D2D-4695-A065-232CDFCFE126}" dt="2021-11-10T23:46:30.624" v="2082" actId="478"/>
          <ac:cxnSpMkLst>
            <pc:docMk/>
            <pc:sldMk cId="4147783035" sldId="343"/>
            <ac:cxnSpMk id="285" creationId="{B8B56E49-CFEC-4046-AFAF-7B588EC8CA8F}"/>
          </ac:cxnSpMkLst>
        </pc:cxnChg>
        <pc:cxnChg chg="mod">
          <ac:chgData name="Amelia Veith" userId="15bdf0d5-432d-4157-83ae-63e3a7e1dc2c" providerId="ADAL" clId="{A237F066-3D2D-4695-A065-232CDFCFE126}" dt="2021-11-10T23:28:53.724" v="1873"/>
          <ac:cxnSpMkLst>
            <pc:docMk/>
            <pc:sldMk cId="4147783035" sldId="343"/>
            <ac:cxnSpMk id="286" creationId="{C89FD574-0019-4548-93EA-B05ECECE44F8}"/>
          </ac:cxnSpMkLst>
        </pc:cxnChg>
        <pc:cxnChg chg="mod">
          <ac:chgData name="Amelia Veith" userId="15bdf0d5-432d-4157-83ae-63e3a7e1dc2c" providerId="ADAL" clId="{A237F066-3D2D-4695-A065-232CDFCFE126}" dt="2021-11-10T23:28:53.724" v="1873"/>
          <ac:cxnSpMkLst>
            <pc:docMk/>
            <pc:sldMk cId="4147783035" sldId="343"/>
            <ac:cxnSpMk id="287" creationId="{C7368563-5587-40B8-8CFA-73D78F9080A0}"/>
          </ac:cxnSpMkLst>
        </pc:cxnChg>
        <pc:cxnChg chg="mod">
          <ac:chgData name="Amelia Veith" userId="15bdf0d5-432d-4157-83ae-63e3a7e1dc2c" providerId="ADAL" clId="{A237F066-3D2D-4695-A065-232CDFCFE126}" dt="2021-11-10T23:46:30.624" v="2082" actId="478"/>
          <ac:cxnSpMkLst>
            <pc:docMk/>
            <pc:sldMk cId="4147783035" sldId="343"/>
            <ac:cxnSpMk id="288" creationId="{315D5749-67C2-46B9-9F5E-888694905187}"/>
          </ac:cxnSpMkLst>
        </pc:cxnChg>
        <pc:cxnChg chg="mod">
          <ac:chgData name="Amelia Veith" userId="15bdf0d5-432d-4157-83ae-63e3a7e1dc2c" providerId="ADAL" clId="{A237F066-3D2D-4695-A065-232CDFCFE126}" dt="2021-11-10T23:46:30.624" v="2082" actId="478"/>
          <ac:cxnSpMkLst>
            <pc:docMk/>
            <pc:sldMk cId="4147783035" sldId="343"/>
            <ac:cxnSpMk id="289" creationId="{A60524EE-2139-4E00-BD7B-A39CF6F45DC9}"/>
          </ac:cxnSpMkLst>
        </pc:cxnChg>
        <pc:cxnChg chg="mod">
          <ac:chgData name="Amelia Veith" userId="15bdf0d5-432d-4157-83ae-63e3a7e1dc2c" providerId="ADAL" clId="{A237F066-3D2D-4695-A065-232CDFCFE126}" dt="2021-11-10T23:46:30.624" v="2082" actId="478"/>
          <ac:cxnSpMkLst>
            <pc:docMk/>
            <pc:sldMk cId="4147783035" sldId="343"/>
            <ac:cxnSpMk id="290" creationId="{739F0DE4-89DB-4F51-A777-90A68AC9AAA2}"/>
          </ac:cxnSpMkLst>
        </pc:cxnChg>
        <pc:cxnChg chg="mod">
          <ac:chgData name="Amelia Veith" userId="15bdf0d5-432d-4157-83ae-63e3a7e1dc2c" providerId="ADAL" clId="{A237F066-3D2D-4695-A065-232CDFCFE126}" dt="2021-11-10T23:28:53.724" v="1873"/>
          <ac:cxnSpMkLst>
            <pc:docMk/>
            <pc:sldMk cId="4147783035" sldId="343"/>
            <ac:cxnSpMk id="291" creationId="{D942A4DA-039A-4361-82A1-7EF75F76B301}"/>
          </ac:cxnSpMkLst>
        </pc:cxnChg>
        <pc:cxnChg chg="mod">
          <ac:chgData name="Amelia Veith" userId="15bdf0d5-432d-4157-83ae-63e3a7e1dc2c" providerId="ADAL" clId="{A237F066-3D2D-4695-A065-232CDFCFE126}" dt="2021-11-10T23:28:53.724" v="1873"/>
          <ac:cxnSpMkLst>
            <pc:docMk/>
            <pc:sldMk cId="4147783035" sldId="343"/>
            <ac:cxnSpMk id="292" creationId="{64440414-4B68-44F3-BD93-F5A06E924048}"/>
          </ac:cxnSpMkLst>
        </pc:cxnChg>
        <pc:cxnChg chg="mod">
          <ac:chgData name="Amelia Veith" userId="15bdf0d5-432d-4157-83ae-63e3a7e1dc2c" providerId="ADAL" clId="{A237F066-3D2D-4695-A065-232CDFCFE126}" dt="2021-11-10T23:28:53.724" v="1873"/>
          <ac:cxnSpMkLst>
            <pc:docMk/>
            <pc:sldMk cId="4147783035" sldId="343"/>
            <ac:cxnSpMk id="293" creationId="{0DEC9BB9-1E18-4B83-BA80-7B6C92D21D60}"/>
          </ac:cxnSpMkLst>
        </pc:cxnChg>
        <pc:cxnChg chg="mod">
          <ac:chgData name="Amelia Veith" userId="15bdf0d5-432d-4157-83ae-63e3a7e1dc2c" providerId="ADAL" clId="{A237F066-3D2D-4695-A065-232CDFCFE126}" dt="2021-11-10T23:28:53.724" v="1873"/>
          <ac:cxnSpMkLst>
            <pc:docMk/>
            <pc:sldMk cId="4147783035" sldId="343"/>
            <ac:cxnSpMk id="294" creationId="{CC1188CE-1B66-45D8-8153-5E8746DECAA9}"/>
          </ac:cxnSpMkLst>
        </pc:cxnChg>
        <pc:cxnChg chg="mod">
          <ac:chgData name="Amelia Veith" userId="15bdf0d5-432d-4157-83ae-63e3a7e1dc2c" providerId="ADAL" clId="{A237F066-3D2D-4695-A065-232CDFCFE126}" dt="2021-11-10T23:28:53.724" v="1873"/>
          <ac:cxnSpMkLst>
            <pc:docMk/>
            <pc:sldMk cId="4147783035" sldId="343"/>
            <ac:cxnSpMk id="295" creationId="{BA958C4A-BEA7-4333-A05B-5C7AAB6C82EC}"/>
          </ac:cxnSpMkLst>
        </pc:cxnChg>
        <pc:cxnChg chg="mod">
          <ac:chgData name="Amelia Veith" userId="15bdf0d5-432d-4157-83ae-63e3a7e1dc2c" providerId="ADAL" clId="{A237F066-3D2D-4695-A065-232CDFCFE126}" dt="2021-11-10T23:28:53.724" v="1873"/>
          <ac:cxnSpMkLst>
            <pc:docMk/>
            <pc:sldMk cId="4147783035" sldId="343"/>
            <ac:cxnSpMk id="296" creationId="{BB101953-8CE8-4625-BCA9-4B7AA5A7CE33}"/>
          </ac:cxnSpMkLst>
        </pc:cxnChg>
        <pc:cxnChg chg="mod">
          <ac:chgData name="Amelia Veith" userId="15bdf0d5-432d-4157-83ae-63e3a7e1dc2c" providerId="ADAL" clId="{A237F066-3D2D-4695-A065-232CDFCFE126}" dt="2021-11-10T23:28:53.724" v="1873"/>
          <ac:cxnSpMkLst>
            <pc:docMk/>
            <pc:sldMk cId="4147783035" sldId="343"/>
            <ac:cxnSpMk id="297" creationId="{11E38719-2AB7-49A2-8B72-3A7850C7972F}"/>
          </ac:cxnSpMkLst>
        </pc:cxnChg>
        <pc:cxnChg chg="mod">
          <ac:chgData name="Amelia Veith" userId="15bdf0d5-432d-4157-83ae-63e3a7e1dc2c" providerId="ADAL" clId="{A237F066-3D2D-4695-A065-232CDFCFE126}" dt="2021-11-10T23:28:53.724" v="1873"/>
          <ac:cxnSpMkLst>
            <pc:docMk/>
            <pc:sldMk cId="4147783035" sldId="343"/>
            <ac:cxnSpMk id="298" creationId="{59619F33-02F6-484B-8830-F1F13C7347BC}"/>
          </ac:cxnSpMkLst>
        </pc:cxnChg>
        <pc:cxnChg chg="mod">
          <ac:chgData name="Amelia Veith" userId="15bdf0d5-432d-4157-83ae-63e3a7e1dc2c" providerId="ADAL" clId="{A237F066-3D2D-4695-A065-232CDFCFE126}" dt="2021-11-10T23:46:30.624" v="2082" actId="478"/>
          <ac:cxnSpMkLst>
            <pc:docMk/>
            <pc:sldMk cId="4147783035" sldId="343"/>
            <ac:cxnSpMk id="299" creationId="{5E83272B-6AC9-4BBE-8EB2-52C89FC81740}"/>
          </ac:cxnSpMkLst>
        </pc:cxnChg>
        <pc:cxnChg chg="mod">
          <ac:chgData name="Amelia Veith" userId="15bdf0d5-432d-4157-83ae-63e3a7e1dc2c" providerId="ADAL" clId="{A237F066-3D2D-4695-A065-232CDFCFE126}" dt="2021-11-10T23:28:53.724" v="1873"/>
          <ac:cxnSpMkLst>
            <pc:docMk/>
            <pc:sldMk cId="4147783035" sldId="343"/>
            <ac:cxnSpMk id="300" creationId="{BA0640D1-C2C9-42C9-A28B-23F4095F02EE}"/>
          </ac:cxnSpMkLst>
        </pc:cxnChg>
        <pc:cxnChg chg="mod">
          <ac:chgData name="Amelia Veith" userId="15bdf0d5-432d-4157-83ae-63e3a7e1dc2c" providerId="ADAL" clId="{A237F066-3D2D-4695-A065-232CDFCFE126}" dt="2021-11-10T23:28:53.724" v="1873"/>
          <ac:cxnSpMkLst>
            <pc:docMk/>
            <pc:sldMk cId="4147783035" sldId="343"/>
            <ac:cxnSpMk id="301" creationId="{A885A29E-8916-4C72-B4FA-D400B5D9E8B4}"/>
          </ac:cxnSpMkLst>
        </pc:cxnChg>
        <pc:cxnChg chg="mod">
          <ac:chgData name="Amelia Veith" userId="15bdf0d5-432d-4157-83ae-63e3a7e1dc2c" providerId="ADAL" clId="{A237F066-3D2D-4695-A065-232CDFCFE126}" dt="2021-11-10T23:28:53.724" v="1873"/>
          <ac:cxnSpMkLst>
            <pc:docMk/>
            <pc:sldMk cId="4147783035" sldId="343"/>
            <ac:cxnSpMk id="303" creationId="{3B0E0E21-43D4-439B-B8E3-0D5F5DCE65F8}"/>
          </ac:cxnSpMkLst>
        </pc:cxnChg>
        <pc:cxnChg chg="mod">
          <ac:chgData name="Amelia Veith" userId="15bdf0d5-432d-4157-83ae-63e3a7e1dc2c" providerId="ADAL" clId="{A237F066-3D2D-4695-A065-232CDFCFE126}" dt="2021-11-10T23:28:53.724" v="1873"/>
          <ac:cxnSpMkLst>
            <pc:docMk/>
            <pc:sldMk cId="4147783035" sldId="343"/>
            <ac:cxnSpMk id="304" creationId="{70E21FE0-1152-48C2-832B-6251DA665026}"/>
          </ac:cxnSpMkLst>
        </pc:cxnChg>
        <pc:cxnChg chg="mod">
          <ac:chgData name="Amelia Veith" userId="15bdf0d5-432d-4157-83ae-63e3a7e1dc2c" providerId="ADAL" clId="{A237F066-3D2D-4695-A065-232CDFCFE126}" dt="2021-11-10T23:28:53.724" v="1873"/>
          <ac:cxnSpMkLst>
            <pc:docMk/>
            <pc:sldMk cId="4147783035" sldId="343"/>
            <ac:cxnSpMk id="305" creationId="{6FDC0D2F-9105-4921-86BA-0E951CB35467}"/>
          </ac:cxnSpMkLst>
        </pc:cxnChg>
        <pc:cxnChg chg="mod">
          <ac:chgData name="Amelia Veith" userId="15bdf0d5-432d-4157-83ae-63e3a7e1dc2c" providerId="ADAL" clId="{A237F066-3D2D-4695-A065-232CDFCFE126}" dt="2021-11-10T23:28:53.724" v="1873"/>
          <ac:cxnSpMkLst>
            <pc:docMk/>
            <pc:sldMk cId="4147783035" sldId="343"/>
            <ac:cxnSpMk id="309" creationId="{194FE6BD-7306-43CD-BF19-C5CE472B2C57}"/>
          </ac:cxnSpMkLst>
        </pc:cxnChg>
        <pc:cxnChg chg="mod">
          <ac:chgData name="Amelia Veith" userId="15bdf0d5-432d-4157-83ae-63e3a7e1dc2c" providerId="ADAL" clId="{A237F066-3D2D-4695-A065-232CDFCFE126}" dt="2021-11-10T23:28:53.724" v="1873"/>
          <ac:cxnSpMkLst>
            <pc:docMk/>
            <pc:sldMk cId="4147783035" sldId="343"/>
            <ac:cxnSpMk id="310" creationId="{2979190F-6308-4A62-A546-B74ADC371639}"/>
          </ac:cxnSpMkLst>
        </pc:cxnChg>
        <pc:cxnChg chg="mod">
          <ac:chgData name="Amelia Veith" userId="15bdf0d5-432d-4157-83ae-63e3a7e1dc2c" providerId="ADAL" clId="{A237F066-3D2D-4695-A065-232CDFCFE126}" dt="2021-11-10T23:28:53.724" v="1873"/>
          <ac:cxnSpMkLst>
            <pc:docMk/>
            <pc:sldMk cId="4147783035" sldId="343"/>
            <ac:cxnSpMk id="311" creationId="{E87BD450-0B79-435E-8AE4-8CFF7E020DE3}"/>
          </ac:cxnSpMkLst>
        </pc:cxnChg>
        <pc:cxnChg chg="mod">
          <ac:chgData name="Amelia Veith" userId="15bdf0d5-432d-4157-83ae-63e3a7e1dc2c" providerId="ADAL" clId="{A237F066-3D2D-4695-A065-232CDFCFE126}" dt="2021-11-10T23:28:53.724" v="1873"/>
          <ac:cxnSpMkLst>
            <pc:docMk/>
            <pc:sldMk cId="4147783035" sldId="343"/>
            <ac:cxnSpMk id="313" creationId="{F377A0FD-889A-410B-975C-567A520E33B8}"/>
          </ac:cxnSpMkLst>
        </pc:cxnChg>
        <pc:cxnChg chg="mod">
          <ac:chgData name="Amelia Veith" userId="15bdf0d5-432d-4157-83ae-63e3a7e1dc2c" providerId="ADAL" clId="{A237F066-3D2D-4695-A065-232CDFCFE126}" dt="2021-11-10T23:28:53.724" v="1873"/>
          <ac:cxnSpMkLst>
            <pc:docMk/>
            <pc:sldMk cId="4147783035" sldId="343"/>
            <ac:cxnSpMk id="314" creationId="{37704193-E22B-48FE-9DA5-4704557B6D63}"/>
          </ac:cxnSpMkLst>
        </pc:cxnChg>
        <pc:cxnChg chg="mod">
          <ac:chgData name="Amelia Veith" userId="15bdf0d5-432d-4157-83ae-63e3a7e1dc2c" providerId="ADAL" clId="{A237F066-3D2D-4695-A065-232CDFCFE126}" dt="2021-11-10T23:28:53.724" v="1873"/>
          <ac:cxnSpMkLst>
            <pc:docMk/>
            <pc:sldMk cId="4147783035" sldId="343"/>
            <ac:cxnSpMk id="315" creationId="{0A2EAAB8-18A7-4F24-ADCB-75F6BC91A727}"/>
          </ac:cxnSpMkLst>
        </pc:cxnChg>
        <pc:cxnChg chg="add del mod">
          <ac:chgData name="Amelia Veith" userId="15bdf0d5-432d-4157-83ae-63e3a7e1dc2c" providerId="ADAL" clId="{A237F066-3D2D-4695-A065-232CDFCFE126}" dt="2021-11-10T23:50:05.841" v="2105" actId="478"/>
          <ac:cxnSpMkLst>
            <pc:docMk/>
            <pc:sldMk cId="4147783035" sldId="343"/>
            <ac:cxnSpMk id="317" creationId="{2D967FC4-71B7-48D6-8CB9-CC64539E61C9}"/>
          </ac:cxnSpMkLst>
        </pc:cxnChg>
        <pc:cxnChg chg="mod">
          <ac:chgData name="Amelia Veith" userId="15bdf0d5-432d-4157-83ae-63e3a7e1dc2c" providerId="ADAL" clId="{A237F066-3D2D-4695-A065-232CDFCFE126}" dt="2021-11-10T23:50:38.727" v="2112"/>
          <ac:cxnSpMkLst>
            <pc:docMk/>
            <pc:sldMk cId="4147783035" sldId="343"/>
            <ac:cxnSpMk id="347" creationId="{9512FEA9-2DE5-41D9-8A5A-503B334E995A}"/>
          </ac:cxnSpMkLst>
        </pc:cxnChg>
        <pc:cxnChg chg="mod">
          <ac:chgData name="Amelia Veith" userId="15bdf0d5-432d-4157-83ae-63e3a7e1dc2c" providerId="ADAL" clId="{A237F066-3D2D-4695-A065-232CDFCFE126}" dt="2021-11-10T23:50:38.727" v="2112"/>
          <ac:cxnSpMkLst>
            <pc:docMk/>
            <pc:sldMk cId="4147783035" sldId="343"/>
            <ac:cxnSpMk id="348" creationId="{2A68D028-9CA8-4BB5-A512-C328C08548B7}"/>
          </ac:cxnSpMkLst>
        </pc:cxnChg>
        <pc:cxnChg chg="mod">
          <ac:chgData name="Amelia Veith" userId="15bdf0d5-432d-4157-83ae-63e3a7e1dc2c" providerId="ADAL" clId="{A237F066-3D2D-4695-A065-232CDFCFE126}" dt="2021-11-10T23:50:38.727" v="2112"/>
          <ac:cxnSpMkLst>
            <pc:docMk/>
            <pc:sldMk cId="4147783035" sldId="343"/>
            <ac:cxnSpMk id="349" creationId="{AB2E06CE-1FB5-46BF-8184-3AF8A9BDDD19}"/>
          </ac:cxnSpMkLst>
        </pc:cxnChg>
        <pc:cxnChg chg="mod">
          <ac:chgData name="Amelia Veith" userId="15bdf0d5-432d-4157-83ae-63e3a7e1dc2c" providerId="ADAL" clId="{A237F066-3D2D-4695-A065-232CDFCFE126}" dt="2021-11-10T23:50:38.727" v="2112"/>
          <ac:cxnSpMkLst>
            <pc:docMk/>
            <pc:sldMk cId="4147783035" sldId="343"/>
            <ac:cxnSpMk id="350" creationId="{E555FC92-6B71-4C4E-B3F4-F7BA0C5624AD}"/>
          </ac:cxnSpMkLst>
        </pc:cxnChg>
        <pc:cxnChg chg="mod">
          <ac:chgData name="Amelia Veith" userId="15bdf0d5-432d-4157-83ae-63e3a7e1dc2c" providerId="ADAL" clId="{A237F066-3D2D-4695-A065-232CDFCFE126}" dt="2021-11-10T23:50:38.727" v="2112"/>
          <ac:cxnSpMkLst>
            <pc:docMk/>
            <pc:sldMk cId="4147783035" sldId="343"/>
            <ac:cxnSpMk id="351" creationId="{8EF1D9DD-C95B-490D-A8AE-5FF09A66FE23}"/>
          </ac:cxnSpMkLst>
        </pc:cxnChg>
        <pc:cxnChg chg="mod">
          <ac:chgData name="Amelia Veith" userId="15bdf0d5-432d-4157-83ae-63e3a7e1dc2c" providerId="ADAL" clId="{A237F066-3D2D-4695-A065-232CDFCFE126}" dt="2021-11-10T23:50:38.727" v="2112"/>
          <ac:cxnSpMkLst>
            <pc:docMk/>
            <pc:sldMk cId="4147783035" sldId="343"/>
            <ac:cxnSpMk id="352" creationId="{9FC56AA0-BFD3-4B8D-B227-97E65FD694F6}"/>
          </ac:cxnSpMkLst>
        </pc:cxnChg>
        <pc:cxnChg chg="mod">
          <ac:chgData name="Amelia Veith" userId="15bdf0d5-432d-4157-83ae-63e3a7e1dc2c" providerId="ADAL" clId="{A237F066-3D2D-4695-A065-232CDFCFE126}" dt="2021-11-10T23:50:38.727" v="2112"/>
          <ac:cxnSpMkLst>
            <pc:docMk/>
            <pc:sldMk cId="4147783035" sldId="343"/>
            <ac:cxnSpMk id="353" creationId="{FFF0CEDC-0D70-4E5E-9A2D-3475136C3D27}"/>
          </ac:cxnSpMkLst>
        </pc:cxnChg>
        <pc:cxnChg chg="mod">
          <ac:chgData name="Amelia Veith" userId="15bdf0d5-432d-4157-83ae-63e3a7e1dc2c" providerId="ADAL" clId="{A237F066-3D2D-4695-A065-232CDFCFE126}" dt="2021-11-10T23:50:38.727" v="2112"/>
          <ac:cxnSpMkLst>
            <pc:docMk/>
            <pc:sldMk cId="4147783035" sldId="343"/>
            <ac:cxnSpMk id="354" creationId="{1B01F6A7-8019-43EA-A8E7-C41BADFEF58B}"/>
          </ac:cxnSpMkLst>
        </pc:cxnChg>
        <pc:cxnChg chg="mod">
          <ac:chgData name="Amelia Veith" userId="15bdf0d5-432d-4157-83ae-63e3a7e1dc2c" providerId="ADAL" clId="{A237F066-3D2D-4695-A065-232CDFCFE126}" dt="2021-11-10T23:50:38.727" v="2112"/>
          <ac:cxnSpMkLst>
            <pc:docMk/>
            <pc:sldMk cId="4147783035" sldId="343"/>
            <ac:cxnSpMk id="355" creationId="{B00C9199-9DFA-4AE6-96DB-10A93C9C5B41}"/>
          </ac:cxnSpMkLst>
        </pc:cxnChg>
        <pc:cxnChg chg="mod">
          <ac:chgData name="Amelia Veith" userId="15bdf0d5-432d-4157-83ae-63e3a7e1dc2c" providerId="ADAL" clId="{A237F066-3D2D-4695-A065-232CDFCFE126}" dt="2021-11-10T23:50:38.727" v="2112"/>
          <ac:cxnSpMkLst>
            <pc:docMk/>
            <pc:sldMk cId="4147783035" sldId="343"/>
            <ac:cxnSpMk id="356" creationId="{54191C83-2A69-48D4-9B67-6B7962F1301A}"/>
          </ac:cxnSpMkLst>
        </pc:cxnChg>
        <pc:cxnChg chg="mod">
          <ac:chgData name="Amelia Veith" userId="15bdf0d5-432d-4157-83ae-63e3a7e1dc2c" providerId="ADAL" clId="{A237F066-3D2D-4695-A065-232CDFCFE126}" dt="2021-11-10T23:50:38.727" v="2112"/>
          <ac:cxnSpMkLst>
            <pc:docMk/>
            <pc:sldMk cId="4147783035" sldId="343"/>
            <ac:cxnSpMk id="357" creationId="{70BF224C-2931-470D-A702-B8006F89999B}"/>
          </ac:cxnSpMkLst>
        </pc:cxnChg>
        <pc:cxnChg chg="mod">
          <ac:chgData name="Amelia Veith" userId="15bdf0d5-432d-4157-83ae-63e3a7e1dc2c" providerId="ADAL" clId="{A237F066-3D2D-4695-A065-232CDFCFE126}" dt="2021-11-10T23:50:38.727" v="2112"/>
          <ac:cxnSpMkLst>
            <pc:docMk/>
            <pc:sldMk cId="4147783035" sldId="343"/>
            <ac:cxnSpMk id="358" creationId="{CC3A62BA-3D2C-4800-8DE2-85C479D867A1}"/>
          </ac:cxnSpMkLst>
        </pc:cxnChg>
        <pc:cxnChg chg="mod">
          <ac:chgData name="Amelia Veith" userId="15bdf0d5-432d-4157-83ae-63e3a7e1dc2c" providerId="ADAL" clId="{A237F066-3D2D-4695-A065-232CDFCFE126}" dt="2021-11-10T23:50:38.727" v="2112"/>
          <ac:cxnSpMkLst>
            <pc:docMk/>
            <pc:sldMk cId="4147783035" sldId="343"/>
            <ac:cxnSpMk id="359" creationId="{7668D54A-91CC-4FDF-A1A8-E714C20DAE93}"/>
          </ac:cxnSpMkLst>
        </pc:cxnChg>
        <pc:cxnChg chg="mod">
          <ac:chgData name="Amelia Veith" userId="15bdf0d5-432d-4157-83ae-63e3a7e1dc2c" providerId="ADAL" clId="{A237F066-3D2D-4695-A065-232CDFCFE126}" dt="2021-11-10T23:50:38.727" v="2112"/>
          <ac:cxnSpMkLst>
            <pc:docMk/>
            <pc:sldMk cId="4147783035" sldId="343"/>
            <ac:cxnSpMk id="360" creationId="{63D7B3F2-FCF1-4197-AEB6-6447C69AC0DB}"/>
          </ac:cxnSpMkLst>
        </pc:cxnChg>
        <pc:cxnChg chg="mod">
          <ac:chgData name="Amelia Veith" userId="15bdf0d5-432d-4157-83ae-63e3a7e1dc2c" providerId="ADAL" clId="{A237F066-3D2D-4695-A065-232CDFCFE126}" dt="2021-11-10T23:50:38.727" v="2112"/>
          <ac:cxnSpMkLst>
            <pc:docMk/>
            <pc:sldMk cId="4147783035" sldId="343"/>
            <ac:cxnSpMk id="361" creationId="{610B565B-4B6D-4576-B451-A7DB179FFC51}"/>
          </ac:cxnSpMkLst>
        </pc:cxnChg>
        <pc:cxnChg chg="mod">
          <ac:chgData name="Amelia Veith" userId="15bdf0d5-432d-4157-83ae-63e3a7e1dc2c" providerId="ADAL" clId="{A237F066-3D2D-4695-A065-232CDFCFE126}" dt="2021-11-10T23:50:38.727" v="2112"/>
          <ac:cxnSpMkLst>
            <pc:docMk/>
            <pc:sldMk cId="4147783035" sldId="343"/>
            <ac:cxnSpMk id="362" creationId="{F303EA73-DB68-4B3C-9E19-1C7047E8DE62}"/>
          </ac:cxnSpMkLst>
        </pc:cxnChg>
        <pc:cxnChg chg="mod">
          <ac:chgData name="Amelia Veith" userId="15bdf0d5-432d-4157-83ae-63e3a7e1dc2c" providerId="ADAL" clId="{A237F066-3D2D-4695-A065-232CDFCFE126}" dt="2021-11-10T23:50:38.727" v="2112"/>
          <ac:cxnSpMkLst>
            <pc:docMk/>
            <pc:sldMk cId="4147783035" sldId="343"/>
            <ac:cxnSpMk id="363" creationId="{94F5DFC1-DAD6-4CB5-AAFE-6638A3CA6338}"/>
          </ac:cxnSpMkLst>
        </pc:cxnChg>
        <pc:cxnChg chg="add mod">
          <ac:chgData name="Amelia Veith" userId="15bdf0d5-432d-4157-83ae-63e3a7e1dc2c" providerId="ADAL" clId="{A237F066-3D2D-4695-A065-232CDFCFE126}" dt="2021-11-10T23:54:52.823" v="2308" actId="1037"/>
          <ac:cxnSpMkLst>
            <pc:docMk/>
            <pc:sldMk cId="4147783035" sldId="343"/>
            <ac:cxnSpMk id="377" creationId="{C1A40237-DE1D-443E-9D8F-7FD3C6F59955}"/>
          </ac:cxnSpMkLst>
        </pc:cxnChg>
        <pc:cxnChg chg="mod">
          <ac:chgData name="Amelia Veith" userId="15bdf0d5-432d-4157-83ae-63e3a7e1dc2c" providerId="ADAL" clId="{A237F066-3D2D-4695-A065-232CDFCFE126}" dt="2021-11-11T00:01:38.596" v="2368"/>
          <ac:cxnSpMkLst>
            <pc:docMk/>
            <pc:sldMk cId="4147783035" sldId="343"/>
            <ac:cxnSpMk id="394" creationId="{5E03DCB9-3287-4E93-AFCE-B3CF62F37138}"/>
          </ac:cxnSpMkLst>
        </pc:cxnChg>
        <pc:cxnChg chg="mod">
          <ac:chgData name="Amelia Veith" userId="15bdf0d5-432d-4157-83ae-63e3a7e1dc2c" providerId="ADAL" clId="{A237F066-3D2D-4695-A065-232CDFCFE126}" dt="2021-11-11T00:01:38.596" v="2368"/>
          <ac:cxnSpMkLst>
            <pc:docMk/>
            <pc:sldMk cId="4147783035" sldId="343"/>
            <ac:cxnSpMk id="395" creationId="{42F53CB2-A1EE-4118-B0E1-109451F18BB1}"/>
          </ac:cxnSpMkLst>
        </pc:cxnChg>
        <pc:cxnChg chg="mod">
          <ac:chgData name="Amelia Veith" userId="15bdf0d5-432d-4157-83ae-63e3a7e1dc2c" providerId="ADAL" clId="{A237F066-3D2D-4695-A065-232CDFCFE126}" dt="2021-11-11T00:01:38.596" v="2368"/>
          <ac:cxnSpMkLst>
            <pc:docMk/>
            <pc:sldMk cId="4147783035" sldId="343"/>
            <ac:cxnSpMk id="396" creationId="{CF18F5D7-2B60-4F91-8387-83FBE35529EC}"/>
          </ac:cxnSpMkLst>
        </pc:cxnChg>
        <pc:cxnChg chg="mod">
          <ac:chgData name="Amelia Veith" userId="15bdf0d5-432d-4157-83ae-63e3a7e1dc2c" providerId="ADAL" clId="{A237F066-3D2D-4695-A065-232CDFCFE126}" dt="2021-11-11T00:01:38.596" v="2368"/>
          <ac:cxnSpMkLst>
            <pc:docMk/>
            <pc:sldMk cId="4147783035" sldId="343"/>
            <ac:cxnSpMk id="397" creationId="{DF78D348-C301-48D8-8648-F8DE6EB4DE79}"/>
          </ac:cxnSpMkLst>
        </pc:cxnChg>
        <pc:cxnChg chg="mod">
          <ac:chgData name="Amelia Veith" userId="15bdf0d5-432d-4157-83ae-63e3a7e1dc2c" providerId="ADAL" clId="{A237F066-3D2D-4695-A065-232CDFCFE126}" dt="2021-11-11T00:01:38.596" v="2368"/>
          <ac:cxnSpMkLst>
            <pc:docMk/>
            <pc:sldMk cId="4147783035" sldId="343"/>
            <ac:cxnSpMk id="398" creationId="{B9B82E3C-3DE4-4CEF-AD3E-F2D435909DF3}"/>
          </ac:cxnSpMkLst>
        </pc:cxnChg>
        <pc:cxnChg chg="mod">
          <ac:chgData name="Amelia Veith" userId="15bdf0d5-432d-4157-83ae-63e3a7e1dc2c" providerId="ADAL" clId="{A237F066-3D2D-4695-A065-232CDFCFE126}" dt="2021-11-11T00:01:38.596" v="2368"/>
          <ac:cxnSpMkLst>
            <pc:docMk/>
            <pc:sldMk cId="4147783035" sldId="343"/>
            <ac:cxnSpMk id="399" creationId="{A7330FF6-F6FE-4582-9B87-FC7BCAB4D524}"/>
          </ac:cxnSpMkLst>
        </pc:cxnChg>
        <pc:cxnChg chg="mod">
          <ac:chgData name="Amelia Veith" userId="15bdf0d5-432d-4157-83ae-63e3a7e1dc2c" providerId="ADAL" clId="{A237F066-3D2D-4695-A065-232CDFCFE126}" dt="2021-11-11T00:01:38.596" v="2368"/>
          <ac:cxnSpMkLst>
            <pc:docMk/>
            <pc:sldMk cId="4147783035" sldId="343"/>
            <ac:cxnSpMk id="400" creationId="{2386094F-F58F-4E66-A642-933F19954D83}"/>
          </ac:cxnSpMkLst>
        </pc:cxnChg>
        <pc:cxnChg chg="mod">
          <ac:chgData name="Amelia Veith" userId="15bdf0d5-432d-4157-83ae-63e3a7e1dc2c" providerId="ADAL" clId="{A237F066-3D2D-4695-A065-232CDFCFE126}" dt="2021-11-11T00:01:38.596" v="2368"/>
          <ac:cxnSpMkLst>
            <pc:docMk/>
            <pc:sldMk cId="4147783035" sldId="343"/>
            <ac:cxnSpMk id="401" creationId="{1F23FFA9-B2F3-44E0-9775-BC1ED5BE4E0C}"/>
          </ac:cxnSpMkLst>
        </pc:cxnChg>
        <pc:cxnChg chg="mod">
          <ac:chgData name="Amelia Veith" userId="15bdf0d5-432d-4157-83ae-63e3a7e1dc2c" providerId="ADAL" clId="{A237F066-3D2D-4695-A065-232CDFCFE126}" dt="2021-11-11T00:01:38.596" v="2368"/>
          <ac:cxnSpMkLst>
            <pc:docMk/>
            <pc:sldMk cId="4147783035" sldId="343"/>
            <ac:cxnSpMk id="402" creationId="{B94B3451-AC42-41C7-B4D3-55D88E5769A9}"/>
          </ac:cxnSpMkLst>
        </pc:cxnChg>
        <pc:cxnChg chg="mod">
          <ac:chgData name="Amelia Veith" userId="15bdf0d5-432d-4157-83ae-63e3a7e1dc2c" providerId="ADAL" clId="{A237F066-3D2D-4695-A065-232CDFCFE126}" dt="2021-11-11T00:01:38.596" v="2368"/>
          <ac:cxnSpMkLst>
            <pc:docMk/>
            <pc:sldMk cId="4147783035" sldId="343"/>
            <ac:cxnSpMk id="403" creationId="{F9A293D2-CEDC-4B0C-A772-FCF852F32592}"/>
          </ac:cxnSpMkLst>
        </pc:cxnChg>
        <pc:cxnChg chg="mod">
          <ac:chgData name="Amelia Veith" userId="15bdf0d5-432d-4157-83ae-63e3a7e1dc2c" providerId="ADAL" clId="{A237F066-3D2D-4695-A065-232CDFCFE126}" dt="2021-11-11T00:01:38.596" v="2368"/>
          <ac:cxnSpMkLst>
            <pc:docMk/>
            <pc:sldMk cId="4147783035" sldId="343"/>
            <ac:cxnSpMk id="404" creationId="{A37694AB-9526-40D2-8A79-3E54A84578AE}"/>
          </ac:cxnSpMkLst>
        </pc:cxnChg>
        <pc:cxnChg chg="mod">
          <ac:chgData name="Amelia Veith" userId="15bdf0d5-432d-4157-83ae-63e3a7e1dc2c" providerId="ADAL" clId="{A237F066-3D2D-4695-A065-232CDFCFE126}" dt="2021-11-11T00:01:38.596" v="2368"/>
          <ac:cxnSpMkLst>
            <pc:docMk/>
            <pc:sldMk cId="4147783035" sldId="343"/>
            <ac:cxnSpMk id="405" creationId="{DDF1A35E-834E-40FA-8E5D-3A25F1AD8036}"/>
          </ac:cxnSpMkLst>
        </pc:cxnChg>
        <pc:cxnChg chg="mod">
          <ac:chgData name="Amelia Veith" userId="15bdf0d5-432d-4157-83ae-63e3a7e1dc2c" providerId="ADAL" clId="{A237F066-3D2D-4695-A065-232CDFCFE126}" dt="2021-11-11T00:01:38.596" v="2368"/>
          <ac:cxnSpMkLst>
            <pc:docMk/>
            <pc:sldMk cId="4147783035" sldId="343"/>
            <ac:cxnSpMk id="406" creationId="{60B222B3-1A89-430B-8AE7-B5B6A744405D}"/>
          </ac:cxnSpMkLst>
        </pc:cxnChg>
        <pc:cxnChg chg="mod">
          <ac:chgData name="Amelia Veith" userId="15bdf0d5-432d-4157-83ae-63e3a7e1dc2c" providerId="ADAL" clId="{A237F066-3D2D-4695-A065-232CDFCFE126}" dt="2021-11-11T00:01:38.596" v="2368"/>
          <ac:cxnSpMkLst>
            <pc:docMk/>
            <pc:sldMk cId="4147783035" sldId="343"/>
            <ac:cxnSpMk id="407" creationId="{07E06367-0586-46C4-8A85-126B966CD8FA}"/>
          </ac:cxnSpMkLst>
        </pc:cxnChg>
        <pc:cxnChg chg="mod">
          <ac:chgData name="Amelia Veith" userId="15bdf0d5-432d-4157-83ae-63e3a7e1dc2c" providerId="ADAL" clId="{A237F066-3D2D-4695-A065-232CDFCFE126}" dt="2021-11-11T00:01:38.596" v="2368"/>
          <ac:cxnSpMkLst>
            <pc:docMk/>
            <pc:sldMk cId="4147783035" sldId="343"/>
            <ac:cxnSpMk id="408" creationId="{53D347A4-46B6-4DF2-8488-89273EE1CCB6}"/>
          </ac:cxnSpMkLst>
        </pc:cxnChg>
        <pc:cxnChg chg="mod">
          <ac:chgData name="Amelia Veith" userId="15bdf0d5-432d-4157-83ae-63e3a7e1dc2c" providerId="ADAL" clId="{A237F066-3D2D-4695-A065-232CDFCFE126}" dt="2021-11-11T00:01:38.596" v="2368"/>
          <ac:cxnSpMkLst>
            <pc:docMk/>
            <pc:sldMk cId="4147783035" sldId="343"/>
            <ac:cxnSpMk id="409" creationId="{9F573F40-828C-4799-8CC4-E0CABC84CF7F}"/>
          </ac:cxnSpMkLst>
        </pc:cxnChg>
        <pc:cxnChg chg="mod">
          <ac:chgData name="Amelia Veith" userId="15bdf0d5-432d-4157-83ae-63e3a7e1dc2c" providerId="ADAL" clId="{A237F066-3D2D-4695-A065-232CDFCFE126}" dt="2021-11-11T00:01:38.596" v="2368"/>
          <ac:cxnSpMkLst>
            <pc:docMk/>
            <pc:sldMk cId="4147783035" sldId="343"/>
            <ac:cxnSpMk id="410" creationId="{FE68B950-114C-469A-A172-8EF530071868}"/>
          </ac:cxnSpMkLst>
        </pc:cxnChg>
        <pc:cxnChg chg="mod">
          <ac:chgData name="Amelia Veith" userId="15bdf0d5-432d-4157-83ae-63e3a7e1dc2c" providerId="ADAL" clId="{A237F066-3D2D-4695-A065-232CDFCFE126}" dt="2021-11-11T00:01:46.428" v="2370" actId="1076"/>
          <ac:cxnSpMkLst>
            <pc:docMk/>
            <pc:sldMk cId="4147783035" sldId="343"/>
            <ac:cxnSpMk id="412" creationId="{4BF9E050-8ECD-47AB-9A86-8BE8805ADEFC}"/>
          </ac:cxnSpMkLst>
        </pc:cxnChg>
        <pc:cxnChg chg="mod">
          <ac:chgData name="Amelia Veith" userId="15bdf0d5-432d-4157-83ae-63e3a7e1dc2c" providerId="ADAL" clId="{A237F066-3D2D-4695-A065-232CDFCFE126}" dt="2021-11-11T00:01:38.596" v="2368"/>
          <ac:cxnSpMkLst>
            <pc:docMk/>
            <pc:sldMk cId="4147783035" sldId="343"/>
            <ac:cxnSpMk id="413" creationId="{2EE47243-26CA-4817-B7C0-F3D4E77E6073}"/>
          </ac:cxnSpMkLst>
        </pc:cxnChg>
        <pc:cxnChg chg="mod">
          <ac:chgData name="Amelia Veith" userId="15bdf0d5-432d-4157-83ae-63e3a7e1dc2c" providerId="ADAL" clId="{A237F066-3D2D-4695-A065-232CDFCFE126}" dt="2021-11-11T00:01:38.596" v="2368"/>
          <ac:cxnSpMkLst>
            <pc:docMk/>
            <pc:sldMk cId="4147783035" sldId="343"/>
            <ac:cxnSpMk id="414" creationId="{2F3DFBF8-2F88-4A4E-B1C1-F121EB84AEEB}"/>
          </ac:cxnSpMkLst>
        </pc:cxnChg>
        <pc:cxnChg chg="mod">
          <ac:chgData name="Amelia Veith" userId="15bdf0d5-432d-4157-83ae-63e3a7e1dc2c" providerId="ADAL" clId="{A237F066-3D2D-4695-A065-232CDFCFE126}" dt="2021-11-11T00:01:38.596" v="2368"/>
          <ac:cxnSpMkLst>
            <pc:docMk/>
            <pc:sldMk cId="4147783035" sldId="343"/>
            <ac:cxnSpMk id="418" creationId="{C6FCFC65-0E22-47CC-ADDC-C391154FB9F6}"/>
          </ac:cxnSpMkLst>
        </pc:cxnChg>
        <pc:cxnChg chg="mod">
          <ac:chgData name="Amelia Veith" userId="15bdf0d5-432d-4157-83ae-63e3a7e1dc2c" providerId="ADAL" clId="{A237F066-3D2D-4695-A065-232CDFCFE126}" dt="2021-11-11T00:01:38.596" v="2368"/>
          <ac:cxnSpMkLst>
            <pc:docMk/>
            <pc:sldMk cId="4147783035" sldId="343"/>
            <ac:cxnSpMk id="419" creationId="{36467D22-DE36-4996-A05B-7F18A5B3C134}"/>
          </ac:cxnSpMkLst>
        </pc:cxnChg>
        <pc:cxnChg chg="mod">
          <ac:chgData name="Amelia Veith" userId="15bdf0d5-432d-4157-83ae-63e3a7e1dc2c" providerId="ADAL" clId="{A237F066-3D2D-4695-A065-232CDFCFE126}" dt="2021-11-11T00:01:38.596" v="2368"/>
          <ac:cxnSpMkLst>
            <pc:docMk/>
            <pc:sldMk cId="4147783035" sldId="343"/>
            <ac:cxnSpMk id="421" creationId="{046F2577-84CE-4929-BEA5-A3BB4D360FD5}"/>
          </ac:cxnSpMkLst>
        </pc:cxnChg>
        <pc:cxnChg chg="mod">
          <ac:chgData name="Amelia Veith" userId="15bdf0d5-432d-4157-83ae-63e3a7e1dc2c" providerId="ADAL" clId="{A237F066-3D2D-4695-A065-232CDFCFE126}" dt="2021-11-11T00:22:08.497" v="2639" actId="478"/>
          <ac:cxnSpMkLst>
            <pc:docMk/>
            <pc:sldMk cId="4147783035" sldId="343"/>
            <ac:cxnSpMk id="437" creationId="{EE9735E6-4819-4A62-BB53-49C92E08FF7D}"/>
          </ac:cxnSpMkLst>
        </pc:cxnChg>
        <pc:cxnChg chg="mod">
          <ac:chgData name="Amelia Veith" userId="15bdf0d5-432d-4157-83ae-63e3a7e1dc2c" providerId="ADAL" clId="{A237F066-3D2D-4695-A065-232CDFCFE126}" dt="2021-11-11T00:01:55.502" v="2372"/>
          <ac:cxnSpMkLst>
            <pc:docMk/>
            <pc:sldMk cId="4147783035" sldId="343"/>
            <ac:cxnSpMk id="438" creationId="{54262240-B218-49D5-9931-5B852288E88C}"/>
          </ac:cxnSpMkLst>
        </pc:cxnChg>
        <pc:cxnChg chg="mod">
          <ac:chgData name="Amelia Veith" userId="15bdf0d5-432d-4157-83ae-63e3a7e1dc2c" providerId="ADAL" clId="{A237F066-3D2D-4695-A065-232CDFCFE126}" dt="2021-11-11T00:01:55.502" v="2372"/>
          <ac:cxnSpMkLst>
            <pc:docMk/>
            <pc:sldMk cId="4147783035" sldId="343"/>
            <ac:cxnSpMk id="439" creationId="{C2295A77-C9D3-48BF-BA55-B694B09AE3AA}"/>
          </ac:cxnSpMkLst>
        </pc:cxnChg>
        <pc:cxnChg chg="mod">
          <ac:chgData name="Amelia Veith" userId="15bdf0d5-432d-4157-83ae-63e3a7e1dc2c" providerId="ADAL" clId="{A237F066-3D2D-4695-A065-232CDFCFE126}" dt="2021-11-11T00:22:08.497" v="2639" actId="478"/>
          <ac:cxnSpMkLst>
            <pc:docMk/>
            <pc:sldMk cId="4147783035" sldId="343"/>
            <ac:cxnSpMk id="440" creationId="{F1E2A048-C516-4072-9012-19D50A1CBB9E}"/>
          </ac:cxnSpMkLst>
        </pc:cxnChg>
        <pc:cxnChg chg="mod">
          <ac:chgData name="Amelia Veith" userId="15bdf0d5-432d-4157-83ae-63e3a7e1dc2c" providerId="ADAL" clId="{A237F066-3D2D-4695-A065-232CDFCFE126}" dt="2021-11-11T00:22:08.497" v="2639" actId="478"/>
          <ac:cxnSpMkLst>
            <pc:docMk/>
            <pc:sldMk cId="4147783035" sldId="343"/>
            <ac:cxnSpMk id="441" creationId="{219322CC-1FA3-41CB-9FE7-68B4D01A7BDB}"/>
          </ac:cxnSpMkLst>
        </pc:cxnChg>
        <pc:cxnChg chg="mod">
          <ac:chgData name="Amelia Veith" userId="15bdf0d5-432d-4157-83ae-63e3a7e1dc2c" providerId="ADAL" clId="{A237F066-3D2D-4695-A065-232CDFCFE126}" dt="2021-11-11T00:22:08.497" v="2639" actId="478"/>
          <ac:cxnSpMkLst>
            <pc:docMk/>
            <pc:sldMk cId="4147783035" sldId="343"/>
            <ac:cxnSpMk id="442" creationId="{0FD5BFDB-A477-457E-A0A6-45D91370BB4C}"/>
          </ac:cxnSpMkLst>
        </pc:cxnChg>
        <pc:cxnChg chg="mod">
          <ac:chgData name="Amelia Veith" userId="15bdf0d5-432d-4157-83ae-63e3a7e1dc2c" providerId="ADAL" clId="{A237F066-3D2D-4695-A065-232CDFCFE126}" dt="2021-11-11T00:01:55.502" v="2372"/>
          <ac:cxnSpMkLst>
            <pc:docMk/>
            <pc:sldMk cId="4147783035" sldId="343"/>
            <ac:cxnSpMk id="443" creationId="{02EE3961-9E00-4073-92FC-8110221C1B16}"/>
          </ac:cxnSpMkLst>
        </pc:cxnChg>
        <pc:cxnChg chg="mod">
          <ac:chgData name="Amelia Veith" userId="15bdf0d5-432d-4157-83ae-63e3a7e1dc2c" providerId="ADAL" clId="{A237F066-3D2D-4695-A065-232CDFCFE126}" dt="2021-11-11T00:01:55.502" v="2372"/>
          <ac:cxnSpMkLst>
            <pc:docMk/>
            <pc:sldMk cId="4147783035" sldId="343"/>
            <ac:cxnSpMk id="444" creationId="{9186707B-0BAB-433D-A987-C83FF2FFCCC9}"/>
          </ac:cxnSpMkLst>
        </pc:cxnChg>
        <pc:cxnChg chg="mod">
          <ac:chgData name="Amelia Veith" userId="15bdf0d5-432d-4157-83ae-63e3a7e1dc2c" providerId="ADAL" clId="{A237F066-3D2D-4695-A065-232CDFCFE126}" dt="2021-11-11T00:01:55.502" v="2372"/>
          <ac:cxnSpMkLst>
            <pc:docMk/>
            <pc:sldMk cId="4147783035" sldId="343"/>
            <ac:cxnSpMk id="445" creationId="{99A5AF71-0C31-4F5A-A20F-06223D96930C}"/>
          </ac:cxnSpMkLst>
        </pc:cxnChg>
        <pc:cxnChg chg="mod">
          <ac:chgData name="Amelia Veith" userId="15bdf0d5-432d-4157-83ae-63e3a7e1dc2c" providerId="ADAL" clId="{A237F066-3D2D-4695-A065-232CDFCFE126}" dt="2021-11-11T00:01:55.502" v="2372"/>
          <ac:cxnSpMkLst>
            <pc:docMk/>
            <pc:sldMk cId="4147783035" sldId="343"/>
            <ac:cxnSpMk id="446" creationId="{4D1BA171-22F9-49DF-A714-5E47D6513E90}"/>
          </ac:cxnSpMkLst>
        </pc:cxnChg>
        <pc:cxnChg chg="mod">
          <ac:chgData name="Amelia Veith" userId="15bdf0d5-432d-4157-83ae-63e3a7e1dc2c" providerId="ADAL" clId="{A237F066-3D2D-4695-A065-232CDFCFE126}" dt="2021-11-11T00:01:55.502" v="2372"/>
          <ac:cxnSpMkLst>
            <pc:docMk/>
            <pc:sldMk cId="4147783035" sldId="343"/>
            <ac:cxnSpMk id="447" creationId="{7EF88D8B-F6E8-453C-AD9D-3D5546FDA4B3}"/>
          </ac:cxnSpMkLst>
        </pc:cxnChg>
        <pc:cxnChg chg="mod">
          <ac:chgData name="Amelia Veith" userId="15bdf0d5-432d-4157-83ae-63e3a7e1dc2c" providerId="ADAL" clId="{A237F066-3D2D-4695-A065-232CDFCFE126}" dt="2021-11-11T00:01:55.502" v="2372"/>
          <ac:cxnSpMkLst>
            <pc:docMk/>
            <pc:sldMk cId="4147783035" sldId="343"/>
            <ac:cxnSpMk id="448" creationId="{3E7BB3F5-E6B5-4EA1-9269-2B4E78DE649C}"/>
          </ac:cxnSpMkLst>
        </pc:cxnChg>
        <pc:cxnChg chg="mod">
          <ac:chgData name="Amelia Veith" userId="15bdf0d5-432d-4157-83ae-63e3a7e1dc2c" providerId="ADAL" clId="{A237F066-3D2D-4695-A065-232CDFCFE126}" dt="2021-11-11T00:01:55.502" v="2372"/>
          <ac:cxnSpMkLst>
            <pc:docMk/>
            <pc:sldMk cId="4147783035" sldId="343"/>
            <ac:cxnSpMk id="449" creationId="{726D565A-BA5F-4EC6-8E3E-462B52311CFD}"/>
          </ac:cxnSpMkLst>
        </pc:cxnChg>
        <pc:cxnChg chg="mod">
          <ac:chgData name="Amelia Veith" userId="15bdf0d5-432d-4157-83ae-63e3a7e1dc2c" providerId="ADAL" clId="{A237F066-3D2D-4695-A065-232CDFCFE126}" dt="2021-11-11T00:01:55.502" v="2372"/>
          <ac:cxnSpMkLst>
            <pc:docMk/>
            <pc:sldMk cId="4147783035" sldId="343"/>
            <ac:cxnSpMk id="450" creationId="{5E0F1D7F-990E-426A-A7E2-9500A76BFEC2}"/>
          </ac:cxnSpMkLst>
        </pc:cxnChg>
        <pc:cxnChg chg="mod">
          <ac:chgData name="Amelia Veith" userId="15bdf0d5-432d-4157-83ae-63e3a7e1dc2c" providerId="ADAL" clId="{A237F066-3D2D-4695-A065-232CDFCFE126}" dt="2021-11-11T00:22:08.497" v="2639" actId="478"/>
          <ac:cxnSpMkLst>
            <pc:docMk/>
            <pc:sldMk cId="4147783035" sldId="343"/>
            <ac:cxnSpMk id="451" creationId="{AB87A0FB-4B2C-4CFC-8B9F-66D24475B432}"/>
          </ac:cxnSpMkLst>
        </pc:cxnChg>
        <pc:cxnChg chg="mod">
          <ac:chgData name="Amelia Veith" userId="15bdf0d5-432d-4157-83ae-63e3a7e1dc2c" providerId="ADAL" clId="{A237F066-3D2D-4695-A065-232CDFCFE126}" dt="2021-11-11T00:01:55.502" v="2372"/>
          <ac:cxnSpMkLst>
            <pc:docMk/>
            <pc:sldMk cId="4147783035" sldId="343"/>
            <ac:cxnSpMk id="452" creationId="{E81A5F86-C9D0-489F-A7F2-72225092EA24}"/>
          </ac:cxnSpMkLst>
        </pc:cxnChg>
        <pc:cxnChg chg="mod">
          <ac:chgData name="Amelia Veith" userId="15bdf0d5-432d-4157-83ae-63e3a7e1dc2c" providerId="ADAL" clId="{A237F066-3D2D-4695-A065-232CDFCFE126}" dt="2021-11-11T00:01:55.502" v="2372"/>
          <ac:cxnSpMkLst>
            <pc:docMk/>
            <pc:sldMk cId="4147783035" sldId="343"/>
            <ac:cxnSpMk id="453" creationId="{B51911FA-9830-4B61-BD19-C5CEA3F090D7}"/>
          </ac:cxnSpMkLst>
        </pc:cxnChg>
        <pc:cxnChg chg="mod">
          <ac:chgData name="Amelia Veith" userId="15bdf0d5-432d-4157-83ae-63e3a7e1dc2c" providerId="ADAL" clId="{A237F066-3D2D-4695-A065-232CDFCFE126}" dt="2021-11-11T00:03:14.195" v="2480" actId="478"/>
          <ac:cxnSpMkLst>
            <pc:docMk/>
            <pc:sldMk cId="4147783035" sldId="343"/>
            <ac:cxnSpMk id="455" creationId="{FB25B6C7-D00F-4489-ABA9-74287E0D39D8}"/>
          </ac:cxnSpMkLst>
        </pc:cxnChg>
        <pc:cxnChg chg="mod">
          <ac:chgData name="Amelia Veith" userId="15bdf0d5-432d-4157-83ae-63e3a7e1dc2c" providerId="ADAL" clId="{A237F066-3D2D-4695-A065-232CDFCFE126}" dt="2021-11-11T00:01:55.502" v="2372"/>
          <ac:cxnSpMkLst>
            <pc:docMk/>
            <pc:sldMk cId="4147783035" sldId="343"/>
            <ac:cxnSpMk id="456" creationId="{A79D1385-D9B1-4AEE-A05E-6B364799E605}"/>
          </ac:cxnSpMkLst>
        </pc:cxnChg>
        <pc:cxnChg chg="mod">
          <ac:chgData name="Amelia Veith" userId="15bdf0d5-432d-4157-83ae-63e3a7e1dc2c" providerId="ADAL" clId="{A237F066-3D2D-4695-A065-232CDFCFE126}" dt="2021-11-11T00:01:55.502" v="2372"/>
          <ac:cxnSpMkLst>
            <pc:docMk/>
            <pc:sldMk cId="4147783035" sldId="343"/>
            <ac:cxnSpMk id="457" creationId="{EF635D0C-9FE6-40F0-BCD4-50C9D242EACC}"/>
          </ac:cxnSpMkLst>
        </pc:cxnChg>
        <pc:cxnChg chg="mod">
          <ac:chgData name="Amelia Veith" userId="15bdf0d5-432d-4157-83ae-63e3a7e1dc2c" providerId="ADAL" clId="{A237F066-3D2D-4695-A065-232CDFCFE126}" dt="2021-11-11T00:01:55.502" v="2372"/>
          <ac:cxnSpMkLst>
            <pc:docMk/>
            <pc:sldMk cId="4147783035" sldId="343"/>
            <ac:cxnSpMk id="461" creationId="{FFE00E3D-E72E-480E-A796-C78D067AAD3A}"/>
          </ac:cxnSpMkLst>
        </pc:cxnChg>
        <pc:cxnChg chg="mod">
          <ac:chgData name="Amelia Veith" userId="15bdf0d5-432d-4157-83ae-63e3a7e1dc2c" providerId="ADAL" clId="{A237F066-3D2D-4695-A065-232CDFCFE126}" dt="2021-11-11T00:01:55.502" v="2372"/>
          <ac:cxnSpMkLst>
            <pc:docMk/>
            <pc:sldMk cId="4147783035" sldId="343"/>
            <ac:cxnSpMk id="462" creationId="{AACF6EBF-6018-4572-A56C-CA499F8D885E}"/>
          </ac:cxnSpMkLst>
        </pc:cxnChg>
        <pc:cxnChg chg="mod">
          <ac:chgData name="Amelia Veith" userId="15bdf0d5-432d-4157-83ae-63e3a7e1dc2c" providerId="ADAL" clId="{A237F066-3D2D-4695-A065-232CDFCFE126}" dt="2021-11-11T00:01:55.502" v="2372"/>
          <ac:cxnSpMkLst>
            <pc:docMk/>
            <pc:sldMk cId="4147783035" sldId="343"/>
            <ac:cxnSpMk id="464" creationId="{B7FF8A01-DA26-4BC3-960C-4D166E3AF8E6}"/>
          </ac:cxnSpMkLst>
        </pc:cxnChg>
        <pc:cxnChg chg="mod">
          <ac:chgData name="Amelia Veith" userId="15bdf0d5-432d-4157-83ae-63e3a7e1dc2c" providerId="ADAL" clId="{A237F066-3D2D-4695-A065-232CDFCFE126}" dt="2021-11-11T00:22:07.074" v="2638" actId="478"/>
          <ac:cxnSpMkLst>
            <pc:docMk/>
            <pc:sldMk cId="4147783035" sldId="343"/>
            <ac:cxnSpMk id="471" creationId="{F9B4914B-75F5-40CA-9DEF-317674EFEAC3}"/>
          </ac:cxnSpMkLst>
        </pc:cxnChg>
        <pc:cxnChg chg="mod">
          <ac:chgData name="Amelia Veith" userId="15bdf0d5-432d-4157-83ae-63e3a7e1dc2c" providerId="ADAL" clId="{A237F066-3D2D-4695-A065-232CDFCFE126}" dt="2021-11-11T00:13:50.804" v="2540"/>
          <ac:cxnSpMkLst>
            <pc:docMk/>
            <pc:sldMk cId="4147783035" sldId="343"/>
            <ac:cxnSpMk id="472" creationId="{A709D2D4-B7E9-4E98-9176-3ADF2C4DF9BE}"/>
          </ac:cxnSpMkLst>
        </pc:cxnChg>
        <pc:cxnChg chg="mod">
          <ac:chgData name="Amelia Veith" userId="15bdf0d5-432d-4157-83ae-63e3a7e1dc2c" providerId="ADAL" clId="{A237F066-3D2D-4695-A065-232CDFCFE126}" dt="2021-11-11T00:13:50.804" v="2540"/>
          <ac:cxnSpMkLst>
            <pc:docMk/>
            <pc:sldMk cId="4147783035" sldId="343"/>
            <ac:cxnSpMk id="473" creationId="{F8616448-8C3F-4661-868B-97B0E7354E43}"/>
          </ac:cxnSpMkLst>
        </pc:cxnChg>
        <pc:cxnChg chg="mod">
          <ac:chgData name="Amelia Veith" userId="15bdf0d5-432d-4157-83ae-63e3a7e1dc2c" providerId="ADAL" clId="{A237F066-3D2D-4695-A065-232CDFCFE126}" dt="2021-11-11T00:22:07.074" v="2638" actId="478"/>
          <ac:cxnSpMkLst>
            <pc:docMk/>
            <pc:sldMk cId="4147783035" sldId="343"/>
            <ac:cxnSpMk id="474" creationId="{EDD418CF-1056-4AE7-A64E-950499D4E0FD}"/>
          </ac:cxnSpMkLst>
        </pc:cxnChg>
        <pc:cxnChg chg="mod">
          <ac:chgData name="Amelia Veith" userId="15bdf0d5-432d-4157-83ae-63e3a7e1dc2c" providerId="ADAL" clId="{A237F066-3D2D-4695-A065-232CDFCFE126}" dt="2021-11-11T00:22:07.074" v="2638" actId="478"/>
          <ac:cxnSpMkLst>
            <pc:docMk/>
            <pc:sldMk cId="4147783035" sldId="343"/>
            <ac:cxnSpMk id="475" creationId="{716430C8-B80E-4946-9FBB-0D209755B550}"/>
          </ac:cxnSpMkLst>
        </pc:cxnChg>
        <pc:cxnChg chg="mod">
          <ac:chgData name="Amelia Veith" userId="15bdf0d5-432d-4157-83ae-63e3a7e1dc2c" providerId="ADAL" clId="{A237F066-3D2D-4695-A065-232CDFCFE126}" dt="2021-11-11T00:22:07.074" v="2638" actId="478"/>
          <ac:cxnSpMkLst>
            <pc:docMk/>
            <pc:sldMk cId="4147783035" sldId="343"/>
            <ac:cxnSpMk id="476" creationId="{4EB03235-25B1-452E-A166-ED62394A21C6}"/>
          </ac:cxnSpMkLst>
        </pc:cxnChg>
        <pc:cxnChg chg="mod">
          <ac:chgData name="Amelia Veith" userId="15bdf0d5-432d-4157-83ae-63e3a7e1dc2c" providerId="ADAL" clId="{A237F066-3D2D-4695-A065-232CDFCFE126}" dt="2021-11-11T00:13:50.804" v="2540"/>
          <ac:cxnSpMkLst>
            <pc:docMk/>
            <pc:sldMk cId="4147783035" sldId="343"/>
            <ac:cxnSpMk id="477" creationId="{040C5E27-03D9-4F1B-8C17-7DA09277EEAF}"/>
          </ac:cxnSpMkLst>
        </pc:cxnChg>
        <pc:cxnChg chg="mod">
          <ac:chgData name="Amelia Veith" userId="15bdf0d5-432d-4157-83ae-63e3a7e1dc2c" providerId="ADAL" clId="{A237F066-3D2D-4695-A065-232CDFCFE126}" dt="2021-11-11T00:13:50.804" v="2540"/>
          <ac:cxnSpMkLst>
            <pc:docMk/>
            <pc:sldMk cId="4147783035" sldId="343"/>
            <ac:cxnSpMk id="478" creationId="{70653B4D-7EAA-4D98-92AD-AE6B269D8E95}"/>
          </ac:cxnSpMkLst>
        </pc:cxnChg>
        <pc:cxnChg chg="mod">
          <ac:chgData name="Amelia Veith" userId="15bdf0d5-432d-4157-83ae-63e3a7e1dc2c" providerId="ADAL" clId="{A237F066-3D2D-4695-A065-232CDFCFE126}" dt="2021-11-11T00:13:50.804" v="2540"/>
          <ac:cxnSpMkLst>
            <pc:docMk/>
            <pc:sldMk cId="4147783035" sldId="343"/>
            <ac:cxnSpMk id="479" creationId="{068338DC-99EF-4737-BF08-1BE8398ADFD3}"/>
          </ac:cxnSpMkLst>
        </pc:cxnChg>
        <pc:cxnChg chg="mod">
          <ac:chgData name="Amelia Veith" userId="15bdf0d5-432d-4157-83ae-63e3a7e1dc2c" providerId="ADAL" clId="{A237F066-3D2D-4695-A065-232CDFCFE126}" dt="2021-11-11T00:13:50.804" v="2540"/>
          <ac:cxnSpMkLst>
            <pc:docMk/>
            <pc:sldMk cId="4147783035" sldId="343"/>
            <ac:cxnSpMk id="480" creationId="{64DDB5FC-D8D7-4C4E-B28A-BD2E22855293}"/>
          </ac:cxnSpMkLst>
        </pc:cxnChg>
        <pc:cxnChg chg="mod">
          <ac:chgData name="Amelia Veith" userId="15bdf0d5-432d-4157-83ae-63e3a7e1dc2c" providerId="ADAL" clId="{A237F066-3D2D-4695-A065-232CDFCFE126}" dt="2021-11-11T00:13:50.804" v="2540"/>
          <ac:cxnSpMkLst>
            <pc:docMk/>
            <pc:sldMk cId="4147783035" sldId="343"/>
            <ac:cxnSpMk id="481" creationId="{551A17DE-E33F-47B0-B560-10FBEFF37728}"/>
          </ac:cxnSpMkLst>
        </pc:cxnChg>
        <pc:cxnChg chg="mod">
          <ac:chgData name="Amelia Veith" userId="15bdf0d5-432d-4157-83ae-63e3a7e1dc2c" providerId="ADAL" clId="{A237F066-3D2D-4695-A065-232CDFCFE126}" dt="2021-11-11T00:13:50.804" v="2540"/>
          <ac:cxnSpMkLst>
            <pc:docMk/>
            <pc:sldMk cId="4147783035" sldId="343"/>
            <ac:cxnSpMk id="482" creationId="{A87D75E3-3EC5-4305-A0A1-325D88D8A752}"/>
          </ac:cxnSpMkLst>
        </pc:cxnChg>
        <pc:cxnChg chg="mod">
          <ac:chgData name="Amelia Veith" userId="15bdf0d5-432d-4157-83ae-63e3a7e1dc2c" providerId="ADAL" clId="{A237F066-3D2D-4695-A065-232CDFCFE126}" dt="2021-11-11T00:13:50.804" v="2540"/>
          <ac:cxnSpMkLst>
            <pc:docMk/>
            <pc:sldMk cId="4147783035" sldId="343"/>
            <ac:cxnSpMk id="483" creationId="{19388992-8A03-452F-B433-82B3A27D74F6}"/>
          </ac:cxnSpMkLst>
        </pc:cxnChg>
        <pc:cxnChg chg="mod">
          <ac:chgData name="Amelia Veith" userId="15bdf0d5-432d-4157-83ae-63e3a7e1dc2c" providerId="ADAL" clId="{A237F066-3D2D-4695-A065-232CDFCFE126}" dt="2021-11-11T00:13:50.804" v="2540"/>
          <ac:cxnSpMkLst>
            <pc:docMk/>
            <pc:sldMk cId="4147783035" sldId="343"/>
            <ac:cxnSpMk id="484" creationId="{832C38B5-EB82-4E17-B225-032C68CB2FD3}"/>
          </ac:cxnSpMkLst>
        </pc:cxnChg>
        <pc:cxnChg chg="mod">
          <ac:chgData name="Amelia Veith" userId="15bdf0d5-432d-4157-83ae-63e3a7e1dc2c" providerId="ADAL" clId="{A237F066-3D2D-4695-A065-232CDFCFE126}" dt="2021-11-11T00:22:07.074" v="2638" actId="478"/>
          <ac:cxnSpMkLst>
            <pc:docMk/>
            <pc:sldMk cId="4147783035" sldId="343"/>
            <ac:cxnSpMk id="485" creationId="{4BF1943D-C741-4CAE-82CB-86D99763A56C}"/>
          </ac:cxnSpMkLst>
        </pc:cxnChg>
        <pc:cxnChg chg="mod">
          <ac:chgData name="Amelia Veith" userId="15bdf0d5-432d-4157-83ae-63e3a7e1dc2c" providerId="ADAL" clId="{A237F066-3D2D-4695-A065-232CDFCFE126}" dt="2021-11-11T00:13:50.804" v="2540"/>
          <ac:cxnSpMkLst>
            <pc:docMk/>
            <pc:sldMk cId="4147783035" sldId="343"/>
            <ac:cxnSpMk id="486" creationId="{35B6DEF9-B51C-4685-9F95-5C3E1D894008}"/>
          </ac:cxnSpMkLst>
        </pc:cxnChg>
        <pc:cxnChg chg="del mod">
          <ac:chgData name="Amelia Veith" userId="15bdf0d5-432d-4157-83ae-63e3a7e1dc2c" providerId="ADAL" clId="{A237F066-3D2D-4695-A065-232CDFCFE126}" dt="2021-11-11T00:22:05.526" v="2637" actId="478"/>
          <ac:cxnSpMkLst>
            <pc:docMk/>
            <pc:sldMk cId="4147783035" sldId="343"/>
            <ac:cxnSpMk id="487" creationId="{13B918A3-86B2-4608-805C-A8856A72A8FC}"/>
          </ac:cxnSpMkLst>
        </pc:cxnChg>
        <pc:cxnChg chg="mod">
          <ac:chgData name="Amelia Veith" userId="15bdf0d5-432d-4157-83ae-63e3a7e1dc2c" providerId="ADAL" clId="{A237F066-3D2D-4695-A065-232CDFCFE126}" dt="2021-11-11T00:23:16.144" v="2649" actId="165"/>
          <ac:cxnSpMkLst>
            <pc:docMk/>
            <pc:sldMk cId="4147783035" sldId="343"/>
            <ac:cxnSpMk id="497" creationId="{BADB17A6-7DA1-430F-B8D2-B0B3F74A0E61}"/>
          </ac:cxnSpMkLst>
        </pc:cxnChg>
        <pc:cxnChg chg="mod">
          <ac:chgData name="Amelia Veith" userId="15bdf0d5-432d-4157-83ae-63e3a7e1dc2c" providerId="ADAL" clId="{A237F066-3D2D-4695-A065-232CDFCFE126}" dt="2021-11-11T00:23:16.144" v="2649" actId="165"/>
          <ac:cxnSpMkLst>
            <pc:docMk/>
            <pc:sldMk cId="4147783035" sldId="343"/>
            <ac:cxnSpMk id="498" creationId="{792FF9B8-D6E1-433E-BA38-5FB1F4FA529C}"/>
          </ac:cxnSpMkLst>
        </pc:cxnChg>
        <pc:cxnChg chg="mod">
          <ac:chgData name="Amelia Veith" userId="15bdf0d5-432d-4157-83ae-63e3a7e1dc2c" providerId="ADAL" clId="{A237F066-3D2D-4695-A065-232CDFCFE126}" dt="2021-11-11T00:23:16.144" v="2649" actId="165"/>
          <ac:cxnSpMkLst>
            <pc:docMk/>
            <pc:sldMk cId="4147783035" sldId="343"/>
            <ac:cxnSpMk id="499" creationId="{689E1BC9-9BC0-433E-A98C-AB0A278B2A4C}"/>
          </ac:cxnSpMkLst>
        </pc:cxnChg>
        <pc:cxnChg chg="mod">
          <ac:chgData name="Amelia Veith" userId="15bdf0d5-432d-4157-83ae-63e3a7e1dc2c" providerId="ADAL" clId="{A237F066-3D2D-4695-A065-232CDFCFE126}" dt="2021-11-11T00:23:16.144" v="2649" actId="165"/>
          <ac:cxnSpMkLst>
            <pc:docMk/>
            <pc:sldMk cId="4147783035" sldId="343"/>
            <ac:cxnSpMk id="500" creationId="{13CB953F-DCA5-4659-9776-60097A9C5343}"/>
          </ac:cxnSpMkLst>
        </pc:cxnChg>
        <pc:cxnChg chg="mod">
          <ac:chgData name="Amelia Veith" userId="15bdf0d5-432d-4157-83ae-63e3a7e1dc2c" providerId="ADAL" clId="{A237F066-3D2D-4695-A065-232CDFCFE126}" dt="2021-11-11T00:23:16.144" v="2649" actId="165"/>
          <ac:cxnSpMkLst>
            <pc:docMk/>
            <pc:sldMk cId="4147783035" sldId="343"/>
            <ac:cxnSpMk id="501" creationId="{BF49577F-9A4A-499F-AA5C-4E4D6BA169D4}"/>
          </ac:cxnSpMkLst>
        </pc:cxnChg>
        <pc:cxnChg chg="mod">
          <ac:chgData name="Amelia Veith" userId="15bdf0d5-432d-4157-83ae-63e3a7e1dc2c" providerId="ADAL" clId="{A237F066-3D2D-4695-A065-232CDFCFE126}" dt="2021-11-11T00:23:16.144" v="2649" actId="165"/>
          <ac:cxnSpMkLst>
            <pc:docMk/>
            <pc:sldMk cId="4147783035" sldId="343"/>
            <ac:cxnSpMk id="502" creationId="{F0F5B35E-CD4F-4649-A2D4-33B9F7308796}"/>
          </ac:cxnSpMkLst>
        </pc:cxnChg>
        <pc:cxnChg chg="mod">
          <ac:chgData name="Amelia Veith" userId="15bdf0d5-432d-4157-83ae-63e3a7e1dc2c" providerId="ADAL" clId="{A237F066-3D2D-4695-A065-232CDFCFE126}" dt="2021-11-11T00:23:16.144" v="2649" actId="165"/>
          <ac:cxnSpMkLst>
            <pc:docMk/>
            <pc:sldMk cId="4147783035" sldId="343"/>
            <ac:cxnSpMk id="503" creationId="{99992F20-3DCF-4BEC-B957-A85832EF6068}"/>
          </ac:cxnSpMkLst>
        </pc:cxnChg>
        <pc:cxnChg chg="mod">
          <ac:chgData name="Amelia Veith" userId="15bdf0d5-432d-4157-83ae-63e3a7e1dc2c" providerId="ADAL" clId="{A237F066-3D2D-4695-A065-232CDFCFE126}" dt="2021-11-11T00:23:16.144" v="2649" actId="165"/>
          <ac:cxnSpMkLst>
            <pc:docMk/>
            <pc:sldMk cId="4147783035" sldId="343"/>
            <ac:cxnSpMk id="504" creationId="{20A2DC9B-2C7D-4C11-84CE-2E42D60469BE}"/>
          </ac:cxnSpMkLst>
        </pc:cxnChg>
        <pc:cxnChg chg="mod">
          <ac:chgData name="Amelia Veith" userId="15bdf0d5-432d-4157-83ae-63e3a7e1dc2c" providerId="ADAL" clId="{A237F066-3D2D-4695-A065-232CDFCFE126}" dt="2021-11-11T00:23:16.144" v="2649" actId="165"/>
          <ac:cxnSpMkLst>
            <pc:docMk/>
            <pc:sldMk cId="4147783035" sldId="343"/>
            <ac:cxnSpMk id="505" creationId="{D1F11DBE-1C36-45F9-B754-6ABE16B4F0CF}"/>
          </ac:cxnSpMkLst>
        </pc:cxnChg>
        <pc:cxnChg chg="mod">
          <ac:chgData name="Amelia Veith" userId="15bdf0d5-432d-4157-83ae-63e3a7e1dc2c" providerId="ADAL" clId="{A237F066-3D2D-4695-A065-232CDFCFE126}" dt="2021-11-11T00:23:16.144" v="2649" actId="165"/>
          <ac:cxnSpMkLst>
            <pc:docMk/>
            <pc:sldMk cId="4147783035" sldId="343"/>
            <ac:cxnSpMk id="506" creationId="{1AF15B52-BE47-4DB3-9C17-BE7A598E995B}"/>
          </ac:cxnSpMkLst>
        </pc:cxnChg>
        <pc:cxnChg chg="mod">
          <ac:chgData name="Amelia Veith" userId="15bdf0d5-432d-4157-83ae-63e3a7e1dc2c" providerId="ADAL" clId="{A237F066-3D2D-4695-A065-232CDFCFE126}" dt="2021-11-11T00:23:16.144" v="2649" actId="165"/>
          <ac:cxnSpMkLst>
            <pc:docMk/>
            <pc:sldMk cId="4147783035" sldId="343"/>
            <ac:cxnSpMk id="507" creationId="{23D5BE02-6B60-4735-A3DA-7D069DE83A3D}"/>
          </ac:cxnSpMkLst>
        </pc:cxnChg>
        <pc:cxnChg chg="mod">
          <ac:chgData name="Amelia Veith" userId="15bdf0d5-432d-4157-83ae-63e3a7e1dc2c" providerId="ADAL" clId="{A237F066-3D2D-4695-A065-232CDFCFE126}" dt="2021-11-11T00:23:16.144" v="2649" actId="165"/>
          <ac:cxnSpMkLst>
            <pc:docMk/>
            <pc:sldMk cId="4147783035" sldId="343"/>
            <ac:cxnSpMk id="508" creationId="{2F004E1E-2997-47CA-8CD9-4EBA20D1D69E}"/>
          </ac:cxnSpMkLst>
        </pc:cxnChg>
        <pc:cxnChg chg="mod">
          <ac:chgData name="Amelia Veith" userId="15bdf0d5-432d-4157-83ae-63e3a7e1dc2c" providerId="ADAL" clId="{A237F066-3D2D-4695-A065-232CDFCFE126}" dt="2021-11-11T00:23:16.144" v="2649" actId="165"/>
          <ac:cxnSpMkLst>
            <pc:docMk/>
            <pc:sldMk cId="4147783035" sldId="343"/>
            <ac:cxnSpMk id="509" creationId="{7BBE318B-7CE0-4FE9-B23A-043ECE485410}"/>
          </ac:cxnSpMkLst>
        </pc:cxnChg>
        <pc:cxnChg chg="mod">
          <ac:chgData name="Amelia Veith" userId="15bdf0d5-432d-4157-83ae-63e3a7e1dc2c" providerId="ADAL" clId="{A237F066-3D2D-4695-A065-232CDFCFE126}" dt="2021-11-11T00:23:16.144" v="2649" actId="165"/>
          <ac:cxnSpMkLst>
            <pc:docMk/>
            <pc:sldMk cId="4147783035" sldId="343"/>
            <ac:cxnSpMk id="510" creationId="{C54B2050-4AE2-44B1-AE15-CA610D4AC293}"/>
          </ac:cxnSpMkLst>
        </pc:cxnChg>
        <pc:cxnChg chg="mod">
          <ac:chgData name="Amelia Veith" userId="15bdf0d5-432d-4157-83ae-63e3a7e1dc2c" providerId="ADAL" clId="{A237F066-3D2D-4695-A065-232CDFCFE126}" dt="2021-11-11T00:23:16.144" v="2649" actId="165"/>
          <ac:cxnSpMkLst>
            <pc:docMk/>
            <pc:sldMk cId="4147783035" sldId="343"/>
            <ac:cxnSpMk id="511" creationId="{2615E181-FF5F-46A1-A712-9FD2A26804A6}"/>
          </ac:cxnSpMkLst>
        </pc:cxnChg>
        <pc:cxnChg chg="mod">
          <ac:chgData name="Amelia Veith" userId="15bdf0d5-432d-4157-83ae-63e3a7e1dc2c" providerId="ADAL" clId="{A237F066-3D2D-4695-A065-232CDFCFE126}" dt="2021-11-11T00:23:16.144" v="2649" actId="165"/>
          <ac:cxnSpMkLst>
            <pc:docMk/>
            <pc:sldMk cId="4147783035" sldId="343"/>
            <ac:cxnSpMk id="512" creationId="{E6427F82-E501-4E63-B452-D1D1A86BEF2A}"/>
          </ac:cxnSpMkLst>
        </pc:cxnChg>
        <pc:cxnChg chg="mod">
          <ac:chgData name="Amelia Veith" userId="15bdf0d5-432d-4157-83ae-63e3a7e1dc2c" providerId="ADAL" clId="{A237F066-3D2D-4695-A065-232CDFCFE126}" dt="2021-11-11T00:23:16.144" v="2649" actId="165"/>
          <ac:cxnSpMkLst>
            <pc:docMk/>
            <pc:sldMk cId="4147783035" sldId="343"/>
            <ac:cxnSpMk id="513" creationId="{A0534E8B-C041-4CBD-AF16-50DBDCBDAA56}"/>
          </ac:cxnSpMkLst>
        </pc:cxnChg>
        <pc:cxnChg chg="mod">
          <ac:chgData name="Amelia Veith" userId="15bdf0d5-432d-4157-83ae-63e3a7e1dc2c" providerId="ADAL" clId="{A237F066-3D2D-4695-A065-232CDFCFE126}" dt="2021-11-11T00:23:40.823" v="2652"/>
          <ac:cxnSpMkLst>
            <pc:docMk/>
            <pc:sldMk cId="4147783035" sldId="343"/>
            <ac:cxnSpMk id="526" creationId="{502F37B2-8676-4D5C-9AC6-14C93155CD7C}"/>
          </ac:cxnSpMkLst>
        </pc:cxnChg>
        <pc:cxnChg chg="mod">
          <ac:chgData name="Amelia Veith" userId="15bdf0d5-432d-4157-83ae-63e3a7e1dc2c" providerId="ADAL" clId="{A237F066-3D2D-4695-A065-232CDFCFE126}" dt="2021-11-11T00:23:40.823" v="2652"/>
          <ac:cxnSpMkLst>
            <pc:docMk/>
            <pc:sldMk cId="4147783035" sldId="343"/>
            <ac:cxnSpMk id="527" creationId="{71DCC8F2-5E5C-45F9-9F28-0E3BE038B6CB}"/>
          </ac:cxnSpMkLst>
        </pc:cxnChg>
        <pc:cxnChg chg="mod">
          <ac:chgData name="Amelia Veith" userId="15bdf0d5-432d-4157-83ae-63e3a7e1dc2c" providerId="ADAL" clId="{A237F066-3D2D-4695-A065-232CDFCFE126}" dt="2021-11-11T00:23:40.823" v="2652"/>
          <ac:cxnSpMkLst>
            <pc:docMk/>
            <pc:sldMk cId="4147783035" sldId="343"/>
            <ac:cxnSpMk id="528" creationId="{91670EB7-26EC-4F6D-B06E-AFFF13165C41}"/>
          </ac:cxnSpMkLst>
        </pc:cxnChg>
        <pc:cxnChg chg="mod">
          <ac:chgData name="Amelia Veith" userId="15bdf0d5-432d-4157-83ae-63e3a7e1dc2c" providerId="ADAL" clId="{A237F066-3D2D-4695-A065-232CDFCFE126}" dt="2021-11-11T00:23:40.823" v="2652"/>
          <ac:cxnSpMkLst>
            <pc:docMk/>
            <pc:sldMk cId="4147783035" sldId="343"/>
            <ac:cxnSpMk id="529" creationId="{75D74B9C-1DDC-4FD1-AA37-E302C6E3E9C5}"/>
          </ac:cxnSpMkLst>
        </pc:cxnChg>
        <pc:cxnChg chg="mod">
          <ac:chgData name="Amelia Veith" userId="15bdf0d5-432d-4157-83ae-63e3a7e1dc2c" providerId="ADAL" clId="{A237F066-3D2D-4695-A065-232CDFCFE126}" dt="2021-11-11T00:23:40.823" v="2652"/>
          <ac:cxnSpMkLst>
            <pc:docMk/>
            <pc:sldMk cId="4147783035" sldId="343"/>
            <ac:cxnSpMk id="530" creationId="{C880035C-CA38-4A77-9E80-319FC6CC246E}"/>
          </ac:cxnSpMkLst>
        </pc:cxnChg>
        <pc:cxnChg chg="mod">
          <ac:chgData name="Amelia Veith" userId="15bdf0d5-432d-4157-83ae-63e3a7e1dc2c" providerId="ADAL" clId="{A237F066-3D2D-4695-A065-232CDFCFE126}" dt="2021-11-11T00:23:40.823" v="2652"/>
          <ac:cxnSpMkLst>
            <pc:docMk/>
            <pc:sldMk cId="4147783035" sldId="343"/>
            <ac:cxnSpMk id="531" creationId="{3F057D63-60E0-4C94-AB4D-F44C18AB8589}"/>
          </ac:cxnSpMkLst>
        </pc:cxnChg>
        <pc:cxnChg chg="mod">
          <ac:chgData name="Amelia Veith" userId="15bdf0d5-432d-4157-83ae-63e3a7e1dc2c" providerId="ADAL" clId="{A237F066-3D2D-4695-A065-232CDFCFE126}" dt="2021-11-11T00:23:40.823" v="2652"/>
          <ac:cxnSpMkLst>
            <pc:docMk/>
            <pc:sldMk cId="4147783035" sldId="343"/>
            <ac:cxnSpMk id="532" creationId="{18A09555-5544-441A-B2CA-31B182457025}"/>
          </ac:cxnSpMkLst>
        </pc:cxnChg>
        <pc:cxnChg chg="mod">
          <ac:chgData name="Amelia Veith" userId="15bdf0d5-432d-4157-83ae-63e3a7e1dc2c" providerId="ADAL" clId="{A237F066-3D2D-4695-A065-232CDFCFE126}" dt="2021-11-11T00:23:40.823" v="2652"/>
          <ac:cxnSpMkLst>
            <pc:docMk/>
            <pc:sldMk cId="4147783035" sldId="343"/>
            <ac:cxnSpMk id="533" creationId="{9C49CC74-20B2-43BA-AF3C-EC1A7BC7AEB1}"/>
          </ac:cxnSpMkLst>
        </pc:cxnChg>
        <pc:cxnChg chg="mod">
          <ac:chgData name="Amelia Veith" userId="15bdf0d5-432d-4157-83ae-63e3a7e1dc2c" providerId="ADAL" clId="{A237F066-3D2D-4695-A065-232CDFCFE126}" dt="2021-11-11T00:23:40.823" v="2652"/>
          <ac:cxnSpMkLst>
            <pc:docMk/>
            <pc:sldMk cId="4147783035" sldId="343"/>
            <ac:cxnSpMk id="534" creationId="{2BDC734B-FD6A-407E-97C7-E35510B8BD96}"/>
          </ac:cxnSpMkLst>
        </pc:cxnChg>
        <pc:cxnChg chg="mod">
          <ac:chgData name="Amelia Veith" userId="15bdf0d5-432d-4157-83ae-63e3a7e1dc2c" providerId="ADAL" clId="{A237F066-3D2D-4695-A065-232CDFCFE126}" dt="2021-11-11T00:23:40.823" v="2652"/>
          <ac:cxnSpMkLst>
            <pc:docMk/>
            <pc:sldMk cId="4147783035" sldId="343"/>
            <ac:cxnSpMk id="535" creationId="{1BAF5DBA-A825-4179-86B1-9842A73BA663}"/>
          </ac:cxnSpMkLst>
        </pc:cxnChg>
        <pc:cxnChg chg="mod">
          <ac:chgData name="Amelia Veith" userId="15bdf0d5-432d-4157-83ae-63e3a7e1dc2c" providerId="ADAL" clId="{A237F066-3D2D-4695-A065-232CDFCFE126}" dt="2021-11-11T00:23:40.823" v="2652"/>
          <ac:cxnSpMkLst>
            <pc:docMk/>
            <pc:sldMk cId="4147783035" sldId="343"/>
            <ac:cxnSpMk id="536" creationId="{1C48C448-C8D4-4CD6-925C-1E68023F6265}"/>
          </ac:cxnSpMkLst>
        </pc:cxnChg>
        <pc:cxnChg chg="mod">
          <ac:chgData name="Amelia Veith" userId="15bdf0d5-432d-4157-83ae-63e3a7e1dc2c" providerId="ADAL" clId="{A237F066-3D2D-4695-A065-232CDFCFE126}" dt="2021-11-11T00:23:40.823" v="2652"/>
          <ac:cxnSpMkLst>
            <pc:docMk/>
            <pc:sldMk cId="4147783035" sldId="343"/>
            <ac:cxnSpMk id="537" creationId="{D4E4FDA6-CF20-4E2D-9AC4-514238B70043}"/>
          </ac:cxnSpMkLst>
        </pc:cxnChg>
        <pc:cxnChg chg="mod">
          <ac:chgData name="Amelia Veith" userId="15bdf0d5-432d-4157-83ae-63e3a7e1dc2c" providerId="ADAL" clId="{A237F066-3D2D-4695-A065-232CDFCFE126}" dt="2021-11-11T00:23:40.823" v="2652"/>
          <ac:cxnSpMkLst>
            <pc:docMk/>
            <pc:sldMk cId="4147783035" sldId="343"/>
            <ac:cxnSpMk id="538" creationId="{DD1AC86F-551F-4A80-B589-AA54C9CD3D31}"/>
          </ac:cxnSpMkLst>
        </pc:cxnChg>
        <pc:cxnChg chg="mod">
          <ac:chgData name="Amelia Veith" userId="15bdf0d5-432d-4157-83ae-63e3a7e1dc2c" providerId="ADAL" clId="{A237F066-3D2D-4695-A065-232CDFCFE126}" dt="2021-11-11T00:23:40.823" v="2652"/>
          <ac:cxnSpMkLst>
            <pc:docMk/>
            <pc:sldMk cId="4147783035" sldId="343"/>
            <ac:cxnSpMk id="539" creationId="{C6016824-B9D9-425C-B512-2E9D4875EE39}"/>
          </ac:cxnSpMkLst>
        </pc:cxnChg>
        <pc:cxnChg chg="mod">
          <ac:chgData name="Amelia Veith" userId="15bdf0d5-432d-4157-83ae-63e3a7e1dc2c" providerId="ADAL" clId="{A237F066-3D2D-4695-A065-232CDFCFE126}" dt="2021-11-11T00:23:40.823" v="2652"/>
          <ac:cxnSpMkLst>
            <pc:docMk/>
            <pc:sldMk cId="4147783035" sldId="343"/>
            <ac:cxnSpMk id="540" creationId="{246EAE2B-906A-43A9-AA9E-3572C8010A05}"/>
          </ac:cxnSpMkLst>
        </pc:cxnChg>
        <pc:cxnChg chg="mod">
          <ac:chgData name="Amelia Veith" userId="15bdf0d5-432d-4157-83ae-63e3a7e1dc2c" providerId="ADAL" clId="{A237F066-3D2D-4695-A065-232CDFCFE126}" dt="2021-11-11T00:23:40.823" v="2652"/>
          <ac:cxnSpMkLst>
            <pc:docMk/>
            <pc:sldMk cId="4147783035" sldId="343"/>
            <ac:cxnSpMk id="541" creationId="{E664A894-FA9E-4A36-95F7-485E15E5AC61}"/>
          </ac:cxnSpMkLst>
        </pc:cxnChg>
        <pc:cxnChg chg="mod">
          <ac:chgData name="Amelia Veith" userId="15bdf0d5-432d-4157-83ae-63e3a7e1dc2c" providerId="ADAL" clId="{A237F066-3D2D-4695-A065-232CDFCFE126}" dt="2021-11-11T00:23:40.823" v="2652"/>
          <ac:cxnSpMkLst>
            <pc:docMk/>
            <pc:sldMk cId="4147783035" sldId="343"/>
            <ac:cxnSpMk id="542" creationId="{01F441D3-D08E-416E-8EB5-E7CAA3FAB522}"/>
          </ac:cxnSpMkLst>
        </pc:cxnChg>
      </pc:sldChg>
      <pc:sldChg chg="add del">
        <pc:chgData name="Amelia Veith" userId="15bdf0d5-432d-4157-83ae-63e3a7e1dc2c" providerId="ADAL" clId="{A237F066-3D2D-4695-A065-232CDFCFE126}" dt="2021-11-11T00:13:37.459" v="2539"/>
        <pc:sldMkLst>
          <pc:docMk/>
          <pc:sldMk cId="414683664" sldId="344"/>
        </pc:sldMkLst>
      </pc:sldChg>
      <pc:sldChg chg="addSp delSp modSp add mod">
        <pc:chgData name="Amelia Veith" userId="15bdf0d5-432d-4157-83ae-63e3a7e1dc2c" providerId="ADAL" clId="{A237F066-3D2D-4695-A065-232CDFCFE126}" dt="2021-12-02T22:52:15.834" v="4531" actId="164"/>
        <pc:sldMkLst>
          <pc:docMk/>
          <pc:sldMk cId="1351912577" sldId="344"/>
        </pc:sldMkLst>
        <pc:spChg chg="add mod topLvl">
          <ac:chgData name="Amelia Veith" userId="15bdf0d5-432d-4157-83ae-63e3a7e1dc2c" providerId="ADAL" clId="{A237F066-3D2D-4695-A065-232CDFCFE126}" dt="2021-11-11T21:56:00.144" v="3280" actId="164"/>
          <ac:spMkLst>
            <pc:docMk/>
            <pc:sldMk cId="1351912577" sldId="344"/>
            <ac:spMk id="2" creationId="{AC8C2812-9841-4B94-8D17-0C2A281CB39F}"/>
          </ac:spMkLst>
        </pc:spChg>
        <pc:spChg chg="add mod topLvl">
          <ac:chgData name="Amelia Veith" userId="15bdf0d5-432d-4157-83ae-63e3a7e1dc2c" providerId="ADAL" clId="{A237F066-3D2D-4695-A065-232CDFCFE126}" dt="2021-11-11T21:56:00.144" v="3280" actId="164"/>
          <ac:spMkLst>
            <pc:docMk/>
            <pc:sldMk cId="1351912577" sldId="344"/>
            <ac:spMk id="3" creationId="{AAC69226-31D4-4D18-A4D1-2D67CF182396}"/>
          </ac:spMkLst>
        </pc:spChg>
        <pc:spChg chg="add del mod ord">
          <ac:chgData name="Amelia Veith" userId="15bdf0d5-432d-4157-83ae-63e3a7e1dc2c" providerId="ADAL" clId="{A237F066-3D2D-4695-A065-232CDFCFE126}" dt="2021-11-11T21:41:56.771" v="3115" actId="478"/>
          <ac:spMkLst>
            <pc:docMk/>
            <pc:sldMk cId="1351912577" sldId="344"/>
            <ac:spMk id="6" creationId="{33147DBD-286D-4FBE-B58F-20A12F565E90}"/>
          </ac:spMkLst>
        </pc:spChg>
        <pc:spChg chg="add del">
          <ac:chgData name="Amelia Veith" userId="15bdf0d5-432d-4157-83ae-63e3a7e1dc2c" providerId="ADAL" clId="{A237F066-3D2D-4695-A065-232CDFCFE126}" dt="2021-11-11T21:14:12.261" v="2774" actId="478"/>
          <ac:spMkLst>
            <pc:docMk/>
            <pc:sldMk cId="1351912577" sldId="344"/>
            <ac:spMk id="7" creationId="{FE6C922B-3238-4618-A2AD-1B228A3891EC}"/>
          </ac:spMkLst>
        </pc:spChg>
        <pc:spChg chg="add mod ord topLvl">
          <ac:chgData name="Amelia Veith" userId="15bdf0d5-432d-4157-83ae-63e3a7e1dc2c" providerId="ADAL" clId="{A237F066-3D2D-4695-A065-232CDFCFE126}" dt="2021-11-11T21:42:02.911" v="3116" actId="164"/>
          <ac:spMkLst>
            <pc:docMk/>
            <pc:sldMk cId="1351912577" sldId="344"/>
            <ac:spMk id="8" creationId="{D9CC5161-2A51-4B51-A900-A38E7FF925A8}"/>
          </ac:spMkLst>
        </pc:spChg>
        <pc:spChg chg="add del">
          <ac:chgData name="Amelia Veith" userId="15bdf0d5-432d-4157-83ae-63e3a7e1dc2c" providerId="ADAL" clId="{A237F066-3D2D-4695-A065-232CDFCFE126}" dt="2021-11-11T21:14:21.793" v="2776" actId="478"/>
          <ac:spMkLst>
            <pc:docMk/>
            <pc:sldMk cId="1351912577" sldId="344"/>
            <ac:spMk id="9" creationId="{E741DEAA-6A41-44B0-AC9C-D1728B9D49F1}"/>
          </ac:spMkLst>
        </pc:spChg>
        <pc:spChg chg="add del mod">
          <ac:chgData name="Amelia Veith" userId="15bdf0d5-432d-4157-83ae-63e3a7e1dc2c" providerId="ADAL" clId="{A237F066-3D2D-4695-A065-232CDFCFE126}" dt="2021-11-11T21:15:00.869" v="2779" actId="478"/>
          <ac:spMkLst>
            <pc:docMk/>
            <pc:sldMk cId="1351912577" sldId="344"/>
            <ac:spMk id="11" creationId="{377CB58A-490F-4505-ACFF-D9269F644392}"/>
          </ac:spMkLst>
        </pc:spChg>
        <pc:spChg chg="add mod topLvl">
          <ac:chgData name="Amelia Veith" userId="15bdf0d5-432d-4157-83ae-63e3a7e1dc2c" providerId="ADAL" clId="{A237F066-3D2D-4695-A065-232CDFCFE126}" dt="2021-12-02T22:52:15.834" v="4531" actId="164"/>
          <ac:spMkLst>
            <pc:docMk/>
            <pc:sldMk cId="1351912577" sldId="344"/>
            <ac:spMk id="13" creationId="{85566DFD-F6A6-458F-8FE0-A4DE538F8C8F}"/>
          </ac:spMkLst>
        </pc:spChg>
        <pc:spChg chg="add mod topLvl">
          <ac:chgData name="Amelia Veith" userId="15bdf0d5-432d-4157-83ae-63e3a7e1dc2c" providerId="ADAL" clId="{A237F066-3D2D-4695-A065-232CDFCFE126}" dt="2021-12-02T22:52:15.834" v="4531" actId="164"/>
          <ac:spMkLst>
            <pc:docMk/>
            <pc:sldMk cId="1351912577" sldId="344"/>
            <ac:spMk id="14" creationId="{C019635F-73DB-4DE0-ADDF-DEB05F728508}"/>
          </ac:spMkLst>
        </pc:spChg>
        <pc:spChg chg="add mod topLvl">
          <ac:chgData name="Amelia Veith" userId="15bdf0d5-432d-4157-83ae-63e3a7e1dc2c" providerId="ADAL" clId="{A237F066-3D2D-4695-A065-232CDFCFE126}" dt="2021-12-02T22:52:15.834" v="4531" actId="164"/>
          <ac:spMkLst>
            <pc:docMk/>
            <pc:sldMk cId="1351912577" sldId="344"/>
            <ac:spMk id="15" creationId="{AE973037-E143-46DD-B962-FB4E7EB7687F}"/>
          </ac:spMkLst>
        </pc:spChg>
        <pc:spChg chg="add mod topLvl">
          <ac:chgData name="Amelia Veith" userId="15bdf0d5-432d-4157-83ae-63e3a7e1dc2c" providerId="ADAL" clId="{A237F066-3D2D-4695-A065-232CDFCFE126}" dt="2021-11-11T21:41:52.707" v="3114" actId="165"/>
          <ac:spMkLst>
            <pc:docMk/>
            <pc:sldMk cId="1351912577" sldId="344"/>
            <ac:spMk id="16" creationId="{6F993453-698E-486C-ACF3-1E92457BF626}"/>
          </ac:spMkLst>
        </pc:spChg>
        <pc:spChg chg="add mod topLvl">
          <ac:chgData name="Amelia Veith" userId="15bdf0d5-432d-4157-83ae-63e3a7e1dc2c" providerId="ADAL" clId="{A237F066-3D2D-4695-A065-232CDFCFE126}" dt="2021-11-11T21:42:02.911" v="3116" actId="164"/>
          <ac:spMkLst>
            <pc:docMk/>
            <pc:sldMk cId="1351912577" sldId="344"/>
            <ac:spMk id="17" creationId="{4DFE289C-82FC-474F-9C25-5843C9EB3FB0}"/>
          </ac:spMkLst>
        </pc:spChg>
        <pc:spChg chg="mod">
          <ac:chgData name="Amelia Veith" userId="15bdf0d5-432d-4157-83ae-63e3a7e1dc2c" providerId="ADAL" clId="{A237F066-3D2D-4695-A065-232CDFCFE126}" dt="2021-11-11T21:41:52.707" v="3114" actId="165"/>
          <ac:spMkLst>
            <pc:docMk/>
            <pc:sldMk cId="1351912577" sldId="344"/>
            <ac:spMk id="20" creationId="{76DF2B2C-3149-430C-A309-60AAED9FFF7D}"/>
          </ac:spMkLst>
        </pc:spChg>
        <pc:spChg chg="mod">
          <ac:chgData name="Amelia Veith" userId="15bdf0d5-432d-4157-83ae-63e3a7e1dc2c" providerId="ADAL" clId="{A237F066-3D2D-4695-A065-232CDFCFE126}" dt="2021-11-11T21:41:52.707" v="3114" actId="165"/>
          <ac:spMkLst>
            <pc:docMk/>
            <pc:sldMk cId="1351912577" sldId="344"/>
            <ac:spMk id="25" creationId="{33573CCA-93EF-4217-8FC2-4EF064EAD7DB}"/>
          </ac:spMkLst>
        </pc:spChg>
        <pc:spChg chg="mod">
          <ac:chgData name="Amelia Veith" userId="15bdf0d5-432d-4157-83ae-63e3a7e1dc2c" providerId="ADAL" clId="{A237F066-3D2D-4695-A065-232CDFCFE126}" dt="2021-11-11T21:41:52.707" v="3114" actId="165"/>
          <ac:spMkLst>
            <pc:docMk/>
            <pc:sldMk cId="1351912577" sldId="344"/>
            <ac:spMk id="26" creationId="{3FD56E32-D85C-4BA0-BAF0-393F09610CAC}"/>
          </ac:spMkLst>
        </pc:spChg>
        <pc:spChg chg="mod">
          <ac:chgData name="Amelia Veith" userId="15bdf0d5-432d-4157-83ae-63e3a7e1dc2c" providerId="ADAL" clId="{A237F066-3D2D-4695-A065-232CDFCFE126}" dt="2021-11-11T21:41:52.707" v="3114" actId="165"/>
          <ac:spMkLst>
            <pc:docMk/>
            <pc:sldMk cId="1351912577" sldId="344"/>
            <ac:spMk id="27" creationId="{3222F34D-6D22-4FF3-98E1-D325622CDDF5}"/>
          </ac:spMkLst>
        </pc:spChg>
        <pc:spChg chg="mod">
          <ac:chgData name="Amelia Veith" userId="15bdf0d5-432d-4157-83ae-63e3a7e1dc2c" providerId="ADAL" clId="{A237F066-3D2D-4695-A065-232CDFCFE126}" dt="2021-11-11T21:41:52.707" v="3114" actId="165"/>
          <ac:spMkLst>
            <pc:docMk/>
            <pc:sldMk cId="1351912577" sldId="344"/>
            <ac:spMk id="29" creationId="{CB590AB4-ED0B-40D0-BF87-34DAA33BD570}"/>
          </ac:spMkLst>
        </pc:spChg>
        <pc:spChg chg="mod">
          <ac:chgData name="Amelia Veith" userId="15bdf0d5-432d-4157-83ae-63e3a7e1dc2c" providerId="ADAL" clId="{A237F066-3D2D-4695-A065-232CDFCFE126}" dt="2021-11-11T21:41:52.707" v="3114" actId="165"/>
          <ac:spMkLst>
            <pc:docMk/>
            <pc:sldMk cId="1351912577" sldId="344"/>
            <ac:spMk id="30" creationId="{1F4F3129-18C2-4243-BF05-8144404077D4}"/>
          </ac:spMkLst>
        </pc:spChg>
        <pc:spChg chg="mod">
          <ac:chgData name="Amelia Veith" userId="15bdf0d5-432d-4157-83ae-63e3a7e1dc2c" providerId="ADAL" clId="{A237F066-3D2D-4695-A065-232CDFCFE126}" dt="2021-11-11T21:41:52.707" v="3114" actId="165"/>
          <ac:spMkLst>
            <pc:docMk/>
            <pc:sldMk cId="1351912577" sldId="344"/>
            <ac:spMk id="34" creationId="{115C9ACC-17C7-4BE0-8A90-1ACCD82D063B}"/>
          </ac:spMkLst>
        </pc:spChg>
        <pc:spChg chg="mod">
          <ac:chgData name="Amelia Veith" userId="15bdf0d5-432d-4157-83ae-63e3a7e1dc2c" providerId="ADAL" clId="{A237F066-3D2D-4695-A065-232CDFCFE126}" dt="2021-11-11T21:41:52.707" v="3114" actId="165"/>
          <ac:spMkLst>
            <pc:docMk/>
            <pc:sldMk cId="1351912577" sldId="344"/>
            <ac:spMk id="37" creationId="{A8D9765F-0DB3-4CE3-8FBA-04A3BCD15F75}"/>
          </ac:spMkLst>
        </pc:spChg>
        <pc:spChg chg="mod">
          <ac:chgData name="Amelia Veith" userId="15bdf0d5-432d-4157-83ae-63e3a7e1dc2c" providerId="ADAL" clId="{A237F066-3D2D-4695-A065-232CDFCFE126}" dt="2021-11-11T21:41:52.707" v="3114" actId="165"/>
          <ac:spMkLst>
            <pc:docMk/>
            <pc:sldMk cId="1351912577" sldId="344"/>
            <ac:spMk id="38" creationId="{6C97EDE3-0798-463F-AFDA-D80FDEC8A493}"/>
          </ac:spMkLst>
        </pc:spChg>
        <pc:spChg chg="mod">
          <ac:chgData name="Amelia Veith" userId="15bdf0d5-432d-4157-83ae-63e3a7e1dc2c" providerId="ADAL" clId="{A237F066-3D2D-4695-A065-232CDFCFE126}" dt="2021-11-11T21:41:52.707" v="3114" actId="165"/>
          <ac:spMkLst>
            <pc:docMk/>
            <pc:sldMk cId="1351912577" sldId="344"/>
            <ac:spMk id="39" creationId="{29EA608A-176F-4B6B-86D4-0DB09DCAD550}"/>
          </ac:spMkLst>
        </pc:spChg>
        <pc:spChg chg="mod">
          <ac:chgData name="Amelia Veith" userId="15bdf0d5-432d-4157-83ae-63e3a7e1dc2c" providerId="ADAL" clId="{A237F066-3D2D-4695-A065-232CDFCFE126}" dt="2021-11-11T21:41:52.707" v="3114" actId="165"/>
          <ac:spMkLst>
            <pc:docMk/>
            <pc:sldMk cId="1351912577" sldId="344"/>
            <ac:spMk id="42" creationId="{2BD3A65C-D1E0-4756-9002-BEA3C73A2444}"/>
          </ac:spMkLst>
        </pc:spChg>
        <pc:spChg chg="mod">
          <ac:chgData name="Amelia Veith" userId="15bdf0d5-432d-4157-83ae-63e3a7e1dc2c" providerId="ADAL" clId="{A237F066-3D2D-4695-A065-232CDFCFE126}" dt="2021-11-11T21:41:52.707" v="3114" actId="165"/>
          <ac:spMkLst>
            <pc:docMk/>
            <pc:sldMk cId="1351912577" sldId="344"/>
            <ac:spMk id="43" creationId="{D2E2F20F-7708-47C6-8767-54E83D666E39}"/>
          </ac:spMkLst>
        </pc:spChg>
        <pc:spChg chg="mod">
          <ac:chgData name="Amelia Veith" userId="15bdf0d5-432d-4157-83ae-63e3a7e1dc2c" providerId="ADAL" clId="{A237F066-3D2D-4695-A065-232CDFCFE126}" dt="2021-11-11T21:41:52.707" v="3114" actId="165"/>
          <ac:spMkLst>
            <pc:docMk/>
            <pc:sldMk cId="1351912577" sldId="344"/>
            <ac:spMk id="44" creationId="{F5BA386D-736D-4BFE-A2E9-04CF35ADC034}"/>
          </ac:spMkLst>
        </pc:spChg>
        <pc:spChg chg="mod">
          <ac:chgData name="Amelia Veith" userId="15bdf0d5-432d-4157-83ae-63e3a7e1dc2c" providerId="ADAL" clId="{A237F066-3D2D-4695-A065-232CDFCFE126}" dt="2021-11-11T21:41:52.707" v="3114" actId="165"/>
          <ac:spMkLst>
            <pc:docMk/>
            <pc:sldMk cId="1351912577" sldId="344"/>
            <ac:spMk id="47" creationId="{500F34C4-89A5-4E32-8281-504F76FE4477}"/>
          </ac:spMkLst>
        </pc:spChg>
        <pc:spChg chg="mod">
          <ac:chgData name="Amelia Veith" userId="15bdf0d5-432d-4157-83ae-63e3a7e1dc2c" providerId="ADAL" clId="{A237F066-3D2D-4695-A065-232CDFCFE126}" dt="2021-11-11T21:41:52.707" v="3114" actId="165"/>
          <ac:spMkLst>
            <pc:docMk/>
            <pc:sldMk cId="1351912577" sldId="344"/>
            <ac:spMk id="48" creationId="{4951D486-8517-4B05-BCBB-4825D9BFF83F}"/>
          </ac:spMkLst>
        </pc:spChg>
        <pc:spChg chg="mod">
          <ac:chgData name="Amelia Veith" userId="15bdf0d5-432d-4157-83ae-63e3a7e1dc2c" providerId="ADAL" clId="{A237F066-3D2D-4695-A065-232CDFCFE126}" dt="2021-11-11T21:41:52.707" v="3114" actId="165"/>
          <ac:spMkLst>
            <pc:docMk/>
            <pc:sldMk cId="1351912577" sldId="344"/>
            <ac:spMk id="49" creationId="{59578652-ACB4-4512-8D3C-2B74CD4918AB}"/>
          </ac:spMkLst>
        </pc:spChg>
        <pc:spChg chg="mod">
          <ac:chgData name="Amelia Veith" userId="15bdf0d5-432d-4157-83ae-63e3a7e1dc2c" providerId="ADAL" clId="{A237F066-3D2D-4695-A065-232CDFCFE126}" dt="2021-11-11T21:41:52.707" v="3114" actId="165"/>
          <ac:spMkLst>
            <pc:docMk/>
            <pc:sldMk cId="1351912577" sldId="344"/>
            <ac:spMk id="52" creationId="{F62FF973-057E-4777-86D5-EDF363B0F40C}"/>
          </ac:spMkLst>
        </pc:spChg>
        <pc:spChg chg="mod">
          <ac:chgData name="Amelia Veith" userId="15bdf0d5-432d-4157-83ae-63e3a7e1dc2c" providerId="ADAL" clId="{A237F066-3D2D-4695-A065-232CDFCFE126}" dt="2021-11-11T21:41:52.707" v="3114" actId="165"/>
          <ac:spMkLst>
            <pc:docMk/>
            <pc:sldMk cId="1351912577" sldId="344"/>
            <ac:spMk id="53" creationId="{97EC39CB-8373-4260-AF93-C9D007FE1467}"/>
          </ac:spMkLst>
        </pc:spChg>
        <pc:spChg chg="mod">
          <ac:chgData name="Amelia Veith" userId="15bdf0d5-432d-4157-83ae-63e3a7e1dc2c" providerId="ADAL" clId="{A237F066-3D2D-4695-A065-232CDFCFE126}" dt="2021-11-11T21:41:52.707" v="3114" actId="165"/>
          <ac:spMkLst>
            <pc:docMk/>
            <pc:sldMk cId="1351912577" sldId="344"/>
            <ac:spMk id="55" creationId="{5FE637B1-1B9C-474D-8327-7F88AFD2BCBF}"/>
          </ac:spMkLst>
        </pc:spChg>
        <pc:spChg chg="mod">
          <ac:chgData name="Amelia Veith" userId="15bdf0d5-432d-4157-83ae-63e3a7e1dc2c" providerId="ADAL" clId="{A237F066-3D2D-4695-A065-232CDFCFE126}" dt="2021-11-11T21:41:52.707" v="3114" actId="165"/>
          <ac:spMkLst>
            <pc:docMk/>
            <pc:sldMk cId="1351912577" sldId="344"/>
            <ac:spMk id="57" creationId="{E0F6DD11-8CAD-45FC-A681-395677E833E8}"/>
          </ac:spMkLst>
        </pc:spChg>
        <pc:spChg chg="mod">
          <ac:chgData name="Amelia Veith" userId="15bdf0d5-432d-4157-83ae-63e3a7e1dc2c" providerId="ADAL" clId="{A237F066-3D2D-4695-A065-232CDFCFE126}" dt="2021-11-11T21:41:52.707" v="3114" actId="165"/>
          <ac:spMkLst>
            <pc:docMk/>
            <pc:sldMk cId="1351912577" sldId="344"/>
            <ac:spMk id="62" creationId="{C181A6A8-B965-45B3-A5E4-86E91CF52197}"/>
          </ac:spMkLst>
        </pc:spChg>
        <pc:spChg chg="mod">
          <ac:chgData name="Amelia Veith" userId="15bdf0d5-432d-4157-83ae-63e3a7e1dc2c" providerId="ADAL" clId="{A237F066-3D2D-4695-A065-232CDFCFE126}" dt="2021-11-11T21:41:52.707" v="3114" actId="165"/>
          <ac:spMkLst>
            <pc:docMk/>
            <pc:sldMk cId="1351912577" sldId="344"/>
            <ac:spMk id="63" creationId="{2D1D4507-589E-48A0-AC44-E05C79E01162}"/>
          </ac:spMkLst>
        </pc:spChg>
        <pc:spChg chg="mod">
          <ac:chgData name="Amelia Veith" userId="15bdf0d5-432d-4157-83ae-63e3a7e1dc2c" providerId="ADAL" clId="{A237F066-3D2D-4695-A065-232CDFCFE126}" dt="2021-11-11T21:41:52.707" v="3114" actId="165"/>
          <ac:spMkLst>
            <pc:docMk/>
            <pc:sldMk cId="1351912577" sldId="344"/>
            <ac:spMk id="64" creationId="{22AD8BB1-ACCD-4ABC-B0C4-3E29949806AB}"/>
          </ac:spMkLst>
        </pc:spChg>
        <pc:spChg chg="mod">
          <ac:chgData name="Amelia Veith" userId="15bdf0d5-432d-4157-83ae-63e3a7e1dc2c" providerId="ADAL" clId="{A237F066-3D2D-4695-A065-232CDFCFE126}" dt="2021-11-11T21:41:52.707" v="3114" actId="165"/>
          <ac:spMkLst>
            <pc:docMk/>
            <pc:sldMk cId="1351912577" sldId="344"/>
            <ac:spMk id="65" creationId="{F96A6780-8CC2-459F-A9FD-8CA41FDEDDB6}"/>
          </ac:spMkLst>
        </pc:spChg>
        <pc:spChg chg="mod">
          <ac:chgData name="Amelia Veith" userId="15bdf0d5-432d-4157-83ae-63e3a7e1dc2c" providerId="ADAL" clId="{A237F066-3D2D-4695-A065-232CDFCFE126}" dt="2021-11-11T21:41:52.707" v="3114" actId="165"/>
          <ac:spMkLst>
            <pc:docMk/>
            <pc:sldMk cId="1351912577" sldId="344"/>
            <ac:spMk id="69" creationId="{B9A4A92E-661C-4E3F-BCCC-0B26D2D670F6}"/>
          </ac:spMkLst>
        </pc:spChg>
        <pc:spChg chg="mod">
          <ac:chgData name="Amelia Veith" userId="15bdf0d5-432d-4157-83ae-63e3a7e1dc2c" providerId="ADAL" clId="{A237F066-3D2D-4695-A065-232CDFCFE126}" dt="2021-11-11T21:41:52.707" v="3114" actId="165"/>
          <ac:spMkLst>
            <pc:docMk/>
            <pc:sldMk cId="1351912577" sldId="344"/>
            <ac:spMk id="72" creationId="{A93BE2C4-E83B-4FE1-B389-787E3A18B246}"/>
          </ac:spMkLst>
        </pc:spChg>
        <pc:spChg chg="mod">
          <ac:chgData name="Amelia Veith" userId="15bdf0d5-432d-4157-83ae-63e3a7e1dc2c" providerId="ADAL" clId="{A237F066-3D2D-4695-A065-232CDFCFE126}" dt="2021-11-11T21:41:52.707" v="3114" actId="165"/>
          <ac:spMkLst>
            <pc:docMk/>
            <pc:sldMk cId="1351912577" sldId="344"/>
            <ac:spMk id="73" creationId="{E69E2732-EBE7-4015-847B-5EF390BCDEF5}"/>
          </ac:spMkLst>
        </pc:spChg>
        <pc:spChg chg="mod">
          <ac:chgData name="Amelia Veith" userId="15bdf0d5-432d-4157-83ae-63e3a7e1dc2c" providerId="ADAL" clId="{A237F066-3D2D-4695-A065-232CDFCFE126}" dt="2021-11-11T21:41:52.707" v="3114" actId="165"/>
          <ac:spMkLst>
            <pc:docMk/>
            <pc:sldMk cId="1351912577" sldId="344"/>
            <ac:spMk id="74" creationId="{5304D239-7EFE-4161-AAD3-318FF0C747C6}"/>
          </ac:spMkLst>
        </pc:spChg>
        <pc:spChg chg="mod">
          <ac:chgData name="Amelia Veith" userId="15bdf0d5-432d-4157-83ae-63e3a7e1dc2c" providerId="ADAL" clId="{A237F066-3D2D-4695-A065-232CDFCFE126}" dt="2021-11-11T21:41:52.707" v="3114" actId="165"/>
          <ac:spMkLst>
            <pc:docMk/>
            <pc:sldMk cId="1351912577" sldId="344"/>
            <ac:spMk id="77" creationId="{D9D157F1-5645-4533-B519-61D4670E440C}"/>
          </ac:spMkLst>
        </pc:spChg>
        <pc:spChg chg="mod">
          <ac:chgData name="Amelia Veith" userId="15bdf0d5-432d-4157-83ae-63e3a7e1dc2c" providerId="ADAL" clId="{A237F066-3D2D-4695-A065-232CDFCFE126}" dt="2021-11-11T21:41:52.707" v="3114" actId="165"/>
          <ac:spMkLst>
            <pc:docMk/>
            <pc:sldMk cId="1351912577" sldId="344"/>
            <ac:spMk id="78" creationId="{0BE5BC2E-9186-48CA-B082-FF825B802D7D}"/>
          </ac:spMkLst>
        </pc:spChg>
        <pc:spChg chg="mod">
          <ac:chgData name="Amelia Veith" userId="15bdf0d5-432d-4157-83ae-63e3a7e1dc2c" providerId="ADAL" clId="{A237F066-3D2D-4695-A065-232CDFCFE126}" dt="2021-11-11T21:41:52.707" v="3114" actId="165"/>
          <ac:spMkLst>
            <pc:docMk/>
            <pc:sldMk cId="1351912577" sldId="344"/>
            <ac:spMk id="79" creationId="{0C495851-CBA7-4976-8537-8FFCF29D9533}"/>
          </ac:spMkLst>
        </pc:spChg>
        <pc:spChg chg="mod">
          <ac:chgData name="Amelia Veith" userId="15bdf0d5-432d-4157-83ae-63e3a7e1dc2c" providerId="ADAL" clId="{A237F066-3D2D-4695-A065-232CDFCFE126}" dt="2021-11-11T21:41:52.707" v="3114" actId="165"/>
          <ac:spMkLst>
            <pc:docMk/>
            <pc:sldMk cId="1351912577" sldId="344"/>
            <ac:spMk id="82" creationId="{AA1575E7-33EA-482D-8610-8D8AE6469EEC}"/>
          </ac:spMkLst>
        </pc:spChg>
        <pc:spChg chg="mod">
          <ac:chgData name="Amelia Veith" userId="15bdf0d5-432d-4157-83ae-63e3a7e1dc2c" providerId="ADAL" clId="{A237F066-3D2D-4695-A065-232CDFCFE126}" dt="2021-11-11T21:41:52.707" v="3114" actId="165"/>
          <ac:spMkLst>
            <pc:docMk/>
            <pc:sldMk cId="1351912577" sldId="344"/>
            <ac:spMk id="83" creationId="{49D85893-B9F0-41D1-816B-274C912362B5}"/>
          </ac:spMkLst>
        </pc:spChg>
        <pc:spChg chg="mod">
          <ac:chgData name="Amelia Veith" userId="15bdf0d5-432d-4157-83ae-63e3a7e1dc2c" providerId="ADAL" clId="{A237F066-3D2D-4695-A065-232CDFCFE126}" dt="2021-11-11T21:41:52.707" v="3114" actId="165"/>
          <ac:spMkLst>
            <pc:docMk/>
            <pc:sldMk cId="1351912577" sldId="344"/>
            <ac:spMk id="84" creationId="{EC39BB69-FEB3-4E99-A04B-EC35A3FA97AB}"/>
          </ac:spMkLst>
        </pc:spChg>
        <pc:spChg chg="mod">
          <ac:chgData name="Amelia Veith" userId="15bdf0d5-432d-4157-83ae-63e3a7e1dc2c" providerId="ADAL" clId="{A237F066-3D2D-4695-A065-232CDFCFE126}" dt="2021-11-11T21:41:52.707" v="3114" actId="165"/>
          <ac:spMkLst>
            <pc:docMk/>
            <pc:sldMk cId="1351912577" sldId="344"/>
            <ac:spMk id="87" creationId="{CA2685A7-A77E-4EC5-BF6B-F0FF0F2E8A49}"/>
          </ac:spMkLst>
        </pc:spChg>
        <pc:spChg chg="mod">
          <ac:chgData name="Amelia Veith" userId="15bdf0d5-432d-4157-83ae-63e3a7e1dc2c" providerId="ADAL" clId="{A237F066-3D2D-4695-A065-232CDFCFE126}" dt="2021-11-11T21:41:52.707" v="3114" actId="165"/>
          <ac:spMkLst>
            <pc:docMk/>
            <pc:sldMk cId="1351912577" sldId="344"/>
            <ac:spMk id="88" creationId="{911BD5F3-6926-4726-9676-27B1B00D554A}"/>
          </ac:spMkLst>
        </pc:spChg>
        <pc:spChg chg="add mod topLvl">
          <ac:chgData name="Amelia Veith" userId="15bdf0d5-432d-4157-83ae-63e3a7e1dc2c" providerId="ADAL" clId="{A237F066-3D2D-4695-A065-232CDFCFE126}" dt="2021-11-11T21:41:52.707" v="3114" actId="165"/>
          <ac:spMkLst>
            <pc:docMk/>
            <pc:sldMk cId="1351912577" sldId="344"/>
            <ac:spMk id="89" creationId="{53CE3624-F467-45EE-B8F2-CA126153EF21}"/>
          </ac:spMkLst>
        </pc:spChg>
        <pc:spChg chg="mod">
          <ac:chgData name="Amelia Veith" userId="15bdf0d5-432d-4157-83ae-63e3a7e1dc2c" providerId="ADAL" clId="{A237F066-3D2D-4695-A065-232CDFCFE126}" dt="2021-11-11T21:41:52.707" v="3114" actId="165"/>
          <ac:spMkLst>
            <pc:docMk/>
            <pc:sldMk cId="1351912577" sldId="344"/>
            <ac:spMk id="92" creationId="{0EAAFF68-999B-415F-8163-84DB6772ADB6}"/>
          </ac:spMkLst>
        </pc:spChg>
        <pc:spChg chg="mod">
          <ac:chgData name="Amelia Veith" userId="15bdf0d5-432d-4157-83ae-63e3a7e1dc2c" providerId="ADAL" clId="{A237F066-3D2D-4695-A065-232CDFCFE126}" dt="2021-11-11T21:41:52.707" v="3114" actId="165"/>
          <ac:spMkLst>
            <pc:docMk/>
            <pc:sldMk cId="1351912577" sldId="344"/>
            <ac:spMk id="93" creationId="{1BDCACBC-E38D-4CFC-B4BA-40F1D5B309F3}"/>
          </ac:spMkLst>
        </pc:spChg>
        <pc:spChg chg="mod">
          <ac:chgData name="Amelia Veith" userId="15bdf0d5-432d-4157-83ae-63e3a7e1dc2c" providerId="ADAL" clId="{A237F066-3D2D-4695-A065-232CDFCFE126}" dt="2021-11-11T21:41:52.707" v="3114" actId="165"/>
          <ac:spMkLst>
            <pc:docMk/>
            <pc:sldMk cId="1351912577" sldId="344"/>
            <ac:spMk id="94" creationId="{C5DDEAF7-1794-45F4-B708-CE57FFC2E7EB}"/>
          </ac:spMkLst>
        </pc:spChg>
        <pc:spChg chg="mod">
          <ac:chgData name="Amelia Veith" userId="15bdf0d5-432d-4157-83ae-63e3a7e1dc2c" providerId="ADAL" clId="{A237F066-3D2D-4695-A065-232CDFCFE126}" dt="2021-11-11T21:41:52.707" v="3114" actId="165"/>
          <ac:spMkLst>
            <pc:docMk/>
            <pc:sldMk cId="1351912577" sldId="344"/>
            <ac:spMk id="95" creationId="{B6F63EF0-2B6C-425C-BE5B-3F0F4CE4798B}"/>
          </ac:spMkLst>
        </pc:spChg>
        <pc:spChg chg="mod">
          <ac:chgData name="Amelia Veith" userId="15bdf0d5-432d-4157-83ae-63e3a7e1dc2c" providerId="ADAL" clId="{A237F066-3D2D-4695-A065-232CDFCFE126}" dt="2021-11-11T21:41:52.707" v="3114" actId="165"/>
          <ac:spMkLst>
            <pc:docMk/>
            <pc:sldMk cId="1351912577" sldId="344"/>
            <ac:spMk id="98" creationId="{82844A41-3916-4A40-A5A2-D378EFB8A4DD}"/>
          </ac:spMkLst>
        </pc:spChg>
        <pc:spChg chg="mod">
          <ac:chgData name="Amelia Veith" userId="15bdf0d5-432d-4157-83ae-63e3a7e1dc2c" providerId="ADAL" clId="{A237F066-3D2D-4695-A065-232CDFCFE126}" dt="2021-11-11T21:41:52.707" v="3114" actId="165"/>
          <ac:spMkLst>
            <pc:docMk/>
            <pc:sldMk cId="1351912577" sldId="344"/>
            <ac:spMk id="99" creationId="{36F888BB-1405-454C-A742-1C424C7043E0}"/>
          </ac:spMkLst>
        </pc:spChg>
        <pc:spChg chg="mod">
          <ac:chgData name="Amelia Veith" userId="15bdf0d5-432d-4157-83ae-63e3a7e1dc2c" providerId="ADAL" clId="{A237F066-3D2D-4695-A065-232CDFCFE126}" dt="2021-11-11T21:41:52.707" v="3114" actId="165"/>
          <ac:spMkLst>
            <pc:docMk/>
            <pc:sldMk cId="1351912577" sldId="344"/>
            <ac:spMk id="102" creationId="{48906372-A4FC-4913-AB56-7ADCA20172F3}"/>
          </ac:spMkLst>
        </pc:spChg>
        <pc:spChg chg="mod">
          <ac:chgData name="Amelia Veith" userId="15bdf0d5-432d-4157-83ae-63e3a7e1dc2c" providerId="ADAL" clId="{A237F066-3D2D-4695-A065-232CDFCFE126}" dt="2021-11-11T21:41:52.707" v="3114" actId="165"/>
          <ac:spMkLst>
            <pc:docMk/>
            <pc:sldMk cId="1351912577" sldId="344"/>
            <ac:spMk id="103" creationId="{0A6508F7-C544-449A-913E-554DE009A9F0}"/>
          </ac:spMkLst>
        </pc:spChg>
        <pc:spChg chg="mod">
          <ac:chgData name="Amelia Veith" userId="15bdf0d5-432d-4157-83ae-63e3a7e1dc2c" providerId="ADAL" clId="{A237F066-3D2D-4695-A065-232CDFCFE126}" dt="2021-11-11T21:41:52.707" v="3114" actId="165"/>
          <ac:spMkLst>
            <pc:docMk/>
            <pc:sldMk cId="1351912577" sldId="344"/>
            <ac:spMk id="104" creationId="{43CBBDF7-3ACC-4F40-BF5C-7A425B8B9A61}"/>
          </ac:spMkLst>
        </pc:spChg>
        <pc:spChg chg="mod">
          <ac:chgData name="Amelia Veith" userId="15bdf0d5-432d-4157-83ae-63e3a7e1dc2c" providerId="ADAL" clId="{A237F066-3D2D-4695-A065-232CDFCFE126}" dt="2021-11-11T21:41:52.707" v="3114" actId="165"/>
          <ac:spMkLst>
            <pc:docMk/>
            <pc:sldMk cId="1351912577" sldId="344"/>
            <ac:spMk id="105" creationId="{57B7096D-C002-442E-97AD-0F9EF25E22C1}"/>
          </ac:spMkLst>
        </pc:spChg>
        <pc:spChg chg="mod">
          <ac:chgData name="Amelia Veith" userId="15bdf0d5-432d-4157-83ae-63e3a7e1dc2c" providerId="ADAL" clId="{A237F066-3D2D-4695-A065-232CDFCFE126}" dt="2021-11-11T21:41:52.707" v="3114" actId="165"/>
          <ac:spMkLst>
            <pc:docMk/>
            <pc:sldMk cId="1351912577" sldId="344"/>
            <ac:spMk id="108" creationId="{681B6EF2-434A-4AB6-BE20-90F2AF47FE73}"/>
          </ac:spMkLst>
        </pc:spChg>
        <pc:spChg chg="mod">
          <ac:chgData name="Amelia Veith" userId="15bdf0d5-432d-4157-83ae-63e3a7e1dc2c" providerId="ADAL" clId="{A237F066-3D2D-4695-A065-232CDFCFE126}" dt="2021-11-11T21:41:52.707" v="3114" actId="165"/>
          <ac:spMkLst>
            <pc:docMk/>
            <pc:sldMk cId="1351912577" sldId="344"/>
            <ac:spMk id="109" creationId="{659C6373-46C8-4411-826F-131265D18A47}"/>
          </ac:spMkLst>
        </pc:spChg>
        <pc:spChg chg="add del mod ord">
          <ac:chgData name="Amelia Veith" userId="15bdf0d5-432d-4157-83ae-63e3a7e1dc2c" providerId="ADAL" clId="{A237F066-3D2D-4695-A065-232CDFCFE126}" dt="2021-11-11T21:21:20.466" v="2854" actId="478"/>
          <ac:spMkLst>
            <pc:docMk/>
            <pc:sldMk cId="1351912577" sldId="344"/>
            <ac:spMk id="112" creationId="{2542F28D-9520-4B9A-BCD4-A79F9D2A1580}"/>
          </ac:spMkLst>
        </pc:spChg>
        <pc:spChg chg="add mod ord topLvl">
          <ac:chgData name="Amelia Veith" userId="15bdf0d5-432d-4157-83ae-63e3a7e1dc2c" providerId="ADAL" clId="{A237F066-3D2D-4695-A065-232CDFCFE126}" dt="2021-11-11T21:42:24.734" v="3122" actId="1037"/>
          <ac:spMkLst>
            <pc:docMk/>
            <pc:sldMk cId="1351912577" sldId="344"/>
            <ac:spMk id="113" creationId="{3CD6B3FF-3A54-40DE-9716-85BB6C91F277}"/>
          </ac:spMkLst>
        </pc:spChg>
        <pc:spChg chg="add mod">
          <ac:chgData name="Amelia Veith" userId="15bdf0d5-432d-4157-83ae-63e3a7e1dc2c" providerId="ADAL" clId="{A237F066-3D2D-4695-A065-232CDFCFE126}" dt="2021-11-11T21:23:34.788" v="2966" actId="164"/>
          <ac:spMkLst>
            <pc:docMk/>
            <pc:sldMk cId="1351912577" sldId="344"/>
            <ac:spMk id="115" creationId="{5E1D091A-E7C9-40CF-B8FD-269676414619}"/>
          </ac:spMkLst>
        </pc:spChg>
        <pc:spChg chg="mod">
          <ac:chgData name="Amelia Veith" userId="15bdf0d5-432d-4157-83ae-63e3a7e1dc2c" providerId="ADAL" clId="{A237F066-3D2D-4695-A065-232CDFCFE126}" dt="2021-11-11T21:46:01.437" v="3203" actId="14100"/>
          <ac:spMkLst>
            <pc:docMk/>
            <pc:sldMk cId="1351912577" sldId="344"/>
            <ac:spMk id="634" creationId="{00000000-0000-0000-0000-000000000000}"/>
          </ac:spMkLst>
        </pc:spChg>
        <pc:spChg chg="mod">
          <ac:chgData name="Amelia Veith" userId="15bdf0d5-432d-4157-83ae-63e3a7e1dc2c" providerId="ADAL" clId="{A237F066-3D2D-4695-A065-232CDFCFE126}" dt="2021-11-11T21:45:53.288" v="3202" actId="20577"/>
          <ac:spMkLst>
            <pc:docMk/>
            <pc:sldMk cId="1351912577" sldId="344"/>
            <ac:spMk id="635" creationId="{00000000-0000-0000-0000-000000000000}"/>
          </ac:spMkLst>
        </pc:spChg>
        <pc:spChg chg="add del mod">
          <ac:chgData name="Amelia Veith" userId="15bdf0d5-432d-4157-83ae-63e3a7e1dc2c" providerId="ADAL" clId="{A237F066-3D2D-4695-A065-232CDFCFE126}" dt="2021-11-11T21:39:25.412" v="3098" actId="478"/>
          <ac:spMkLst>
            <pc:docMk/>
            <pc:sldMk cId="1351912577" sldId="344"/>
            <ac:spMk id="685" creationId="{9E6A4D0D-248C-442D-8D44-076C8BACAEB1}"/>
          </ac:spMkLst>
        </pc:spChg>
        <pc:spChg chg="add del mod">
          <ac:chgData name="Amelia Veith" userId="15bdf0d5-432d-4157-83ae-63e3a7e1dc2c" providerId="ADAL" clId="{A237F066-3D2D-4695-A065-232CDFCFE126}" dt="2021-11-11T21:40:10.278" v="3100" actId="478"/>
          <ac:spMkLst>
            <pc:docMk/>
            <pc:sldMk cId="1351912577" sldId="344"/>
            <ac:spMk id="686" creationId="{EDB9CEC8-E048-4CBC-AFD4-E712640C5448}"/>
          </ac:spMkLst>
        </pc:spChg>
        <pc:spChg chg="add del mod">
          <ac:chgData name="Amelia Veith" userId="15bdf0d5-432d-4157-83ae-63e3a7e1dc2c" providerId="ADAL" clId="{A237F066-3D2D-4695-A065-232CDFCFE126}" dt="2021-11-11T21:41:29.255" v="3111"/>
          <ac:spMkLst>
            <pc:docMk/>
            <pc:sldMk cId="1351912577" sldId="344"/>
            <ac:spMk id="688" creationId="{D0858E6C-3B38-439A-B778-20D1A79A1A44}"/>
          </ac:spMkLst>
        </pc:spChg>
        <pc:spChg chg="add del mod">
          <ac:chgData name="Amelia Veith" userId="15bdf0d5-432d-4157-83ae-63e3a7e1dc2c" providerId="ADAL" clId="{A237F066-3D2D-4695-A065-232CDFCFE126}" dt="2021-11-11T21:45:41.493" v="3181"/>
          <ac:spMkLst>
            <pc:docMk/>
            <pc:sldMk cId="1351912577" sldId="344"/>
            <ac:spMk id="721" creationId="{6D928663-615C-4917-8DE5-83780432192D}"/>
          </ac:spMkLst>
        </pc:spChg>
        <pc:spChg chg="add del mod">
          <ac:chgData name="Amelia Veith" userId="15bdf0d5-432d-4157-83ae-63e3a7e1dc2c" providerId="ADAL" clId="{A237F066-3D2D-4695-A065-232CDFCFE126}" dt="2021-11-11T21:47:12.934" v="3207"/>
          <ac:spMkLst>
            <pc:docMk/>
            <pc:sldMk cId="1351912577" sldId="344"/>
            <ac:spMk id="722" creationId="{BAB98208-4F04-4EBD-99DC-58931EB57B74}"/>
          </ac:spMkLst>
        </pc:spChg>
        <pc:grpChg chg="add mod">
          <ac:chgData name="Amelia Veith" userId="15bdf0d5-432d-4157-83ae-63e3a7e1dc2c" providerId="ADAL" clId="{A237F066-3D2D-4695-A065-232CDFCFE126}" dt="2021-12-02T22:52:15.834" v="4531" actId="164"/>
          <ac:grpSpMkLst>
            <pc:docMk/>
            <pc:sldMk cId="1351912577" sldId="344"/>
            <ac:grpSpMk id="3" creationId="{0578553F-67CC-41D5-8F5D-693ED6101492}"/>
          </ac:grpSpMkLst>
        </pc:grpChg>
        <pc:grpChg chg="add mod">
          <ac:chgData name="Amelia Veith" userId="15bdf0d5-432d-4157-83ae-63e3a7e1dc2c" providerId="ADAL" clId="{A237F066-3D2D-4695-A065-232CDFCFE126}" dt="2021-11-11T21:56:00.144" v="3280" actId="164"/>
          <ac:grpSpMkLst>
            <pc:docMk/>
            <pc:sldMk cId="1351912577" sldId="344"/>
            <ac:grpSpMk id="4" creationId="{C6200B2C-2235-46FD-A6A5-01CD1A1F4905}"/>
          </ac:grpSpMkLst>
        </pc:grpChg>
        <pc:grpChg chg="add del mod">
          <ac:chgData name="Amelia Veith" userId="15bdf0d5-432d-4157-83ae-63e3a7e1dc2c" providerId="ADAL" clId="{A237F066-3D2D-4695-A065-232CDFCFE126}" dt="2021-11-11T21:21:47.913" v="2904" actId="165"/>
          <ac:grpSpMkLst>
            <pc:docMk/>
            <pc:sldMk cId="1351912577" sldId="344"/>
            <ac:grpSpMk id="5" creationId="{95AB36DC-4A47-4FAE-9882-545BA2391964}"/>
          </ac:grpSpMkLst>
        </pc:grpChg>
        <pc:grpChg chg="add del mod">
          <ac:chgData name="Amelia Veith" userId="15bdf0d5-432d-4157-83ae-63e3a7e1dc2c" providerId="ADAL" clId="{A237F066-3D2D-4695-A065-232CDFCFE126}" dt="2021-11-11T21:41:52.707" v="3114" actId="165"/>
          <ac:grpSpMkLst>
            <pc:docMk/>
            <pc:sldMk cId="1351912577" sldId="344"/>
            <ac:grpSpMk id="12" creationId="{D2A87584-F854-4417-8BD8-D870F6881F2C}"/>
          </ac:grpSpMkLst>
        </pc:grpChg>
        <pc:grpChg chg="add mod topLvl">
          <ac:chgData name="Amelia Veith" userId="15bdf0d5-432d-4157-83ae-63e3a7e1dc2c" providerId="ADAL" clId="{A237F066-3D2D-4695-A065-232CDFCFE126}" dt="2021-12-02T22:52:15.834" v="4531" actId="164"/>
          <ac:grpSpMkLst>
            <pc:docMk/>
            <pc:sldMk cId="1351912577" sldId="344"/>
            <ac:grpSpMk id="18" creationId="{8EB1FCE2-1764-465F-8B03-4F3344F8C061}"/>
          </ac:grpSpMkLst>
        </pc:grpChg>
        <pc:grpChg chg="mod">
          <ac:chgData name="Amelia Veith" userId="15bdf0d5-432d-4157-83ae-63e3a7e1dc2c" providerId="ADAL" clId="{A237F066-3D2D-4695-A065-232CDFCFE126}" dt="2021-11-11T21:41:52.707" v="3114" actId="165"/>
          <ac:grpSpMkLst>
            <pc:docMk/>
            <pc:sldMk cId="1351912577" sldId="344"/>
            <ac:grpSpMk id="19" creationId="{4C21ED42-2A89-4A2C-A6B3-0BE3F60977F0}"/>
          </ac:grpSpMkLst>
        </pc:grpChg>
        <pc:grpChg chg="mod">
          <ac:chgData name="Amelia Veith" userId="15bdf0d5-432d-4157-83ae-63e3a7e1dc2c" providerId="ADAL" clId="{A237F066-3D2D-4695-A065-232CDFCFE126}" dt="2021-11-11T21:41:52.707" v="3114" actId="165"/>
          <ac:grpSpMkLst>
            <pc:docMk/>
            <pc:sldMk cId="1351912577" sldId="344"/>
            <ac:grpSpMk id="31" creationId="{2D8A0951-DDC0-451A-89D8-1C5B35CDA965}"/>
          </ac:grpSpMkLst>
        </pc:grpChg>
        <pc:grpChg chg="mod">
          <ac:chgData name="Amelia Veith" userId="15bdf0d5-432d-4157-83ae-63e3a7e1dc2c" providerId="ADAL" clId="{A237F066-3D2D-4695-A065-232CDFCFE126}" dt="2021-11-11T21:41:52.707" v="3114" actId="165"/>
          <ac:grpSpMkLst>
            <pc:docMk/>
            <pc:sldMk cId="1351912577" sldId="344"/>
            <ac:grpSpMk id="32" creationId="{C906DD54-7095-48E7-8A7B-B44576B378C4}"/>
          </ac:grpSpMkLst>
        </pc:grpChg>
        <pc:grpChg chg="mod">
          <ac:chgData name="Amelia Veith" userId="15bdf0d5-432d-4157-83ae-63e3a7e1dc2c" providerId="ADAL" clId="{A237F066-3D2D-4695-A065-232CDFCFE126}" dt="2021-11-11T21:41:52.707" v="3114" actId="165"/>
          <ac:grpSpMkLst>
            <pc:docMk/>
            <pc:sldMk cId="1351912577" sldId="344"/>
            <ac:grpSpMk id="33" creationId="{8704369F-2680-4D1F-8882-358D6A95198D}"/>
          </ac:grpSpMkLst>
        </pc:grpChg>
        <pc:grpChg chg="add mod topLvl">
          <ac:chgData name="Amelia Veith" userId="15bdf0d5-432d-4157-83ae-63e3a7e1dc2c" providerId="ADAL" clId="{A237F066-3D2D-4695-A065-232CDFCFE126}" dt="2021-12-02T22:52:15.834" v="4531" actId="164"/>
          <ac:grpSpMkLst>
            <pc:docMk/>
            <pc:sldMk cId="1351912577" sldId="344"/>
            <ac:grpSpMk id="54" creationId="{FBBE6BAF-3CE6-4006-B798-88562658D69B}"/>
          </ac:grpSpMkLst>
        </pc:grpChg>
        <pc:grpChg chg="mod">
          <ac:chgData name="Amelia Veith" userId="15bdf0d5-432d-4157-83ae-63e3a7e1dc2c" providerId="ADAL" clId="{A237F066-3D2D-4695-A065-232CDFCFE126}" dt="2021-11-11T21:41:52.707" v="3114" actId="165"/>
          <ac:grpSpMkLst>
            <pc:docMk/>
            <pc:sldMk cId="1351912577" sldId="344"/>
            <ac:grpSpMk id="56" creationId="{5E3E1A6F-5F26-4A06-9929-97AB5ACB23A1}"/>
          </ac:grpSpMkLst>
        </pc:grpChg>
        <pc:grpChg chg="mod">
          <ac:chgData name="Amelia Veith" userId="15bdf0d5-432d-4157-83ae-63e3a7e1dc2c" providerId="ADAL" clId="{A237F066-3D2D-4695-A065-232CDFCFE126}" dt="2021-11-11T21:41:52.707" v="3114" actId="165"/>
          <ac:grpSpMkLst>
            <pc:docMk/>
            <pc:sldMk cId="1351912577" sldId="344"/>
            <ac:grpSpMk id="66" creationId="{2F707F2C-A95C-49B4-A54C-FDF2657CCAB2}"/>
          </ac:grpSpMkLst>
        </pc:grpChg>
        <pc:grpChg chg="mod">
          <ac:chgData name="Amelia Veith" userId="15bdf0d5-432d-4157-83ae-63e3a7e1dc2c" providerId="ADAL" clId="{A237F066-3D2D-4695-A065-232CDFCFE126}" dt="2021-11-11T21:41:52.707" v="3114" actId="165"/>
          <ac:grpSpMkLst>
            <pc:docMk/>
            <pc:sldMk cId="1351912577" sldId="344"/>
            <ac:grpSpMk id="67" creationId="{C9B25356-B095-4A17-A19F-3124D7B02BAD}"/>
          </ac:grpSpMkLst>
        </pc:grpChg>
        <pc:grpChg chg="mod">
          <ac:chgData name="Amelia Veith" userId="15bdf0d5-432d-4157-83ae-63e3a7e1dc2c" providerId="ADAL" clId="{A237F066-3D2D-4695-A065-232CDFCFE126}" dt="2021-11-11T21:41:52.707" v="3114" actId="165"/>
          <ac:grpSpMkLst>
            <pc:docMk/>
            <pc:sldMk cId="1351912577" sldId="344"/>
            <ac:grpSpMk id="68" creationId="{81891995-4DD6-4982-A87A-2CFB387DDA1E}"/>
          </ac:grpSpMkLst>
        </pc:grpChg>
        <pc:grpChg chg="add mod topLvl">
          <ac:chgData name="Amelia Veith" userId="15bdf0d5-432d-4157-83ae-63e3a7e1dc2c" providerId="ADAL" clId="{A237F066-3D2D-4695-A065-232CDFCFE126}" dt="2021-11-11T21:41:52.707" v="3114" actId="165"/>
          <ac:grpSpMkLst>
            <pc:docMk/>
            <pc:sldMk cId="1351912577" sldId="344"/>
            <ac:grpSpMk id="90" creationId="{CC519330-4791-450F-9AD5-68188F863EF7}"/>
          </ac:grpSpMkLst>
        </pc:grpChg>
        <pc:grpChg chg="mod">
          <ac:chgData name="Amelia Veith" userId="15bdf0d5-432d-4157-83ae-63e3a7e1dc2c" providerId="ADAL" clId="{A237F066-3D2D-4695-A065-232CDFCFE126}" dt="2021-11-11T21:41:52.707" v="3114" actId="165"/>
          <ac:grpSpMkLst>
            <pc:docMk/>
            <pc:sldMk cId="1351912577" sldId="344"/>
            <ac:grpSpMk id="91" creationId="{2DB443DD-00C4-4DCE-92A6-1238A69860E7}"/>
          </ac:grpSpMkLst>
        </pc:grpChg>
        <pc:grpChg chg="add mod topLvl">
          <ac:chgData name="Amelia Veith" userId="15bdf0d5-432d-4157-83ae-63e3a7e1dc2c" providerId="ADAL" clId="{A237F066-3D2D-4695-A065-232CDFCFE126}" dt="2021-11-11T21:41:52.707" v="3114" actId="165"/>
          <ac:grpSpMkLst>
            <pc:docMk/>
            <pc:sldMk cId="1351912577" sldId="344"/>
            <ac:grpSpMk id="100" creationId="{D517D50F-1EC9-4FFA-A49B-BD6D65E521F1}"/>
          </ac:grpSpMkLst>
        </pc:grpChg>
        <pc:grpChg chg="mod">
          <ac:chgData name="Amelia Veith" userId="15bdf0d5-432d-4157-83ae-63e3a7e1dc2c" providerId="ADAL" clId="{A237F066-3D2D-4695-A065-232CDFCFE126}" dt="2021-11-11T21:41:52.707" v="3114" actId="165"/>
          <ac:grpSpMkLst>
            <pc:docMk/>
            <pc:sldMk cId="1351912577" sldId="344"/>
            <ac:grpSpMk id="101" creationId="{8FDE5A54-0FFF-4A94-88FF-A18A71C16482}"/>
          </ac:grpSpMkLst>
        </pc:grpChg>
        <pc:grpChg chg="add del mod">
          <ac:chgData name="Amelia Veith" userId="15bdf0d5-432d-4157-83ae-63e3a7e1dc2c" providerId="ADAL" clId="{A237F066-3D2D-4695-A065-232CDFCFE126}" dt="2021-11-11T21:23:57.339" v="2969" actId="478"/>
          <ac:grpSpMkLst>
            <pc:docMk/>
            <pc:sldMk cId="1351912577" sldId="344"/>
            <ac:grpSpMk id="110" creationId="{25DB6F29-BC31-432D-AE92-825767950568}"/>
          </ac:grpSpMkLst>
        </pc:grpChg>
        <pc:grpChg chg="add mod ord">
          <ac:chgData name="Amelia Veith" userId="15bdf0d5-432d-4157-83ae-63e3a7e1dc2c" providerId="ADAL" clId="{A237F066-3D2D-4695-A065-232CDFCFE126}" dt="2021-12-02T22:52:15.834" v="4531" actId="164"/>
          <ac:grpSpMkLst>
            <pc:docMk/>
            <pc:sldMk cId="1351912577" sldId="344"/>
            <ac:grpSpMk id="720" creationId="{E68E9A7E-9C16-4AD4-982B-2706A4AA5DBC}"/>
          </ac:grpSpMkLst>
        </pc:grpChg>
        <pc:grpChg chg="add del mod">
          <ac:chgData name="Amelia Veith" userId="15bdf0d5-432d-4157-83ae-63e3a7e1dc2c" providerId="ADAL" clId="{A237F066-3D2D-4695-A065-232CDFCFE126}" dt="2021-11-11T21:55:58.878" v="3279" actId="165"/>
          <ac:grpSpMkLst>
            <pc:docMk/>
            <pc:sldMk cId="1351912577" sldId="344"/>
            <ac:grpSpMk id="724" creationId="{E0E43A01-E2A7-4A2F-96C7-A2886D733352}"/>
          </ac:grpSpMkLst>
        </pc:grpChg>
        <pc:cxnChg chg="mod">
          <ac:chgData name="Amelia Veith" userId="15bdf0d5-432d-4157-83ae-63e3a7e1dc2c" providerId="ADAL" clId="{A237F066-3D2D-4695-A065-232CDFCFE126}" dt="2021-11-11T21:41:52.707" v="3114" actId="165"/>
          <ac:cxnSpMkLst>
            <pc:docMk/>
            <pc:sldMk cId="1351912577" sldId="344"/>
            <ac:cxnSpMk id="21" creationId="{FB89BE09-C11A-4F5E-98FB-E90C676C7413}"/>
          </ac:cxnSpMkLst>
        </pc:cxnChg>
        <pc:cxnChg chg="mod">
          <ac:chgData name="Amelia Veith" userId="15bdf0d5-432d-4157-83ae-63e3a7e1dc2c" providerId="ADAL" clId="{A237F066-3D2D-4695-A065-232CDFCFE126}" dt="2021-11-11T21:41:52.707" v="3114" actId="165"/>
          <ac:cxnSpMkLst>
            <pc:docMk/>
            <pc:sldMk cId="1351912577" sldId="344"/>
            <ac:cxnSpMk id="22" creationId="{71F2ECCF-E3F5-4B2C-BB5E-43E38F09EFB6}"/>
          </ac:cxnSpMkLst>
        </pc:cxnChg>
        <pc:cxnChg chg="mod">
          <ac:chgData name="Amelia Veith" userId="15bdf0d5-432d-4157-83ae-63e3a7e1dc2c" providerId="ADAL" clId="{A237F066-3D2D-4695-A065-232CDFCFE126}" dt="2021-11-11T21:41:52.707" v="3114" actId="165"/>
          <ac:cxnSpMkLst>
            <pc:docMk/>
            <pc:sldMk cId="1351912577" sldId="344"/>
            <ac:cxnSpMk id="23" creationId="{3AF61794-A42B-42CF-B08D-E599A804B6E4}"/>
          </ac:cxnSpMkLst>
        </pc:cxnChg>
        <pc:cxnChg chg="mod">
          <ac:chgData name="Amelia Veith" userId="15bdf0d5-432d-4157-83ae-63e3a7e1dc2c" providerId="ADAL" clId="{A237F066-3D2D-4695-A065-232CDFCFE126}" dt="2021-11-11T21:41:52.707" v="3114" actId="165"/>
          <ac:cxnSpMkLst>
            <pc:docMk/>
            <pc:sldMk cId="1351912577" sldId="344"/>
            <ac:cxnSpMk id="24" creationId="{25A39CD3-E9AD-4BA0-A477-506787339551}"/>
          </ac:cxnSpMkLst>
        </pc:cxnChg>
        <pc:cxnChg chg="mod">
          <ac:chgData name="Amelia Veith" userId="15bdf0d5-432d-4157-83ae-63e3a7e1dc2c" providerId="ADAL" clId="{A237F066-3D2D-4695-A065-232CDFCFE126}" dt="2021-11-11T21:41:52.707" v="3114" actId="165"/>
          <ac:cxnSpMkLst>
            <pc:docMk/>
            <pc:sldMk cId="1351912577" sldId="344"/>
            <ac:cxnSpMk id="35" creationId="{D4076FBE-42DD-45B9-B6F8-CA13DC600CF7}"/>
          </ac:cxnSpMkLst>
        </pc:cxnChg>
        <pc:cxnChg chg="mod">
          <ac:chgData name="Amelia Veith" userId="15bdf0d5-432d-4157-83ae-63e3a7e1dc2c" providerId="ADAL" clId="{A237F066-3D2D-4695-A065-232CDFCFE126}" dt="2021-11-11T21:41:52.707" v="3114" actId="165"/>
          <ac:cxnSpMkLst>
            <pc:docMk/>
            <pc:sldMk cId="1351912577" sldId="344"/>
            <ac:cxnSpMk id="36" creationId="{E3A5EEA9-7ACD-4300-93C0-B3D47F79B9D8}"/>
          </ac:cxnSpMkLst>
        </pc:cxnChg>
        <pc:cxnChg chg="mod">
          <ac:chgData name="Amelia Veith" userId="15bdf0d5-432d-4157-83ae-63e3a7e1dc2c" providerId="ADAL" clId="{A237F066-3D2D-4695-A065-232CDFCFE126}" dt="2021-11-11T21:41:52.707" v="3114" actId="165"/>
          <ac:cxnSpMkLst>
            <pc:docMk/>
            <pc:sldMk cId="1351912577" sldId="344"/>
            <ac:cxnSpMk id="40" creationId="{C71BF9AF-EFE6-48D0-8B5B-4FD1DDC6D507}"/>
          </ac:cxnSpMkLst>
        </pc:cxnChg>
        <pc:cxnChg chg="mod">
          <ac:chgData name="Amelia Veith" userId="15bdf0d5-432d-4157-83ae-63e3a7e1dc2c" providerId="ADAL" clId="{A237F066-3D2D-4695-A065-232CDFCFE126}" dt="2021-11-11T21:41:52.707" v="3114" actId="165"/>
          <ac:cxnSpMkLst>
            <pc:docMk/>
            <pc:sldMk cId="1351912577" sldId="344"/>
            <ac:cxnSpMk id="41" creationId="{ACDA9C3B-F9DE-4E00-BE0B-16C3B1A22716}"/>
          </ac:cxnSpMkLst>
        </pc:cxnChg>
        <pc:cxnChg chg="mod">
          <ac:chgData name="Amelia Veith" userId="15bdf0d5-432d-4157-83ae-63e3a7e1dc2c" providerId="ADAL" clId="{A237F066-3D2D-4695-A065-232CDFCFE126}" dt="2021-11-11T21:41:52.707" v="3114" actId="165"/>
          <ac:cxnSpMkLst>
            <pc:docMk/>
            <pc:sldMk cId="1351912577" sldId="344"/>
            <ac:cxnSpMk id="45" creationId="{3DEED55B-853A-43AC-8D43-AC54EC6FC616}"/>
          </ac:cxnSpMkLst>
        </pc:cxnChg>
        <pc:cxnChg chg="mod">
          <ac:chgData name="Amelia Veith" userId="15bdf0d5-432d-4157-83ae-63e3a7e1dc2c" providerId="ADAL" clId="{A237F066-3D2D-4695-A065-232CDFCFE126}" dt="2021-11-11T21:41:52.707" v="3114" actId="165"/>
          <ac:cxnSpMkLst>
            <pc:docMk/>
            <pc:sldMk cId="1351912577" sldId="344"/>
            <ac:cxnSpMk id="46" creationId="{6626A25D-CE0C-474B-9DDF-11A6612BEEEC}"/>
          </ac:cxnSpMkLst>
        </pc:cxnChg>
        <pc:cxnChg chg="mod">
          <ac:chgData name="Amelia Veith" userId="15bdf0d5-432d-4157-83ae-63e3a7e1dc2c" providerId="ADAL" clId="{A237F066-3D2D-4695-A065-232CDFCFE126}" dt="2021-11-11T21:41:52.707" v="3114" actId="165"/>
          <ac:cxnSpMkLst>
            <pc:docMk/>
            <pc:sldMk cId="1351912577" sldId="344"/>
            <ac:cxnSpMk id="50" creationId="{5580E64F-31EA-4708-877D-6A2C32DCFC0D}"/>
          </ac:cxnSpMkLst>
        </pc:cxnChg>
        <pc:cxnChg chg="mod">
          <ac:chgData name="Amelia Veith" userId="15bdf0d5-432d-4157-83ae-63e3a7e1dc2c" providerId="ADAL" clId="{A237F066-3D2D-4695-A065-232CDFCFE126}" dt="2021-11-11T21:41:52.707" v="3114" actId="165"/>
          <ac:cxnSpMkLst>
            <pc:docMk/>
            <pc:sldMk cId="1351912577" sldId="344"/>
            <ac:cxnSpMk id="51" creationId="{C9253B7E-B673-477D-A3E2-61305F664D07}"/>
          </ac:cxnSpMkLst>
        </pc:cxnChg>
        <pc:cxnChg chg="mod">
          <ac:chgData name="Amelia Veith" userId="15bdf0d5-432d-4157-83ae-63e3a7e1dc2c" providerId="ADAL" clId="{A237F066-3D2D-4695-A065-232CDFCFE126}" dt="2021-11-11T21:41:52.707" v="3114" actId="165"/>
          <ac:cxnSpMkLst>
            <pc:docMk/>
            <pc:sldMk cId="1351912577" sldId="344"/>
            <ac:cxnSpMk id="58" creationId="{EAB76E09-5A27-47E9-A039-A16AD2389E9A}"/>
          </ac:cxnSpMkLst>
        </pc:cxnChg>
        <pc:cxnChg chg="mod">
          <ac:chgData name="Amelia Veith" userId="15bdf0d5-432d-4157-83ae-63e3a7e1dc2c" providerId="ADAL" clId="{A237F066-3D2D-4695-A065-232CDFCFE126}" dt="2021-11-11T21:41:52.707" v="3114" actId="165"/>
          <ac:cxnSpMkLst>
            <pc:docMk/>
            <pc:sldMk cId="1351912577" sldId="344"/>
            <ac:cxnSpMk id="59" creationId="{9AB8E8BE-C361-4F20-9A90-BF69735ABE2A}"/>
          </ac:cxnSpMkLst>
        </pc:cxnChg>
        <pc:cxnChg chg="mod">
          <ac:chgData name="Amelia Veith" userId="15bdf0d5-432d-4157-83ae-63e3a7e1dc2c" providerId="ADAL" clId="{A237F066-3D2D-4695-A065-232CDFCFE126}" dt="2021-11-11T21:41:52.707" v="3114" actId="165"/>
          <ac:cxnSpMkLst>
            <pc:docMk/>
            <pc:sldMk cId="1351912577" sldId="344"/>
            <ac:cxnSpMk id="60" creationId="{A0547954-8A73-4CA8-8F13-C45DC9C778C5}"/>
          </ac:cxnSpMkLst>
        </pc:cxnChg>
        <pc:cxnChg chg="mod">
          <ac:chgData name="Amelia Veith" userId="15bdf0d5-432d-4157-83ae-63e3a7e1dc2c" providerId="ADAL" clId="{A237F066-3D2D-4695-A065-232CDFCFE126}" dt="2021-11-11T21:41:52.707" v="3114" actId="165"/>
          <ac:cxnSpMkLst>
            <pc:docMk/>
            <pc:sldMk cId="1351912577" sldId="344"/>
            <ac:cxnSpMk id="61" creationId="{CD804101-E2BF-40B7-80BA-7850B3C36DBF}"/>
          </ac:cxnSpMkLst>
        </pc:cxnChg>
        <pc:cxnChg chg="mod">
          <ac:chgData name="Amelia Veith" userId="15bdf0d5-432d-4157-83ae-63e3a7e1dc2c" providerId="ADAL" clId="{A237F066-3D2D-4695-A065-232CDFCFE126}" dt="2021-11-11T21:41:52.707" v="3114" actId="165"/>
          <ac:cxnSpMkLst>
            <pc:docMk/>
            <pc:sldMk cId="1351912577" sldId="344"/>
            <ac:cxnSpMk id="70" creationId="{6619F747-E9B9-4A27-BEFF-E607A298131D}"/>
          </ac:cxnSpMkLst>
        </pc:cxnChg>
        <pc:cxnChg chg="mod">
          <ac:chgData name="Amelia Veith" userId="15bdf0d5-432d-4157-83ae-63e3a7e1dc2c" providerId="ADAL" clId="{A237F066-3D2D-4695-A065-232CDFCFE126}" dt="2021-11-11T21:41:52.707" v="3114" actId="165"/>
          <ac:cxnSpMkLst>
            <pc:docMk/>
            <pc:sldMk cId="1351912577" sldId="344"/>
            <ac:cxnSpMk id="71" creationId="{F16AE735-AAB0-4D5F-A703-C87F9616CF71}"/>
          </ac:cxnSpMkLst>
        </pc:cxnChg>
        <pc:cxnChg chg="mod">
          <ac:chgData name="Amelia Veith" userId="15bdf0d5-432d-4157-83ae-63e3a7e1dc2c" providerId="ADAL" clId="{A237F066-3D2D-4695-A065-232CDFCFE126}" dt="2021-11-11T21:41:52.707" v="3114" actId="165"/>
          <ac:cxnSpMkLst>
            <pc:docMk/>
            <pc:sldMk cId="1351912577" sldId="344"/>
            <ac:cxnSpMk id="75" creationId="{444E9A43-68CD-47E5-9664-6565C642B8A3}"/>
          </ac:cxnSpMkLst>
        </pc:cxnChg>
        <pc:cxnChg chg="mod">
          <ac:chgData name="Amelia Veith" userId="15bdf0d5-432d-4157-83ae-63e3a7e1dc2c" providerId="ADAL" clId="{A237F066-3D2D-4695-A065-232CDFCFE126}" dt="2021-11-11T21:41:52.707" v="3114" actId="165"/>
          <ac:cxnSpMkLst>
            <pc:docMk/>
            <pc:sldMk cId="1351912577" sldId="344"/>
            <ac:cxnSpMk id="76" creationId="{92FF5D8E-F63E-4803-BFBE-FE18DBF9EDB1}"/>
          </ac:cxnSpMkLst>
        </pc:cxnChg>
        <pc:cxnChg chg="mod">
          <ac:chgData name="Amelia Veith" userId="15bdf0d5-432d-4157-83ae-63e3a7e1dc2c" providerId="ADAL" clId="{A237F066-3D2D-4695-A065-232CDFCFE126}" dt="2021-11-11T21:41:52.707" v="3114" actId="165"/>
          <ac:cxnSpMkLst>
            <pc:docMk/>
            <pc:sldMk cId="1351912577" sldId="344"/>
            <ac:cxnSpMk id="80" creationId="{612FDAD8-D987-4C9D-93C7-F695B2B8D960}"/>
          </ac:cxnSpMkLst>
        </pc:cxnChg>
        <pc:cxnChg chg="mod">
          <ac:chgData name="Amelia Veith" userId="15bdf0d5-432d-4157-83ae-63e3a7e1dc2c" providerId="ADAL" clId="{A237F066-3D2D-4695-A065-232CDFCFE126}" dt="2021-11-11T21:41:52.707" v="3114" actId="165"/>
          <ac:cxnSpMkLst>
            <pc:docMk/>
            <pc:sldMk cId="1351912577" sldId="344"/>
            <ac:cxnSpMk id="81" creationId="{F49AA080-5A0A-49E5-A3D6-31E3BFC015B3}"/>
          </ac:cxnSpMkLst>
        </pc:cxnChg>
        <pc:cxnChg chg="mod">
          <ac:chgData name="Amelia Veith" userId="15bdf0d5-432d-4157-83ae-63e3a7e1dc2c" providerId="ADAL" clId="{A237F066-3D2D-4695-A065-232CDFCFE126}" dt="2021-11-11T21:41:52.707" v="3114" actId="165"/>
          <ac:cxnSpMkLst>
            <pc:docMk/>
            <pc:sldMk cId="1351912577" sldId="344"/>
            <ac:cxnSpMk id="85" creationId="{E228BA66-F50A-4628-B46F-F0A1F262C53A}"/>
          </ac:cxnSpMkLst>
        </pc:cxnChg>
        <pc:cxnChg chg="mod">
          <ac:chgData name="Amelia Veith" userId="15bdf0d5-432d-4157-83ae-63e3a7e1dc2c" providerId="ADAL" clId="{A237F066-3D2D-4695-A065-232CDFCFE126}" dt="2021-11-11T21:41:52.707" v="3114" actId="165"/>
          <ac:cxnSpMkLst>
            <pc:docMk/>
            <pc:sldMk cId="1351912577" sldId="344"/>
            <ac:cxnSpMk id="86" creationId="{D3026D04-E2C4-41EA-8416-5FDC3FD988D6}"/>
          </ac:cxnSpMkLst>
        </pc:cxnChg>
        <pc:cxnChg chg="mod">
          <ac:chgData name="Amelia Veith" userId="15bdf0d5-432d-4157-83ae-63e3a7e1dc2c" providerId="ADAL" clId="{A237F066-3D2D-4695-A065-232CDFCFE126}" dt="2021-11-11T21:41:52.707" v="3114" actId="165"/>
          <ac:cxnSpMkLst>
            <pc:docMk/>
            <pc:sldMk cId="1351912577" sldId="344"/>
            <ac:cxnSpMk id="96" creationId="{35A27BC5-ED10-4F18-A8C4-5B7C7742B30F}"/>
          </ac:cxnSpMkLst>
        </pc:cxnChg>
        <pc:cxnChg chg="mod">
          <ac:chgData name="Amelia Veith" userId="15bdf0d5-432d-4157-83ae-63e3a7e1dc2c" providerId="ADAL" clId="{A237F066-3D2D-4695-A065-232CDFCFE126}" dt="2021-11-11T21:41:52.707" v="3114" actId="165"/>
          <ac:cxnSpMkLst>
            <pc:docMk/>
            <pc:sldMk cId="1351912577" sldId="344"/>
            <ac:cxnSpMk id="97" creationId="{95EE8AD0-955A-4591-B09D-349BB09EC6DD}"/>
          </ac:cxnSpMkLst>
        </pc:cxnChg>
        <pc:cxnChg chg="mod">
          <ac:chgData name="Amelia Veith" userId="15bdf0d5-432d-4157-83ae-63e3a7e1dc2c" providerId="ADAL" clId="{A237F066-3D2D-4695-A065-232CDFCFE126}" dt="2021-11-11T21:41:52.707" v="3114" actId="165"/>
          <ac:cxnSpMkLst>
            <pc:docMk/>
            <pc:sldMk cId="1351912577" sldId="344"/>
            <ac:cxnSpMk id="106" creationId="{6B48B3CE-27EE-4008-9381-378C426730DF}"/>
          </ac:cxnSpMkLst>
        </pc:cxnChg>
        <pc:cxnChg chg="mod">
          <ac:chgData name="Amelia Veith" userId="15bdf0d5-432d-4157-83ae-63e3a7e1dc2c" providerId="ADAL" clId="{A237F066-3D2D-4695-A065-232CDFCFE126}" dt="2021-11-11T21:41:52.707" v="3114" actId="165"/>
          <ac:cxnSpMkLst>
            <pc:docMk/>
            <pc:sldMk cId="1351912577" sldId="344"/>
            <ac:cxnSpMk id="107" creationId="{A74219B8-30E5-46B3-AA8D-6C1E0578BA60}"/>
          </ac:cxnSpMkLst>
        </pc:cxnChg>
        <pc:cxnChg chg="add mod">
          <ac:chgData name="Amelia Veith" userId="15bdf0d5-432d-4157-83ae-63e3a7e1dc2c" providerId="ADAL" clId="{A237F066-3D2D-4695-A065-232CDFCFE126}" dt="2021-11-11T21:23:57.339" v="2969" actId="478"/>
          <ac:cxnSpMkLst>
            <pc:docMk/>
            <pc:sldMk cId="1351912577" sldId="344"/>
            <ac:cxnSpMk id="116" creationId="{B992E886-7AE5-47FE-9599-1ABDDD30F019}"/>
          </ac:cxnSpMkLst>
        </pc:cxnChg>
        <pc:cxnChg chg="add mod">
          <ac:chgData name="Amelia Veith" userId="15bdf0d5-432d-4157-83ae-63e3a7e1dc2c" providerId="ADAL" clId="{A237F066-3D2D-4695-A065-232CDFCFE126}" dt="2021-11-11T21:23:34.788" v="2966" actId="164"/>
          <ac:cxnSpMkLst>
            <pc:docMk/>
            <pc:sldMk cId="1351912577" sldId="344"/>
            <ac:cxnSpMk id="117" creationId="{0BABC97B-6F07-492E-947D-0534F49B1705}"/>
          </ac:cxnSpMkLst>
        </pc:cxnChg>
        <pc:cxnChg chg="add mod">
          <ac:chgData name="Amelia Veith" userId="15bdf0d5-432d-4157-83ae-63e3a7e1dc2c" providerId="ADAL" clId="{A237F066-3D2D-4695-A065-232CDFCFE126}" dt="2021-11-11T21:23:34.788" v="2966" actId="164"/>
          <ac:cxnSpMkLst>
            <pc:docMk/>
            <pc:sldMk cId="1351912577" sldId="344"/>
            <ac:cxnSpMk id="118" creationId="{0A28E542-FCB0-46A2-8853-8C2E5622285D}"/>
          </ac:cxnSpMkLst>
        </pc:cxnChg>
        <pc:cxnChg chg="add mod">
          <ac:chgData name="Amelia Veith" userId="15bdf0d5-432d-4157-83ae-63e3a7e1dc2c" providerId="ADAL" clId="{A237F066-3D2D-4695-A065-232CDFCFE126}" dt="2021-11-11T21:23:57.339" v="2969" actId="478"/>
          <ac:cxnSpMkLst>
            <pc:docMk/>
            <pc:sldMk cId="1351912577" sldId="344"/>
            <ac:cxnSpMk id="119" creationId="{E11807C7-2182-4360-AF09-757281C8C56D}"/>
          </ac:cxnSpMkLst>
        </pc:cxnChg>
        <pc:cxnChg chg="add mod">
          <ac:chgData name="Amelia Veith" userId="15bdf0d5-432d-4157-83ae-63e3a7e1dc2c" providerId="ADAL" clId="{A237F066-3D2D-4695-A065-232CDFCFE126}" dt="2021-11-11T21:23:57.339" v="2969" actId="478"/>
          <ac:cxnSpMkLst>
            <pc:docMk/>
            <pc:sldMk cId="1351912577" sldId="344"/>
            <ac:cxnSpMk id="120" creationId="{EAD426D3-29C8-47BC-B594-345160ECCB1E}"/>
          </ac:cxnSpMkLst>
        </pc:cxnChg>
        <pc:cxnChg chg="add mod">
          <ac:chgData name="Amelia Veith" userId="15bdf0d5-432d-4157-83ae-63e3a7e1dc2c" providerId="ADAL" clId="{A237F066-3D2D-4695-A065-232CDFCFE126}" dt="2021-11-11T21:23:57.339" v="2969" actId="478"/>
          <ac:cxnSpMkLst>
            <pc:docMk/>
            <pc:sldMk cId="1351912577" sldId="344"/>
            <ac:cxnSpMk id="121" creationId="{C245307A-A54C-4B81-B2EF-FED83C9FD8D5}"/>
          </ac:cxnSpMkLst>
        </pc:cxnChg>
        <pc:cxnChg chg="add mod">
          <ac:chgData name="Amelia Veith" userId="15bdf0d5-432d-4157-83ae-63e3a7e1dc2c" providerId="ADAL" clId="{A237F066-3D2D-4695-A065-232CDFCFE126}" dt="2021-11-11T21:23:34.788" v="2966" actId="164"/>
          <ac:cxnSpMkLst>
            <pc:docMk/>
            <pc:sldMk cId="1351912577" sldId="344"/>
            <ac:cxnSpMk id="122" creationId="{315E4244-7C25-4D1C-A88D-8669B68E1159}"/>
          </ac:cxnSpMkLst>
        </pc:cxnChg>
        <pc:cxnChg chg="add mod">
          <ac:chgData name="Amelia Veith" userId="15bdf0d5-432d-4157-83ae-63e3a7e1dc2c" providerId="ADAL" clId="{A237F066-3D2D-4695-A065-232CDFCFE126}" dt="2021-11-11T21:23:34.788" v="2966" actId="164"/>
          <ac:cxnSpMkLst>
            <pc:docMk/>
            <pc:sldMk cId="1351912577" sldId="344"/>
            <ac:cxnSpMk id="123" creationId="{E713FE27-4B31-4FCE-AD41-AC0C0EDA5684}"/>
          </ac:cxnSpMkLst>
        </pc:cxnChg>
        <pc:cxnChg chg="add mod">
          <ac:chgData name="Amelia Veith" userId="15bdf0d5-432d-4157-83ae-63e3a7e1dc2c" providerId="ADAL" clId="{A237F066-3D2D-4695-A065-232CDFCFE126}" dt="2021-11-11T21:23:34.788" v="2966" actId="164"/>
          <ac:cxnSpMkLst>
            <pc:docMk/>
            <pc:sldMk cId="1351912577" sldId="344"/>
            <ac:cxnSpMk id="124" creationId="{21AB4353-5F0E-4274-B94B-53EF760730AD}"/>
          </ac:cxnSpMkLst>
        </pc:cxnChg>
        <pc:cxnChg chg="add mod">
          <ac:chgData name="Amelia Veith" userId="15bdf0d5-432d-4157-83ae-63e3a7e1dc2c" providerId="ADAL" clId="{A237F066-3D2D-4695-A065-232CDFCFE126}" dt="2021-11-11T21:23:34.788" v="2966" actId="164"/>
          <ac:cxnSpMkLst>
            <pc:docMk/>
            <pc:sldMk cId="1351912577" sldId="344"/>
            <ac:cxnSpMk id="125" creationId="{B7C82994-E412-4537-962C-3A91B85DD18C}"/>
          </ac:cxnSpMkLst>
        </pc:cxnChg>
        <pc:cxnChg chg="add mod">
          <ac:chgData name="Amelia Veith" userId="15bdf0d5-432d-4157-83ae-63e3a7e1dc2c" providerId="ADAL" clId="{A237F066-3D2D-4695-A065-232CDFCFE126}" dt="2021-11-11T21:23:34.788" v="2966" actId="164"/>
          <ac:cxnSpMkLst>
            <pc:docMk/>
            <pc:sldMk cId="1351912577" sldId="344"/>
            <ac:cxnSpMk id="126" creationId="{42E59647-3328-4135-BC5E-EF75E3B138CD}"/>
          </ac:cxnSpMkLst>
        </pc:cxnChg>
        <pc:cxnChg chg="add mod">
          <ac:chgData name="Amelia Veith" userId="15bdf0d5-432d-4157-83ae-63e3a7e1dc2c" providerId="ADAL" clId="{A237F066-3D2D-4695-A065-232CDFCFE126}" dt="2021-11-11T21:23:34.788" v="2966" actId="164"/>
          <ac:cxnSpMkLst>
            <pc:docMk/>
            <pc:sldMk cId="1351912577" sldId="344"/>
            <ac:cxnSpMk id="127" creationId="{6C3C2659-36DE-49FA-AC0C-A336D15891F9}"/>
          </ac:cxnSpMkLst>
        </pc:cxnChg>
        <pc:cxnChg chg="add mod">
          <ac:chgData name="Amelia Veith" userId="15bdf0d5-432d-4157-83ae-63e3a7e1dc2c" providerId="ADAL" clId="{A237F066-3D2D-4695-A065-232CDFCFE126}" dt="2021-11-11T21:23:34.788" v="2966" actId="164"/>
          <ac:cxnSpMkLst>
            <pc:docMk/>
            <pc:sldMk cId="1351912577" sldId="344"/>
            <ac:cxnSpMk id="128" creationId="{2E0A5AC3-D467-4D06-9294-DEA73011207B}"/>
          </ac:cxnSpMkLst>
        </pc:cxnChg>
        <pc:cxnChg chg="add mod">
          <ac:chgData name="Amelia Veith" userId="15bdf0d5-432d-4157-83ae-63e3a7e1dc2c" providerId="ADAL" clId="{A237F066-3D2D-4695-A065-232CDFCFE126}" dt="2021-11-11T21:23:34.788" v="2966" actId="164"/>
          <ac:cxnSpMkLst>
            <pc:docMk/>
            <pc:sldMk cId="1351912577" sldId="344"/>
            <ac:cxnSpMk id="129" creationId="{CE4BD110-2764-4AFD-81DA-2B2C2784CAA5}"/>
          </ac:cxnSpMkLst>
        </pc:cxnChg>
        <pc:cxnChg chg="add mod">
          <ac:chgData name="Amelia Veith" userId="15bdf0d5-432d-4157-83ae-63e3a7e1dc2c" providerId="ADAL" clId="{A237F066-3D2D-4695-A065-232CDFCFE126}" dt="2021-11-11T21:23:57.339" v="2969" actId="478"/>
          <ac:cxnSpMkLst>
            <pc:docMk/>
            <pc:sldMk cId="1351912577" sldId="344"/>
            <ac:cxnSpMk id="130" creationId="{85670915-8A30-457E-B07D-AC5B58F2D6B4}"/>
          </ac:cxnSpMkLst>
        </pc:cxnChg>
        <pc:cxnChg chg="add mod">
          <ac:chgData name="Amelia Veith" userId="15bdf0d5-432d-4157-83ae-63e3a7e1dc2c" providerId="ADAL" clId="{A237F066-3D2D-4695-A065-232CDFCFE126}" dt="2021-11-11T21:23:34.788" v="2966" actId="164"/>
          <ac:cxnSpMkLst>
            <pc:docMk/>
            <pc:sldMk cId="1351912577" sldId="344"/>
            <ac:cxnSpMk id="131" creationId="{40E2A6A4-687D-4AF0-9CF7-1FE0743117BA}"/>
          </ac:cxnSpMkLst>
        </pc:cxnChg>
        <pc:cxnChg chg="add mod">
          <ac:chgData name="Amelia Veith" userId="15bdf0d5-432d-4157-83ae-63e3a7e1dc2c" providerId="ADAL" clId="{A237F066-3D2D-4695-A065-232CDFCFE126}" dt="2021-11-11T21:23:34.788" v="2966" actId="164"/>
          <ac:cxnSpMkLst>
            <pc:docMk/>
            <pc:sldMk cId="1351912577" sldId="344"/>
            <ac:cxnSpMk id="132" creationId="{65520C3D-613B-485A-B68E-C2EDF66BA510}"/>
          </ac:cxnSpMkLst>
        </pc:cxnChg>
      </pc:sldChg>
      <pc:sldChg chg="addSp delSp modSp add mod">
        <pc:chgData name="Amelia Veith" userId="15bdf0d5-432d-4157-83ae-63e3a7e1dc2c" providerId="ADAL" clId="{A237F066-3D2D-4695-A065-232CDFCFE126}" dt="2021-11-11T21:56:11.676" v="3284"/>
        <pc:sldMkLst>
          <pc:docMk/>
          <pc:sldMk cId="1535779949" sldId="345"/>
        </pc:sldMkLst>
        <pc:spChg chg="mod">
          <ac:chgData name="Amelia Veith" userId="15bdf0d5-432d-4157-83ae-63e3a7e1dc2c" providerId="ADAL" clId="{A237F066-3D2D-4695-A065-232CDFCFE126}" dt="2021-11-11T21:38:12.964" v="3087" actId="207"/>
          <ac:spMkLst>
            <pc:docMk/>
            <pc:sldMk cId="1535779949" sldId="345"/>
            <ac:spMk id="6" creationId="{33147DBD-286D-4FBE-B58F-20A12F565E90}"/>
          </ac:spMkLst>
        </pc:spChg>
        <pc:spChg chg="add mod topLvl">
          <ac:chgData name="Amelia Veith" userId="15bdf0d5-432d-4157-83ae-63e3a7e1dc2c" providerId="ADAL" clId="{A237F066-3D2D-4695-A065-232CDFCFE126}" dt="2021-11-11T21:32:49.829" v="3044" actId="208"/>
          <ac:spMkLst>
            <pc:docMk/>
            <pc:sldMk cId="1535779949" sldId="345"/>
            <ac:spMk id="110" creationId="{042081C4-E45F-4FE8-B20E-0B7406270FD2}"/>
          </ac:spMkLst>
        </pc:spChg>
        <pc:spChg chg="mod">
          <ac:chgData name="Amelia Veith" userId="15bdf0d5-432d-4157-83ae-63e3a7e1dc2c" providerId="ADAL" clId="{A237F066-3D2D-4695-A065-232CDFCFE126}" dt="2021-11-11T21:25:07.136" v="2976" actId="165"/>
          <ac:spMkLst>
            <pc:docMk/>
            <pc:sldMk cId="1535779949" sldId="345"/>
            <ac:spMk id="116" creationId="{AE74016B-51FF-4E66-905A-CF83E454384C}"/>
          </ac:spMkLst>
        </pc:spChg>
        <pc:spChg chg="mod">
          <ac:chgData name="Amelia Veith" userId="15bdf0d5-432d-4157-83ae-63e3a7e1dc2c" providerId="ADAL" clId="{A237F066-3D2D-4695-A065-232CDFCFE126}" dt="2021-11-11T21:25:07.136" v="2976" actId="165"/>
          <ac:spMkLst>
            <pc:docMk/>
            <pc:sldMk cId="1535779949" sldId="345"/>
            <ac:spMk id="118" creationId="{FD51CD44-AB17-49A1-89FC-A2C14FDE2611}"/>
          </ac:spMkLst>
        </pc:spChg>
        <pc:spChg chg="mod">
          <ac:chgData name="Amelia Veith" userId="15bdf0d5-432d-4157-83ae-63e3a7e1dc2c" providerId="ADAL" clId="{A237F066-3D2D-4695-A065-232CDFCFE126}" dt="2021-11-11T21:25:07.136" v="2976" actId="165"/>
          <ac:spMkLst>
            <pc:docMk/>
            <pc:sldMk cId="1535779949" sldId="345"/>
            <ac:spMk id="119" creationId="{1A34A90D-59B9-47D5-9240-45FBFC7D52BE}"/>
          </ac:spMkLst>
        </pc:spChg>
        <pc:spChg chg="mod">
          <ac:chgData name="Amelia Veith" userId="15bdf0d5-432d-4157-83ae-63e3a7e1dc2c" providerId="ADAL" clId="{A237F066-3D2D-4695-A065-232CDFCFE126}" dt="2021-11-11T21:25:07.136" v="2976" actId="165"/>
          <ac:spMkLst>
            <pc:docMk/>
            <pc:sldMk cId="1535779949" sldId="345"/>
            <ac:spMk id="120" creationId="{FA504110-D603-42F7-8E3D-F2200DDD3B9D}"/>
          </ac:spMkLst>
        </pc:spChg>
        <pc:spChg chg="mod">
          <ac:chgData name="Amelia Veith" userId="15bdf0d5-432d-4157-83ae-63e3a7e1dc2c" providerId="ADAL" clId="{A237F066-3D2D-4695-A065-232CDFCFE126}" dt="2021-11-11T21:25:07.136" v="2976" actId="165"/>
          <ac:spMkLst>
            <pc:docMk/>
            <pc:sldMk cId="1535779949" sldId="345"/>
            <ac:spMk id="121" creationId="{1458FDCF-5755-4177-9A7F-91655FE3E899}"/>
          </ac:spMkLst>
        </pc:spChg>
        <pc:spChg chg="mod">
          <ac:chgData name="Amelia Veith" userId="15bdf0d5-432d-4157-83ae-63e3a7e1dc2c" providerId="ADAL" clId="{A237F066-3D2D-4695-A065-232CDFCFE126}" dt="2021-11-11T21:25:07.136" v="2976" actId="165"/>
          <ac:spMkLst>
            <pc:docMk/>
            <pc:sldMk cId="1535779949" sldId="345"/>
            <ac:spMk id="122" creationId="{31926C24-5C58-4046-BC60-E5729EEE1E51}"/>
          </ac:spMkLst>
        </pc:spChg>
        <pc:spChg chg="mod">
          <ac:chgData name="Amelia Veith" userId="15bdf0d5-432d-4157-83ae-63e3a7e1dc2c" providerId="ADAL" clId="{A237F066-3D2D-4695-A065-232CDFCFE126}" dt="2021-11-11T21:25:07.136" v="2976" actId="165"/>
          <ac:spMkLst>
            <pc:docMk/>
            <pc:sldMk cId="1535779949" sldId="345"/>
            <ac:spMk id="123" creationId="{6F2C1981-DDC8-40D2-AD8A-DEA9C8C678CE}"/>
          </ac:spMkLst>
        </pc:spChg>
        <pc:spChg chg="mod">
          <ac:chgData name="Amelia Veith" userId="15bdf0d5-432d-4157-83ae-63e3a7e1dc2c" providerId="ADAL" clId="{A237F066-3D2D-4695-A065-232CDFCFE126}" dt="2021-11-11T21:25:07.136" v="2976" actId="165"/>
          <ac:spMkLst>
            <pc:docMk/>
            <pc:sldMk cId="1535779949" sldId="345"/>
            <ac:spMk id="124" creationId="{942969DC-F015-47D9-A35E-7250FA429D3E}"/>
          </ac:spMkLst>
        </pc:spChg>
        <pc:spChg chg="mod">
          <ac:chgData name="Amelia Veith" userId="15bdf0d5-432d-4157-83ae-63e3a7e1dc2c" providerId="ADAL" clId="{A237F066-3D2D-4695-A065-232CDFCFE126}" dt="2021-11-11T21:25:07.136" v="2976" actId="165"/>
          <ac:spMkLst>
            <pc:docMk/>
            <pc:sldMk cId="1535779949" sldId="345"/>
            <ac:spMk id="125" creationId="{4C4B8C3F-97E8-4D23-B840-C70AD7DEF3B5}"/>
          </ac:spMkLst>
        </pc:spChg>
        <pc:spChg chg="mod">
          <ac:chgData name="Amelia Veith" userId="15bdf0d5-432d-4157-83ae-63e3a7e1dc2c" providerId="ADAL" clId="{A237F066-3D2D-4695-A065-232CDFCFE126}" dt="2021-11-11T21:25:07.136" v="2976" actId="165"/>
          <ac:spMkLst>
            <pc:docMk/>
            <pc:sldMk cId="1535779949" sldId="345"/>
            <ac:spMk id="126" creationId="{0E296591-CA69-460C-8178-82EDEC6B68DB}"/>
          </ac:spMkLst>
        </pc:spChg>
        <pc:spChg chg="add mod topLvl">
          <ac:chgData name="Amelia Veith" userId="15bdf0d5-432d-4157-83ae-63e3a7e1dc2c" providerId="ADAL" clId="{A237F066-3D2D-4695-A065-232CDFCFE126}" dt="2021-11-11T21:25:07.136" v="2976" actId="165"/>
          <ac:spMkLst>
            <pc:docMk/>
            <pc:sldMk cId="1535779949" sldId="345"/>
            <ac:spMk id="129" creationId="{0920A331-AED8-4D26-8DE3-E72795FF515A}"/>
          </ac:spMkLst>
        </pc:spChg>
        <pc:spChg chg="mod">
          <ac:chgData name="Amelia Veith" userId="15bdf0d5-432d-4157-83ae-63e3a7e1dc2c" providerId="ADAL" clId="{A237F066-3D2D-4695-A065-232CDFCFE126}" dt="2021-11-11T21:25:07.136" v="2976" actId="165"/>
          <ac:spMkLst>
            <pc:docMk/>
            <pc:sldMk cId="1535779949" sldId="345"/>
            <ac:spMk id="134" creationId="{6A018307-EDB4-4633-A5EE-E07E6CE9C9BF}"/>
          </ac:spMkLst>
        </pc:spChg>
        <pc:spChg chg="mod">
          <ac:chgData name="Amelia Veith" userId="15bdf0d5-432d-4157-83ae-63e3a7e1dc2c" providerId="ADAL" clId="{A237F066-3D2D-4695-A065-232CDFCFE126}" dt="2021-11-11T21:25:07.136" v="2976" actId="165"/>
          <ac:spMkLst>
            <pc:docMk/>
            <pc:sldMk cId="1535779949" sldId="345"/>
            <ac:spMk id="135" creationId="{6F7AB57D-8E09-4273-974D-1C32933D4AFB}"/>
          </ac:spMkLst>
        </pc:spChg>
        <pc:spChg chg="mod">
          <ac:chgData name="Amelia Veith" userId="15bdf0d5-432d-4157-83ae-63e3a7e1dc2c" providerId="ADAL" clId="{A237F066-3D2D-4695-A065-232CDFCFE126}" dt="2021-11-11T21:25:07.136" v="2976" actId="165"/>
          <ac:spMkLst>
            <pc:docMk/>
            <pc:sldMk cId="1535779949" sldId="345"/>
            <ac:spMk id="136" creationId="{060FE415-C0F6-466D-92D4-6A06F95B09E5}"/>
          </ac:spMkLst>
        </pc:spChg>
        <pc:spChg chg="mod">
          <ac:chgData name="Amelia Veith" userId="15bdf0d5-432d-4157-83ae-63e3a7e1dc2c" providerId="ADAL" clId="{A237F066-3D2D-4695-A065-232CDFCFE126}" dt="2021-11-11T21:25:07.136" v="2976" actId="165"/>
          <ac:spMkLst>
            <pc:docMk/>
            <pc:sldMk cId="1535779949" sldId="345"/>
            <ac:spMk id="137" creationId="{5C3BEACB-A1C3-46EE-8E4A-4B89A5B06334}"/>
          </ac:spMkLst>
        </pc:spChg>
        <pc:spChg chg="mod">
          <ac:chgData name="Amelia Veith" userId="15bdf0d5-432d-4157-83ae-63e3a7e1dc2c" providerId="ADAL" clId="{A237F066-3D2D-4695-A065-232CDFCFE126}" dt="2021-11-11T21:25:07.136" v="2976" actId="165"/>
          <ac:spMkLst>
            <pc:docMk/>
            <pc:sldMk cId="1535779949" sldId="345"/>
            <ac:spMk id="138" creationId="{C1F0B414-1CA2-4D98-B796-2FA8CFF8F26B}"/>
          </ac:spMkLst>
        </pc:spChg>
        <pc:spChg chg="mod">
          <ac:chgData name="Amelia Veith" userId="15bdf0d5-432d-4157-83ae-63e3a7e1dc2c" providerId="ADAL" clId="{A237F066-3D2D-4695-A065-232CDFCFE126}" dt="2021-11-11T21:25:07.136" v="2976" actId="165"/>
          <ac:spMkLst>
            <pc:docMk/>
            <pc:sldMk cId="1535779949" sldId="345"/>
            <ac:spMk id="139" creationId="{E49B82A6-F32B-4AA8-8F16-4C36B24B73E3}"/>
          </ac:spMkLst>
        </pc:spChg>
        <pc:spChg chg="mod">
          <ac:chgData name="Amelia Veith" userId="15bdf0d5-432d-4157-83ae-63e3a7e1dc2c" providerId="ADAL" clId="{A237F066-3D2D-4695-A065-232CDFCFE126}" dt="2021-11-11T21:25:07.136" v="2976" actId="165"/>
          <ac:spMkLst>
            <pc:docMk/>
            <pc:sldMk cId="1535779949" sldId="345"/>
            <ac:spMk id="140" creationId="{CA4EC062-2B38-4F59-A1A7-DF64F343A20D}"/>
          </ac:spMkLst>
        </pc:spChg>
        <pc:spChg chg="mod">
          <ac:chgData name="Amelia Veith" userId="15bdf0d5-432d-4157-83ae-63e3a7e1dc2c" providerId="ADAL" clId="{A237F066-3D2D-4695-A065-232CDFCFE126}" dt="2021-11-11T21:25:07.136" v="2976" actId="165"/>
          <ac:spMkLst>
            <pc:docMk/>
            <pc:sldMk cId="1535779949" sldId="345"/>
            <ac:spMk id="141" creationId="{C7EB0457-2306-451D-8B1D-1A22C7A5A065}"/>
          </ac:spMkLst>
        </pc:spChg>
        <pc:spChg chg="add mod topLvl">
          <ac:chgData name="Amelia Veith" userId="15bdf0d5-432d-4157-83ae-63e3a7e1dc2c" providerId="ADAL" clId="{A237F066-3D2D-4695-A065-232CDFCFE126}" dt="2021-11-11T21:25:07.136" v="2976" actId="165"/>
          <ac:spMkLst>
            <pc:docMk/>
            <pc:sldMk cId="1535779949" sldId="345"/>
            <ac:spMk id="142" creationId="{5D2F036F-3102-49E5-8D19-213EC1A726AE}"/>
          </ac:spMkLst>
        </pc:spChg>
        <pc:spChg chg="add mod topLvl">
          <ac:chgData name="Amelia Veith" userId="15bdf0d5-432d-4157-83ae-63e3a7e1dc2c" providerId="ADAL" clId="{A237F066-3D2D-4695-A065-232CDFCFE126}" dt="2021-11-11T21:25:07.136" v="2976" actId="165"/>
          <ac:spMkLst>
            <pc:docMk/>
            <pc:sldMk cId="1535779949" sldId="345"/>
            <ac:spMk id="143" creationId="{4EE4EBF5-2502-4D2A-9A7B-62CB7A0BCA40}"/>
          </ac:spMkLst>
        </pc:spChg>
        <pc:spChg chg="add del mod topLvl">
          <ac:chgData name="Amelia Veith" userId="15bdf0d5-432d-4157-83ae-63e3a7e1dc2c" providerId="ADAL" clId="{A237F066-3D2D-4695-A065-232CDFCFE126}" dt="2021-11-11T21:25:31.876" v="2981" actId="478"/>
          <ac:spMkLst>
            <pc:docMk/>
            <pc:sldMk cId="1535779949" sldId="345"/>
            <ac:spMk id="146" creationId="{E31B6847-2391-4666-9725-E63F2A4CEEC5}"/>
          </ac:spMkLst>
        </pc:spChg>
        <pc:spChg chg="add del mod topLvl">
          <ac:chgData name="Amelia Veith" userId="15bdf0d5-432d-4157-83ae-63e3a7e1dc2c" providerId="ADAL" clId="{A237F066-3D2D-4695-A065-232CDFCFE126}" dt="2021-11-11T21:25:11.933" v="2977" actId="478"/>
          <ac:spMkLst>
            <pc:docMk/>
            <pc:sldMk cId="1535779949" sldId="345"/>
            <ac:spMk id="147" creationId="{0BAA4953-7097-4D33-A06C-DD68AB094FB6}"/>
          </ac:spMkLst>
        </pc:spChg>
        <pc:spChg chg="mod">
          <ac:chgData name="Amelia Veith" userId="15bdf0d5-432d-4157-83ae-63e3a7e1dc2c" providerId="ADAL" clId="{A237F066-3D2D-4695-A065-232CDFCFE126}" dt="2021-11-11T21:49:14.163" v="3244"/>
          <ac:spMkLst>
            <pc:docMk/>
            <pc:sldMk cId="1535779949" sldId="345"/>
            <ac:spMk id="151" creationId="{89398370-3156-4CC3-B37D-E4FBA3D6F1A9}"/>
          </ac:spMkLst>
        </pc:spChg>
        <pc:spChg chg="mod">
          <ac:chgData name="Amelia Veith" userId="15bdf0d5-432d-4157-83ae-63e3a7e1dc2c" providerId="ADAL" clId="{A237F066-3D2D-4695-A065-232CDFCFE126}" dt="2021-11-11T21:49:14.163" v="3244"/>
          <ac:spMkLst>
            <pc:docMk/>
            <pc:sldMk cId="1535779949" sldId="345"/>
            <ac:spMk id="152" creationId="{BB3AB0F4-746B-4D72-B2A2-D96EDA5E0531}"/>
          </ac:spMkLst>
        </pc:spChg>
        <pc:spChg chg="add del mod">
          <ac:chgData name="Amelia Veith" userId="15bdf0d5-432d-4157-83ae-63e3a7e1dc2c" providerId="ADAL" clId="{A237F066-3D2D-4695-A065-232CDFCFE126}" dt="2021-11-11T21:56:03.836" v="3281" actId="478"/>
          <ac:spMkLst>
            <pc:docMk/>
            <pc:sldMk cId="1535779949" sldId="345"/>
            <ac:spMk id="153" creationId="{3FF23504-8096-47EB-B930-53B033B3C8C3}"/>
          </ac:spMkLst>
        </pc:spChg>
        <pc:spChg chg="mod">
          <ac:chgData name="Amelia Veith" userId="15bdf0d5-432d-4157-83ae-63e3a7e1dc2c" providerId="ADAL" clId="{A237F066-3D2D-4695-A065-232CDFCFE126}" dt="2021-11-11T21:56:04.829" v="3282"/>
          <ac:spMkLst>
            <pc:docMk/>
            <pc:sldMk cId="1535779949" sldId="345"/>
            <ac:spMk id="155" creationId="{27E6F85B-7DA1-48B1-8E43-5689169F1A84}"/>
          </ac:spMkLst>
        </pc:spChg>
        <pc:spChg chg="mod">
          <ac:chgData name="Amelia Veith" userId="15bdf0d5-432d-4157-83ae-63e3a7e1dc2c" providerId="ADAL" clId="{A237F066-3D2D-4695-A065-232CDFCFE126}" dt="2021-11-11T21:56:04.829" v="3282"/>
          <ac:spMkLst>
            <pc:docMk/>
            <pc:sldMk cId="1535779949" sldId="345"/>
            <ac:spMk id="156" creationId="{2DC3CE3A-563F-481E-979D-D48DB23567C1}"/>
          </ac:spMkLst>
        </pc:spChg>
        <pc:spChg chg="mod">
          <ac:chgData name="Amelia Veith" userId="15bdf0d5-432d-4157-83ae-63e3a7e1dc2c" providerId="ADAL" clId="{A237F066-3D2D-4695-A065-232CDFCFE126}" dt="2021-11-11T21:56:04.829" v="3282"/>
          <ac:spMkLst>
            <pc:docMk/>
            <pc:sldMk cId="1535779949" sldId="345"/>
            <ac:spMk id="157" creationId="{26DCC0AC-4940-4DE8-8C32-D6C298BB1DA6}"/>
          </ac:spMkLst>
        </pc:spChg>
        <pc:spChg chg="mod">
          <ac:chgData name="Amelia Veith" userId="15bdf0d5-432d-4157-83ae-63e3a7e1dc2c" providerId="ADAL" clId="{A237F066-3D2D-4695-A065-232CDFCFE126}" dt="2021-11-11T21:56:11.676" v="3284"/>
          <ac:spMkLst>
            <pc:docMk/>
            <pc:sldMk cId="1535779949" sldId="345"/>
            <ac:spMk id="159" creationId="{C102A8A6-DAF5-4F22-BA5E-B11A856554A3}"/>
          </ac:spMkLst>
        </pc:spChg>
        <pc:spChg chg="mod">
          <ac:chgData name="Amelia Veith" userId="15bdf0d5-432d-4157-83ae-63e3a7e1dc2c" providerId="ADAL" clId="{A237F066-3D2D-4695-A065-232CDFCFE126}" dt="2021-11-11T21:56:11.676" v="3284"/>
          <ac:spMkLst>
            <pc:docMk/>
            <pc:sldMk cId="1535779949" sldId="345"/>
            <ac:spMk id="160" creationId="{B255958D-C0EF-4201-8DD3-32AF85EDF2E9}"/>
          </ac:spMkLst>
        </pc:spChg>
        <pc:grpChg chg="add del mod">
          <ac:chgData name="Amelia Veith" userId="15bdf0d5-432d-4157-83ae-63e3a7e1dc2c" providerId="ADAL" clId="{A237F066-3D2D-4695-A065-232CDFCFE126}" dt="2021-11-11T21:25:07.136" v="2976" actId="165"/>
          <ac:grpSpMkLst>
            <pc:docMk/>
            <pc:sldMk cId="1535779949" sldId="345"/>
            <ac:grpSpMk id="2" creationId="{34AD9119-9C2E-4657-95A5-207CC735F8E9}"/>
          </ac:grpSpMkLst>
        </pc:grpChg>
        <pc:grpChg chg="del">
          <ac:chgData name="Amelia Veith" userId="15bdf0d5-432d-4157-83ae-63e3a7e1dc2c" providerId="ADAL" clId="{A237F066-3D2D-4695-A065-232CDFCFE126}" dt="2021-11-11T21:24:45.687" v="2971" actId="478"/>
          <ac:grpSpMkLst>
            <pc:docMk/>
            <pc:sldMk cId="1535779949" sldId="345"/>
            <ac:grpSpMk id="12" creationId="{D2A87584-F854-4417-8BD8-D870F6881F2C}"/>
          </ac:grpSpMkLst>
        </pc:grpChg>
        <pc:grpChg chg="add mod topLvl">
          <ac:chgData name="Amelia Veith" userId="15bdf0d5-432d-4157-83ae-63e3a7e1dc2c" providerId="ADAL" clId="{A237F066-3D2D-4695-A065-232CDFCFE126}" dt="2021-11-11T21:25:07.136" v="2976" actId="165"/>
          <ac:grpSpMkLst>
            <pc:docMk/>
            <pc:sldMk cId="1535779949" sldId="345"/>
            <ac:grpSpMk id="111" creationId="{46F892FE-F166-41FB-B766-36069412481F}"/>
          </ac:grpSpMkLst>
        </pc:grpChg>
        <pc:grpChg chg="mod">
          <ac:chgData name="Amelia Veith" userId="15bdf0d5-432d-4157-83ae-63e3a7e1dc2c" providerId="ADAL" clId="{A237F066-3D2D-4695-A065-232CDFCFE126}" dt="2021-11-11T21:25:07.136" v="2976" actId="165"/>
          <ac:grpSpMkLst>
            <pc:docMk/>
            <pc:sldMk cId="1535779949" sldId="345"/>
            <ac:grpSpMk id="112" creationId="{5FA49BF9-1E8C-4423-AD56-75260D00C0B2}"/>
          </ac:grpSpMkLst>
        </pc:grpChg>
        <pc:grpChg chg="mod">
          <ac:chgData name="Amelia Veith" userId="15bdf0d5-432d-4157-83ae-63e3a7e1dc2c" providerId="ADAL" clId="{A237F066-3D2D-4695-A065-232CDFCFE126}" dt="2021-11-11T21:25:07.136" v="2976" actId="165"/>
          <ac:grpSpMkLst>
            <pc:docMk/>
            <pc:sldMk cId="1535779949" sldId="345"/>
            <ac:grpSpMk id="117" creationId="{09A0CCDE-8E90-4645-BAE0-25E4E166CEFA}"/>
          </ac:grpSpMkLst>
        </pc:grpChg>
        <pc:grpChg chg="add mod topLvl">
          <ac:chgData name="Amelia Veith" userId="15bdf0d5-432d-4157-83ae-63e3a7e1dc2c" providerId="ADAL" clId="{A237F066-3D2D-4695-A065-232CDFCFE126}" dt="2021-11-11T21:25:07.136" v="2976" actId="165"/>
          <ac:grpSpMkLst>
            <pc:docMk/>
            <pc:sldMk cId="1535779949" sldId="345"/>
            <ac:grpSpMk id="130" creationId="{4AEFF8B8-80CA-408C-91D2-C448EDA5104D}"/>
          </ac:grpSpMkLst>
        </pc:grpChg>
        <pc:grpChg chg="mod">
          <ac:chgData name="Amelia Veith" userId="15bdf0d5-432d-4157-83ae-63e3a7e1dc2c" providerId="ADAL" clId="{A237F066-3D2D-4695-A065-232CDFCFE126}" dt="2021-11-11T21:25:07.136" v="2976" actId="165"/>
          <ac:grpSpMkLst>
            <pc:docMk/>
            <pc:sldMk cId="1535779949" sldId="345"/>
            <ac:grpSpMk id="131" creationId="{010DDD1A-FEBD-407B-B2A2-0BA87BCB9BE5}"/>
          </ac:grpSpMkLst>
        </pc:grpChg>
        <pc:grpChg chg="add del mod">
          <ac:chgData name="Amelia Veith" userId="15bdf0d5-432d-4157-83ae-63e3a7e1dc2c" providerId="ADAL" clId="{A237F066-3D2D-4695-A065-232CDFCFE126}" dt="2021-11-11T21:49:23.417" v="3247" actId="478"/>
          <ac:grpSpMkLst>
            <pc:docMk/>
            <pc:sldMk cId="1535779949" sldId="345"/>
            <ac:grpSpMk id="150" creationId="{CD25583E-B0A1-4A05-AD3D-25AF94E11195}"/>
          </ac:grpSpMkLst>
        </pc:grpChg>
        <pc:grpChg chg="add del mod">
          <ac:chgData name="Amelia Veith" userId="15bdf0d5-432d-4157-83ae-63e3a7e1dc2c" providerId="ADAL" clId="{A237F066-3D2D-4695-A065-232CDFCFE126}" dt="2021-11-11T21:56:07.142" v="3283"/>
          <ac:grpSpMkLst>
            <pc:docMk/>
            <pc:sldMk cId="1535779949" sldId="345"/>
            <ac:grpSpMk id="154" creationId="{96B861A7-8AEA-465F-A607-863FD142A3C7}"/>
          </ac:grpSpMkLst>
        </pc:grpChg>
        <pc:grpChg chg="add mod">
          <ac:chgData name="Amelia Veith" userId="15bdf0d5-432d-4157-83ae-63e3a7e1dc2c" providerId="ADAL" clId="{A237F066-3D2D-4695-A065-232CDFCFE126}" dt="2021-11-11T21:56:11.676" v="3284"/>
          <ac:grpSpMkLst>
            <pc:docMk/>
            <pc:sldMk cId="1535779949" sldId="345"/>
            <ac:grpSpMk id="158" creationId="{CE417A16-EFE8-464A-8DBE-88CF94140A0A}"/>
          </ac:grpSpMkLst>
        </pc:grpChg>
        <pc:cxnChg chg="mod">
          <ac:chgData name="Amelia Veith" userId="15bdf0d5-432d-4157-83ae-63e3a7e1dc2c" providerId="ADAL" clId="{A237F066-3D2D-4695-A065-232CDFCFE126}" dt="2021-11-11T21:25:07.136" v="2976" actId="165"/>
          <ac:cxnSpMkLst>
            <pc:docMk/>
            <pc:sldMk cId="1535779949" sldId="345"/>
            <ac:cxnSpMk id="114" creationId="{14EEBE12-7B6E-4654-90BA-6BEA3E8D2FB2}"/>
          </ac:cxnSpMkLst>
        </pc:cxnChg>
        <pc:cxnChg chg="mod">
          <ac:chgData name="Amelia Veith" userId="15bdf0d5-432d-4157-83ae-63e3a7e1dc2c" providerId="ADAL" clId="{A237F066-3D2D-4695-A065-232CDFCFE126}" dt="2021-11-11T21:25:07.136" v="2976" actId="165"/>
          <ac:cxnSpMkLst>
            <pc:docMk/>
            <pc:sldMk cId="1535779949" sldId="345"/>
            <ac:cxnSpMk id="115" creationId="{93B9F7B3-DA37-4CBC-BF6E-27F2F57D5965}"/>
          </ac:cxnSpMkLst>
        </pc:cxnChg>
        <pc:cxnChg chg="mod">
          <ac:chgData name="Amelia Veith" userId="15bdf0d5-432d-4157-83ae-63e3a7e1dc2c" providerId="ADAL" clId="{A237F066-3D2D-4695-A065-232CDFCFE126}" dt="2021-11-11T21:25:07.136" v="2976" actId="165"/>
          <ac:cxnSpMkLst>
            <pc:docMk/>
            <pc:sldMk cId="1535779949" sldId="345"/>
            <ac:cxnSpMk id="127" creationId="{AE83DF23-9C4D-4F96-A2C0-FC665C008968}"/>
          </ac:cxnSpMkLst>
        </pc:cxnChg>
        <pc:cxnChg chg="mod">
          <ac:chgData name="Amelia Veith" userId="15bdf0d5-432d-4157-83ae-63e3a7e1dc2c" providerId="ADAL" clId="{A237F066-3D2D-4695-A065-232CDFCFE126}" dt="2021-11-11T21:25:07.136" v="2976" actId="165"/>
          <ac:cxnSpMkLst>
            <pc:docMk/>
            <pc:sldMk cId="1535779949" sldId="345"/>
            <ac:cxnSpMk id="128" creationId="{78995EA1-5A20-45B3-837C-72404A52A33C}"/>
          </ac:cxnSpMkLst>
        </pc:cxnChg>
        <pc:cxnChg chg="mod">
          <ac:chgData name="Amelia Veith" userId="15bdf0d5-432d-4157-83ae-63e3a7e1dc2c" providerId="ADAL" clId="{A237F066-3D2D-4695-A065-232CDFCFE126}" dt="2021-11-11T21:25:07.136" v="2976" actId="165"/>
          <ac:cxnSpMkLst>
            <pc:docMk/>
            <pc:sldMk cId="1535779949" sldId="345"/>
            <ac:cxnSpMk id="132" creationId="{FE7FBDFD-837D-44B2-BBF4-CEB80E935996}"/>
          </ac:cxnSpMkLst>
        </pc:cxnChg>
        <pc:cxnChg chg="mod">
          <ac:chgData name="Amelia Veith" userId="15bdf0d5-432d-4157-83ae-63e3a7e1dc2c" providerId="ADAL" clId="{A237F066-3D2D-4695-A065-232CDFCFE126}" dt="2021-11-11T21:25:07.136" v="2976" actId="165"/>
          <ac:cxnSpMkLst>
            <pc:docMk/>
            <pc:sldMk cId="1535779949" sldId="345"/>
            <ac:cxnSpMk id="133" creationId="{4B0E893F-7D94-480C-901D-88528AC6D29E}"/>
          </ac:cxnSpMkLst>
        </pc:cxnChg>
        <pc:cxnChg chg="add mod topLvl">
          <ac:chgData name="Amelia Veith" userId="15bdf0d5-432d-4157-83ae-63e3a7e1dc2c" providerId="ADAL" clId="{A237F066-3D2D-4695-A065-232CDFCFE126}" dt="2021-11-11T21:25:07.136" v="2976" actId="165"/>
          <ac:cxnSpMkLst>
            <pc:docMk/>
            <pc:sldMk cId="1535779949" sldId="345"/>
            <ac:cxnSpMk id="144" creationId="{798E44F8-F8F3-422F-BF7F-ED3AB5AA0F99}"/>
          </ac:cxnSpMkLst>
        </pc:cxnChg>
        <pc:cxnChg chg="add mod topLvl">
          <ac:chgData name="Amelia Veith" userId="15bdf0d5-432d-4157-83ae-63e3a7e1dc2c" providerId="ADAL" clId="{A237F066-3D2D-4695-A065-232CDFCFE126}" dt="2021-11-11T21:25:07.136" v="2976" actId="165"/>
          <ac:cxnSpMkLst>
            <pc:docMk/>
            <pc:sldMk cId="1535779949" sldId="345"/>
            <ac:cxnSpMk id="145" creationId="{BFEA479B-E68A-4199-9714-DC2C0422C9FE}"/>
          </ac:cxnSpMkLst>
        </pc:cxnChg>
        <pc:cxnChg chg="add del mod topLvl">
          <ac:chgData name="Amelia Veith" userId="15bdf0d5-432d-4157-83ae-63e3a7e1dc2c" providerId="ADAL" clId="{A237F066-3D2D-4695-A065-232CDFCFE126}" dt="2021-11-11T21:25:22.100" v="2980" actId="478"/>
          <ac:cxnSpMkLst>
            <pc:docMk/>
            <pc:sldMk cId="1535779949" sldId="345"/>
            <ac:cxnSpMk id="148" creationId="{DCBF0B03-0DFC-4132-94C9-16FF2C1AE82B}"/>
          </ac:cxnSpMkLst>
        </pc:cxnChg>
        <pc:cxnChg chg="add del mod topLvl">
          <ac:chgData name="Amelia Veith" userId="15bdf0d5-432d-4157-83ae-63e3a7e1dc2c" providerId="ADAL" clId="{A237F066-3D2D-4695-A065-232CDFCFE126}" dt="2021-11-11T21:25:22.100" v="2980" actId="478"/>
          <ac:cxnSpMkLst>
            <pc:docMk/>
            <pc:sldMk cId="1535779949" sldId="345"/>
            <ac:cxnSpMk id="149" creationId="{B76C0F15-1A3B-467E-9A6E-55D688EDCF1E}"/>
          </ac:cxnSpMkLst>
        </pc:cxnChg>
      </pc:sldChg>
      <pc:sldChg chg="addSp delSp modSp add mod delAnim">
        <pc:chgData name="Amelia Veith" userId="15bdf0d5-432d-4157-83ae-63e3a7e1dc2c" providerId="ADAL" clId="{A237F066-3D2D-4695-A065-232CDFCFE126}" dt="2021-12-02T23:06:46.402" v="4541"/>
        <pc:sldMkLst>
          <pc:docMk/>
          <pc:sldMk cId="3711068535" sldId="346"/>
        </pc:sldMkLst>
        <pc:spChg chg="del mod">
          <ac:chgData name="Amelia Veith" userId="15bdf0d5-432d-4157-83ae-63e3a7e1dc2c" providerId="ADAL" clId="{A237F066-3D2D-4695-A065-232CDFCFE126}" dt="2021-11-11T21:27:53.586" v="2992" actId="478"/>
          <ac:spMkLst>
            <pc:docMk/>
            <pc:sldMk cId="3711068535" sldId="346"/>
            <ac:spMk id="6" creationId="{33147DBD-286D-4FBE-B58F-20A12F565E90}"/>
          </ac:spMkLst>
        </pc:spChg>
        <pc:spChg chg="add del mod">
          <ac:chgData name="Amelia Veith" userId="15bdf0d5-432d-4157-83ae-63e3a7e1dc2c" providerId="ADAL" clId="{A237F066-3D2D-4695-A065-232CDFCFE126}" dt="2021-12-02T23:06:46.402" v="4541"/>
          <ac:spMkLst>
            <pc:docMk/>
            <pc:sldMk cId="3711068535" sldId="346"/>
            <ac:spMk id="30" creationId="{0204375E-B8A3-4FA4-857E-DA9EFFCC0A90}"/>
          </ac:spMkLst>
        </pc:spChg>
        <pc:spChg chg="mod">
          <ac:chgData name="Amelia Veith" userId="15bdf0d5-432d-4157-83ae-63e3a7e1dc2c" providerId="ADAL" clId="{A237F066-3D2D-4695-A065-232CDFCFE126}" dt="2021-12-02T23:06:41.939" v="4538"/>
          <ac:spMkLst>
            <pc:docMk/>
            <pc:sldMk cId="3711068535" sldId="346"/>
            <ac:spMk id="33" creationId="{D1645560-7E35-49B1-B4C4-8B947209A38D}"/>
          </ac:spMkLst>
        </pc:spChg>
        <pc:spChg chg="mod">
          <ac:chgData name="Amelia Veith" userId="15bdf0d5-432d-4157-83ae-63e3a7e1dc2c" providerId="ADAL" clId="{A237F066-3D2D-4695-A065-232CDFCFE126}" dt="2021-12-02T23:06:41.939" v="4538"/>
          <ac:spMkLst>
            <pc:docMk/>
            <pc:sldMk cId="3711068535" sldId="346"/>
            <ac:spMk id="34" creationId="{3297D8C2-CD63-488B-861A-1F9F451B5216}"/>
          </ac:spMkLst>
        </pc:spChg>
        <pc:spChg chg="mod">
          <ac:chgData name="Amelia Veith" userId="15bdf0d5-432d-4157-83ae-63e3a7e1dc2c" providerId="ADAL" clId="{A237F066-3D2D-4695-A065-232CDFCFE126}" dt="2021-12-02T23:06:41.939" v="4538"/>
          <ac:spMkLst>
            <pc:docMk/>
            <pc:sldMk cId="3711068535" sldId="346"/>
            <ac:spMk id="35" creationId="{DB348781-4499-419B-97B6-43461E58BE67}"/>
          </ac:spMkLst>
        </pc:spChg>
        <pc:spChg chg="mod">
          <ac:chgData name="Amelia Veith" userId="15bdf0d5-432d-4157-83ae-63e3a7e1dc2c" providerId="ADAL" clId="{A237F066-3D2D-4695-A065-232CDFCFE126}" dt="2021-12-02T23:06:41.939" v="4538"/>
          <ac:spMkLst>
            <pc:docMk/>
            <pc:sldMk cId="3711068535" sldId="346"/>
            <ac:spMk id="36" creationId="{606FBF1A-2520-4B2D-B03A-4EBA992FE1DA}"/>
          </ac:spMkLst>
        </pc:spChg>
        <pc:spChg chg="add mod">
          <ac:chgData name="Amelia Veith" userId="15bdf0d5-432d-4157-83ae-63e3a7e1dc2c" providerId="ADAL" clId="{A237F066-3D2D-4695-A065-232CDFCFE126}" dt="2021-11-11T21:38:16.905" v="3088" actId="207"/>
          <ac:spMkLst>
            <pc:docMk/>
            <pc:sldMk cId="3711068535" sldId="346"/>
            <ac:spMk id="42" creationId="{CFC85434-A50F-4DFE-B9C2-10E078088B8B}"/>
          </ac:spMkLst>
        </pc:spChg>
        <pc:spChg chg="add mod">
          <ac:chgData name="Amelia Veith" userId="15bdf0d5-432d-4157-83ae-63e3a7e1dc2c" providerId="ADAL" clId="{A237F066-3D2D-4695-A065-232CDFCFE126}" dt="2021-12-02T23:06:45.153" v="4540" actId="1076"/>
          <ac:spMkLst>
            <pc:docMk/>
            <pc:sldMk cId="3711068535" sldId="346"/>
            <ac:spMk id="43" creationId="{9F84B7FB-665F-46DB-A00A-5385A0152BCC}"/>
          </ac:spMkLst>
        </pc:spChg>
        <pc:spChg chg="mod">
          <ac:chgData name="Amelia Veith" userId="15bdf0d5-432d-4157-83ae-63e3a7e1dc2c" providerId="ADAL" clId="{A237F066-3D2D-4695-A065-232CDFCFE126}" dt="2021-11-11T21:28:31.414" v="2994"/>
          <ac:spMkLst>
            <pc:docMk/>
            <pc:sldMk cId="3711068535" sldId="346"/>
            <ac:spMk id="45" creationId="{831093F9-ADAA-4AE1-9B6F-C32080EAC341}"/>
          </ac:spMkLst>
        </pc:spChg>
        <pc:spChg chg="mod">
          <ac:chgData name="Amelia Veith" userId="15bdf0d5-432d-4157-83ae-63e3a7e1dc2c" providerId="ADAL" clId="{A237F066-3D2D-4695-A065-232CDFCFE126}" dt="2021-11-11T21:28:31.414" v="2994"/>
          <ac:spMkLst>
            <pc:docMk/>
            <pc:sldMk cId="3711068535" sldId="346"/>
            <ac:spMk id="46" creationId="{08040A24-1BA2-41B8-A43A-255464377DF3}"/>
          </ac:spMkLst>
        </pc:spChg>
        <pc:spChg chg="mod">
          <ac:chgData name="Amelia Veith" userId="15bdf0d5-432d-4157-83ae-63e3a7e1dc2c" providerId="ADAL" clId="{A237F066-3D2D-4695-A065-232CDFCFE126}" dt="2021-11-11T21:28:31.414" v="2994"/>
          <ac:spMkLst>
            <pc:docMk/>
            <pc:sldMk cId="3711068535" sldId="346"/>
            <ac:spMk id="47" creationId="{3DC88171-CB7C-43A2-9AAF-1B08CC6D642F}"/>
          </ac:spMkLst>
        </pc:spChg>
        <pc:spChg chg="mod">
          <ac:chgData name="Amelia Veith" userId="15bdf0d5-432d-4157-83ae-63e3a7e1dc2c" providerId="ADAL" clId="{A237F066-3D2D-4695-A065-232CDFCFE126}" dt="2021-11-11T21:28:31.414" v="2994"/>
          <ac:spMkLst>
            <pc:docMk/>
            <pc:sldMk cId="3711068535" sldId="346"/>
            <ac:spMk id="48" creationId="{E053117E-CA54-4995-84FA-1C0C085E7CF0}"/>
          </ac:spMkLst>
        </pc:spChg>
        <pc:spChg chg="mod">
          <ac:chgData name="Amelia Veith" userId="15bdf0d5-432d-4157-83ae-63e3a7e1dc2c" providerId="ADAL" clId="{A237F066-3D2D-4695-A065-232CDFCFE126}" dt="2021-11-11T21:28:31.414" v="2994"/>
          <ac:spMkLst>
            <pc:docMk/>
            <pc:sldMk cId="3711068535" sldId="346"/>
            <ac:spMk id="54" creationId="{3003308E-5CCB-4562-B4A6-7C73CA6D5436}"/>
          </ac:spMkLst>
        </pc:spChg>
        <pc:spChg chg="mod">
          <ac:chgData name="Amelia Veith" userId="15bdf0d5-432d-4157-83ae-63e3a7e1dc2c" providerId="ADAL" clId="{A237F066-3D2D-4695-A065-232CDFCFE126}" dt="2021-11-11T21:28:31.414" v="2994"/>
          <ac:spMkLst>
            <pc:docMk/>
            <pc:sldMk cId="3711068535" sldId="346"/>
            <ac:spMk id="55" creationId="{14F8B1AB-4C77-459D-8CAD-862F02E92572}"/>
          </ac:spMkLst>
        </pc:spChg>
        <pc:spChg chg="mod">
          <ac:chgData name="Amelia Veith" userId="15bdf0d5-432d-4157-83ae-63e3a7e1dc2c" providerId="ADAL" clId="{A237F066-3D2D-4695-A065-232CDFCFE126}" dt="2021-11-11T21:28:31.414" v="2994"/>
          <ac:spMkLst>
            <pc:docMk/>
            <pc:sldMk cId="3711068535" sldId="346"/>
            <ac:spMk id="56" creationId="{6221FC1C-8FBB-4862-8126-A9A045E38754}"/>
          </ac:spMkLst>
        </pc:spChg>
        <pc:spChg chg="mod">
          <ac:chgData name="Amelia Veith" userId="15bdf0d5-432d-4157-83ae-63e3a7e1dc2c" providerId="ADAL" clId="{A237F066-3D2D-4695-A065-232CDFCFE126}" dt="2021-11-11T21:28:31.414" v="2994"/>
          <ac:spMkLst>
            <pc:docMk/>
            <pc:sldMk cId="3711068535" sldId="346"/>
            <ac:spMk id="57" creationId="{B2A7D446-ED4D-4C85-9009-DEA5E6B99F68}"/>
          </ac:spMkLst>
        </pc:spChg>
        <pc:spChg chg="add mod">
          <ac:chgData name="Amelia Veith" userId="15bdf0d5-432d-4157-83ae-63e3a7e1dc2c" providerId="ADAL" clId="{A237F066-3D2D-4695-A065-232CDFCFE126}" dt="2021-11-11T21:28:37.802" v="2995" actId="164"/>
          <ac:spMkLst>
            <pc:docMk/>
            <pc:sldMk cId="3711068535" sldId="346"/>
            <ac:spMk id="63" creationId="{F0CFA8C7-B5E4-4B73-A1A1-F3FF10651C3E}"/>
          </ac:spMkLst>
        </pc:spChg>
        <pc:spChg chg="add mod">
          <ac:chgData name="Amelia Veith" userId="15bdf0d5-432d-4157-83ae-63e3a7e1dc2c" providerId="ADAL" clId="{A237F066-3D2D-4695-A065-232CDFCFE126}" dt="2021-11-11T21:28:37.802" v="2995" actId="164"/>
          <ac:spMkLst>
            <pc:docMk/>
            <pc:sldMk cId="3711068535" sldId="346"/>
            <ac:spMk id="66" creationId="{5B1A2E66-C10D-4083-BC80-DE816A10F558}"/>
          </ac:spMkLst>
        </pc:spChg>
        <pc:spChg chg="del">
          <ac:chgData name="Amelia Veith" userId="15bdf0d5-432d-4157-83ae-63e3a7e1dc2c" providerId="ADAL" clId="{A237F066-3D2D-4695-A065-232CDFCFE126}" dt="2021-11-12T21:51:05.890" v="4461" actId="478"/>
          <ac:spMkLst>
            <pc:docMk/>
            <pc:sldMk cId="3711068535" sldId="346"/>
            <ac:spMk id="67" creationId="{090A5547-8549-4576-B969-D69DBCD51278}"/>
          </ac:spMkLst>
        </pc:spChg>
        <pc:spChg chg="mod">
          <ac:chgData name="Amelia Veith" userId="15bdf0d5-432d-4157-83ae-63e3a7e1dc2c" providerId="ADAL" clId="{A237F066-3D2D-4695-A065-232CDFCFE126}" dt="2021-11-11T21:49:16.988" v="3245"/>
          <ac:spMkLst>
            <pc:docMk/>
            <pc:sldMk cId="3711068535" sldId="346"/>
            <ac:spMk id="69" creationId="{5A34AFF3-2AB6-4425-B2F9-4DEFE35160C8}"/>
          </ac:spMkLst>
        </pc:spChg>
        <pc:spChg chg="mod">
          <ac:chgData name="Amelia Veith" userId="15bdf0d5-432d-4157-83ae-63e3a7e1dc2c" providerId="ADAL" clId="{A237F066-3D2D-4695-A065-232CDFCFE126}" dt="2021-11-11T21:49:16.988" v="3245"/>
          <ac:spMkLst>
            <pc:docMk/>
            <pc:sldMk cId="3711068535" sldId="346"/>
            <ac:spMk id="70" creationId="{0731E467-42C9-4FA7-B9BA-266B94E40723}"/>
          </ac:spMkLst>
        </pc:spChg>
        <pc:spChg chg="add del mod">
          <ac:chgData name="Amelia Veith" userId="15bdf0d5-432d-4157-83ae-63e3a7e1dc2c" providerId="ADAL" clId="{A237F066-3D2D-4695-A065-232CDFCFE126}" dt="2021-11-11T21:56:15.006" v="3285" actId="478"/>
          <ac:spMkLst>
            <pc:docMk/>
            <pc:sldMk cId="3711068535" sldId="346"/>
            <ac:spMk id="71" creationId="{4BE7C1AF-AA26-4A90-8048-21F638872A77}"/>
          </ac:spMkLst>
        </pc:spChg>
        <pc:spChg chg="mod">
          <ac:chgData name="Amelia Veith" userId="15bdf0d5-432d-4157-83ae-63e3a7e1dc2c" providerId="ADAL" clId="{A237F066-3D2D-4695-A065-232CDFCFE126}" dt="2021-11-11T21:56:16.591" v="3286"/>
          <ac:spMkLst>
            <pc:docMk/>
            <pc:sldMk cId="3711068535" sldId="346"/>
            <ac:spMk id="73" creationId="{A794FBB7-A164-4882-9CB4-C8E79C67987B}"/>
          </ac:spMkLst>
        </pc:spChg>
        <pc:spChg chg="mod">
          <ac:chgData name="Amelia Veith" userId="15bdf0d5-432d-4157-83ae-63e3a7e1dc2c" providerId="ADAL" clId="{A237F066-3D2D-4695-A065-232CDFCFE126}" dt="2021-11-11T21:56:16.591" v="3286"/>
          <ac:spMkLst>
            <pc:docMk/>
            <pc:sldMk cId="3711068535" sldId="346"/>
            <ac:spMk id="74" creationId="{90C880DF-D39D-4F2A-BDD8-06526DDF0362}"/>
          </ac:spMkLst>
        </pc:spChg>
        <pc:spChg chg="del">
          <ac:chgData name="Amelia Veith" userId="15bdf0d5-432d-4157-83ae-63e3a7e1dc2c" providerId="ADAL" clId="{A237F066-3D2D-4695-A065-232CDFCFE126}" dt="2021-11-11T21:27:46.981" v="2991" actId="478"/>
          <ac:spMkLst>
            <pc:docMk/>
            <pc:sldMk cId="3711068535" sldId="346"/>
            <ac:spMk id="110" creationId="{042081C4-E45F-4FE8-B20E-0B7406270FD2}"/>
          </ac:spMkLst>
        </pc:spChg>
        <pc:spChg chg="del">
          <ac:chgData name="Amelia Veith" userId="15bdf0d5-432d-4157-83ae-63e3a7e1dc2c" providerId="ADAL" clId="{A237F066-3D2D-4695-A065-232CDFCFE126}" dt="2021-11-11T21:27:46.981" v="2991" actId="478"/>
          <ac:spMkLst>
            <pc:docMk/>
            <pc:sldMk cId="3711068535" sldId="346"/>
            <ac:spMk id="129" creationId="{0920A331-AED8-4D26-8DE3-E72795FF515A}"/>
          </ac:spMkLst>
        </pc:spChg>
        <pc:spChg chg="del">
          <ac:chgData name="Amelia Veith" userId="15bdf0d5-432d-4157-83ae-63e3a7e1dc2c" providerId="ADAL" clId="{A237F066-3D2D-4695-A065-232CDFCFE126}" dt="2021-11-11T21:27:53.586" v="2992" actId="478"/>
          <ac:spMkLst>
            <pc:docMk/>
            <pc:sldMk cId="3711068535" sldId="346"/>
            <ac:spMk id="142" creationId="{5D2F036F-3102-49E5-8D19-213EC1A726AE}"/>
          </ac:spMkLst>
        </pc:spChg>
        <pc:spChg chg="del">
          <ac:chgData name="Amelia Veith" userId="15bdf0d5-432d-4157-83ae-63e3a7e1dc2c" providerId="ADAL" clId="{A237F066-3D2D-4695-A065-232CDFCFE126}" dt="2021-11-11T21:27:53.586" v="2992" actId="478"/>
          <ac:spMkLst>
            <pc:docMk/>
            <pc:sldMk cId="3711068535" sldId="346"/>
            <ac:spMk id="143" creationId="{4EE4EBF5-2502-4D2A-9A7B-62CB7A0BCA40}"/>
          </ac:spMkLst>
        </pc:spChg>
        <pc:spChg chg="mod">
          <ac:chgData name="Amelia Veith" userId="15bdf0d5-432d-4157-83ae-63e3a7e1dc2c" providerId="ADAL" clId="{A237F066-3D2D-4695-A065-232CDFCFE126}" dt="2021-11-12T21:51:09.906" v="4462" actId="14100"/>
          <ac:spMkLst>
            <pc:docMk/>
            <pc:sldMk cId="3711068535" sldId="346"/>
            <ac:spMk id="634" creationId="{00000000-0000-0000-0000-000000000000}"/>
          </ac:spMkLst>
        </pc:spChg>
        <pc:grpChg chg="add mod">
          <ac:chgData name="Amelia Veith" userId="15bdf0d5-432d-4157-83ae-63e3a7e1dc2c" providerId="ADAL" clId="{A237F066-3D2D-4695-A065-232CDFCFE126}" dt="2021-11-11T21:28:49.225" v="2997" actId="1076"/>
          <ac:grpSpMkLst>
            <pc:docMk/>
            <pc:sldMk cId="3711068535" sldId="346"/>
            <ac:grpSpMk id="2" creationId="{54B19354-1AA6-4400-9E46-483DE4840685}"/>
          </ac:grpSpMkLst>
        </pc:grpChg>
        <pc:grpChg chg="add del mod">
          <ac:chgData name="Amelia Veith" userId="15bdf0d5-432d-4157-83ae-63e3a7e1dc2c" providerId="ADAL" clId="{A237F066-3D2D-4695-A065-232CDFCFE126}" dt="2021-12-02T23:06:46.402" v="4541"/>
          <ac:grpSpMkLst>
            <pc:docMk/>
            <pc:sldMk cId="3711068535" sldId="346"/>
            <ac:grpSpMk id="32" creationId="{D9B8633D-02DE-4BD9-A8EC-E49846F56293}"/>
          </ac:grpSpMkLst>
        </pc:grpChg>
        <pc:grpChg chg="add mod">
          <ac:chgData name="Amelia Veith" userId="15bdf0d5-432d-4157-83ae-63e3a7e1dc2c" providerId="ADAL" clId="{A237F066-3D2D-4695-A065-232CDFCFE126}" dt="2021-11-11T21:28:37.802" v="2995" actId="164"/>
          <ac:grpSpMkLst>
            <pc:docMk/>
            <pc:sldMk cId="3711068535" sldId="346"/>
            <ac:grpSpMk id="44" creationId="{3BD3CE33-3D30-4BE9-B9A8-BFCCE93EE225}"/>
          </ac:grpSpMkLst>
        </pc:grpChg>
        <pc:grpChg chg="add mod">
          <ac:chgData name="Amelia Veith" userId="15bdf0d5-432d-4157-83ae-63e3a7e1dc2c" providerId="ADAL" clId="{A237F066-3D2D-4695-A065-232CDFCFE126}" dt="2021-11-11T21:28:37.802" v="2995" actId="164"/>
          <ac:grpSpMkLst>
            <pc:docMk/>
            <pc:sldMk cId="3711068535" sldId="346"/>
            <ac:grpSpMk id="53" creationId="{924C93A2-C48B-4AD6-80FF-A25B87CCE1C8}"/>
          </ac:grpSpMkLst>
        </pc:grpChg>
        <pc:grpChg chg="add del mod">
          <ac:chgData name="Amelia Veith" userId="15bdf0d5-432d-4157-83ae-63e3a7e1dc2c" providerId="ADAL" clId="{A237F066-3D2D-4695-A065-232CDFCFE126}" dt="2021-11-11T21:49:18.854" v="3246"/>
          <ac:grpSpMkLst>
            <pc:docMk/>
            <pc:sldMk cId="3711068535" sldId="346"/>
            <ac:grpSpMk id="68" creationId="{0E978F67-9E3F-42B4-BFFD-061D7254484F}"/>
          </ac:grpSpMkLst>
        </pc:grpChg>
        <pc:grpChg chg="add mod">
          <ac:chgData name="Amelia Veith" userId="15bdf0d5-432d-4157-83ae-63e3a7e1dc2c" providerId="ADAL" clId="{A237F066-3D2D-4695-A065-232CDFCFE126}" dt="2021-11-11T21:56:16.591" v="3286"/>
          <ac:grpSpMkLst>
            <pc:docMk/>
            <pc:sldMk cId="3711068535" sldId="346"/>
            <ac:grpSpMk id="72" creationId="{1176E6BD-A7E7-4B61-983D-1EE861EC6541}"/>
          </ac:grpSpMkLst>
        </pc:grpChg>
        <pc:grpChg chg="del">
          <ac:chgData name="Amelia Veith" userId="15bdf0d5-432d-4157-83ae-63e3a7e1dc2c" providerId="ADAL" clId="{A237F066-3D2D-4695-A065-232CDFCFE126}" dt="2021-11-11T21:27:53.586" v="2992" actId="478"/>
          <ac:grpSpMkLst>
            <pc:docMk/>
            <pc:sldMk cId="3711068535" sldId="346"/>
            <ac:grpSpMk id="111" creationId="{46F892FE-F166-41FB-B766-36069412481F}"/>
          </ac:grpSpMkLst>
        </pc:grpChg>
        <pc:grpChg chg="del">
          <ac:chgData name="Amelia Veith" userId="15bdf0d5-432d-4157-83ae-63e3a7e1dc2c" providerId="ADAL" clId="{A237F066-3D2D-4695-A065-232CDFCFE126}" dt="2021-11-11T21:27:46.981" v="2991" actId="478"/>
          <ac:grpSpMkLst>
            <pc:docMk/>
            <pc:sldMk cId="3711068535" sldId="346"/>
            <ac:grpSpMk id="130" creationId="{4AEFF8B8-80CA-408C-91D2-C448EDA5104D}"/>
          </ac:grpSpMkLst>
        </pc:grpChg>
        <pc:cxnChg chg="mod">
          <ac:chgData name="Amelia Veith" userId="15bdf0d5-432d-4157-83ae-63e3a7e1dc2c" providerId="ADAL" clId="{A237F066-3D2D-4695-A065-232CDFCFE126}" dt="2021-12-02T23:06:41.939" v="4538"/>
          <ac:cxnSpMkLst>
            <pc:docMk/>
            <pc:sldMk cId="3711068535" sldId="346"/>
            <ac:cxnSpMk id="37" creationId="{8568960E-B707-4FC7-99B3-949D83C915A2}"/>
          </ac:cxnSpMkLst>
        </pc:cxnChg>
        <pc:cxnChg chg="mod">
          <ac:chgData name="Amelia Veith" userId="15bdf0d5-432d-4157-83ae-63e3a7e1dc2c" providerId="ADAL" clId="{A237F066-3D2D-4695-A065-232CDFCFE126}" dt="2021-12-02T23:06:41.939" v="4538"/>
          <ac:cxnSpMkLst>
            <pc:docMk/>
            <pc:sldMk cId="3711068535" sldId="346"/>
            <ac:cxnSpMk id="38" creationId="{9630C062-D01D-4B52-AE1E-6622F3018C16}"/>
          </ac:cxnSpMkLst>
        </pc:cxnChg>
        <pc:cxnChg chg="mod">
          <ac:chgData name="Amelia Veith" userId="15bdf0d5-432d-4157-83ae-63e3a7e1dc2c" providerId="ADAL" clId="{A237F066-3D2D-4695-A065-232CDFCFE126}" dt="2021-12-02T23:06:41.939" v="4538"/>
          <ac:cxnSpMkLst>
            <pc:docMk/>
            <pc:sldMk cId="3711068535" sldId="346"/>
            <ac:cxnSpMk id="39" creationId="{5DE0DA59-9BD8-4941-B5AA-40B0ED7E08EC}"/>
          </ac:cxnSpMkLst>
        </pc:cxnChg>
        <pc:cxnChg chg="mod">
          <ac:chgData name="Amelia Veith" userId="15bdf0d5-432d-4157-83ae-63e3a7e1dc2c" providerId="ADAL" clId="{A237F066-3D2D-4695-A065-232CDFCFE126}" dt="2021-11-11T21:28:31.414" v="2994"/>
          <ac:cxnSpMkLst>
            <pc:docMk/>
            <pc:sldMk cId="3711068535" sldId="346"/>
            <ac:cxnSpMk id="49" creationId="{C1B4F9B4-415B-4B59-B738-D5A9F3D65E2E}"/>
          </ac:cxnSpMkLst>
        </pc:cxnChg>
        <pc:cxnChg chg="mod">
          <ac:chgData name="Amelia Veith" userId="15bdf0d5-432d-4157-83ae-63e3a7e1dc2c" providerId="ADAL" clId="{A237F066-3D2D-4695-A065-232CDFCFE126}" dt="2021-11-11T21:28:31.414" v="2994"/>
          <ac:cxnSpMkLst>
            <pc:docMk/>
            <pc:sldMk cId="3711068535" sldId="346"/>
            <ac:cxnSpMk id="50" creationId="{F3FF5AAF-3248-4405-A027-548AE35AACD0}"/>
          </ac:cxnSpMkLst>
        </pc:cxnChg>
        <pc:cxnChg chg="mod">
          <ac:chgData name="Amelia Veith" userId="15bdf0d5-432d-4157-83ae-63e3a7e1dc2c" providerId="ADAL" clId="{A237F066-3D2D-4695-A065-232CDFCFE126}" dt="2021-11-11T21:28:31.414" v="2994"/>
          <ac:cxnSpMkLst>
            <pc:docMk/>
            <pc:sldMk cId="3711068535" sldId="346"/>
            <ac:cxnSpMk id="51" creationId="{072A984D-8929-410B-9EB2-2240DFC86FC2}"/>
          </ac:cxnSpMkLst>
        </pc:cxnChg>
        <pc:cxnChg chg="mod">
          <ac:chgData name="Amelia Veith" userId="15bdf0d5-432d-4157-83ae-63e3a7e1dc2c" providerId="ADAL" clId="{A237F066-3D2D-4695-A065-232CDFCFE126}" dt="2021-11-11T21:28:31.414" v="2994"/>
          <ac:cxnSpMkLst>
            <pc:docMk/>
            <pc:sldMk cId="3711068535" sldId="346"/>
            <ac:cxnSpMk id="52" creationId="{CD8700FC-FAD4-4443-935A-7BDAC774EEA6}"/>
          </ac:cxnSpMkLst>
        </pc:cxnChg>
        <pc:cxnChg chg="mod">
          <ac:chgData name="Amelia Veith" userId="15bdf0d5-432d-4157-83ae-63e3a7e1dc2c" providerId="ADAL" clId="{A237F066-3D2D-4695-A065-232CDFCFE126}" dt="2021-11-11T21:28:31.414" v="2994"/>
          <ac:cxnSpMkLst>
            <pc:docMk/>
            <pc:sldMk cId="3711068535" sldId="346"/>
            <ac:cxnSpMk id="58" creationId="{4642CD0D-76D9-4A53-BE26-D37A9A56659F}"/>
          </ac:cxnSpMkLst>
        </pc:cxnChg>
        <pc:cxnChg chg="mod">
          <ac:chgData name="Amelia Veith" userId="15bdf0d5-432d-4157-83ae-63e3a7e1dc2c" providerId="ADAL" clId="{A237F066-3D2D-4695-A065-232CDFCFE126}" dt="2021-11-11T21:28:31.414" v="2994"/>
          <ac:cxnSpMkLst>
            <pc:docMk/>
            <pc:sldMk cId="3711068535" sldId="346"/>
            <ac:cxnSpMk id="59" creationId="{17E5DFE8-F532-4710-A988-1768CDB532EE}"/>
          </ac:cxnSpMkLst>
        </pc:cxnChg>
        <pc:cxnChg chg="mod">
          <ac:chgData name="Amelia Veith" userId="15bdf0d5-432d-4157-83ae-63e3a7e1dc2c" providerId="ADAL" clId="{A237F066-3D2D-4695-A065-232CDFCFE126}" dt="2021-11-11T21:28:31.414" v="2994"/>
          <ac:cxnSpMkLst>
            <pc:docMk/>
            <pc:sldMk cId="3711068535" sldId="346"/>
            <ac:cxnSpMk id="60" creationId="{A4CC2C5D-D971-45F5-AD1C-9DD58967C009}"/>
          </ac:cxnSpMkLst>
        </pc:cxnChg>
        <pc:cxnChg chg="mod">
          <ac:chgData name="Amelia Veith" userId="15bdf0d5-432d-4157-83ae-63e3a7e1dc2c" providerId="ADAL" clId="{A237F066-3D2D-4695-A065-232CDFCFE126}" dt="2021-11-11T21:28:31.414" v="2994"/>
          <ac:cxnSpMkLst>
            <pc:docMk/>
            <pc:sldMk cId="3711068535" sldId="346"/>
            <ac:cxnSpMk id="61" creationId="{75D4D4FA-C7C6-47F9-8CD8-D4E90C40644C}"/>
          </ac:cxnSpMkLst>
        </pc:cxnChg>
        <pc:cxnChg chg="add mod">
          <ac:chgData name="Amelia Veith" userId="15bdf0d5-432d-4157-83ae-63e3a7e1dc2c" providerId="ADAL" clId="{A237F066-3D2D-4695-A065-232CDFCFE126}" dt="2021-11-11T21:28:37.802" v="2995" actId="164"/>
          <ac:cxnSpMkLst>
            <pc:docMk/>
            <pc:sldMk cId="3711068535" sldId="346"/>
            <ac:cxnSpMk id="62" creationId="{2C182242-85E6-40B4-AE70-82944E01D684}"/>
          </ac:cxnSpMkLst>
        </pc:cxnChg>
        <pc:cxnChg chg="add mod">
          <ac:chgData name="Amelia Veith" userId="15bdf0d5-432d-4157-83ae-63e3a7e1dc2c" providerId="ADAL" clId="{A237F066-3D2D-4695-A065-232CDFCFE126}" dt="2021-11-11T21:28:37.802" v="2995" actId="164"/>
          <ac:cxnSpMkLst>
            <pc:docMk/>
            <pc:sldMk cId="3711068535" sldId="346"/>
            <ac:cxnSpMk id="64" creationId="{CB424BFD-C770-41A2-B0D7-1EA3A91EDDB7}"/>
          </ac:cxnSpMkLst>
        </pc:cxnChg>
        <pc:cxnChg chg="add mod">
          <ac:chgData name="Amelia Veith" userId="15bdf0d5-432d-4157-83ae-63e3a7e1dc2c" providerId="ADAL" clId="{A237F066-3D2D-4695-A065-232CDFCFE126}" dt="2021-11-11T21:28:37.802" v="2995" actId="164"/>
          <ac:cxnSpMkLst>
            <pc:docMk/>
            <pc:sldMk cId="3711068535" sldId="346"/>
            <ac:cxnSpMk id="65" creationId="{E3C1C8DD-DF84-497C-9FF0-106EF83EBD32}"/>
          </ac:cxnSpMkLst>
        </pc:cxnChg>
        <pc:cxnChg chg="mod">
          <ac:chgData name="Amelia Veith" userId="15bdf0d5-432d-4157-83ae-63e3a7e1dc2c" providerId="ADAL" clId="{A237F066-3D2D-4695-A065-232CDFCFE126}" dt="2021-11-11T21:27:53.586" v="2992" actId="478"/>
          <ac:cxnSpMkLst>
            <pc:docMk/>
            <pc:sldMk cId="3711068535" sldId="346"/>
            <ac:cxnSpMk id="114" creationId="{14EEBE12-7B6E-4654-90BA-6BEA3E8D2FB2}"/>
          </ac:cxnSpMkLst>
        </pc:cxnChg>
        <pc:cxnChg chg="mod">
          <ac:chgData name="Amelia Veith" userId="15bdf0d5-432d-4157-83ae-63e3a7e1dc2c" providerId="ADAL" clId="{A237F066-3D2D-4695-A065-232CDFCFE126}" dt="2021-11-11T21:27:53.586" v="2992" actId="478"/>
          <ac:cxnSpMkLst>
            <pc:docMk/>
            <pc:sldMk cId="3711068535" sldId="346"/>
            <ac:cxnSpMk id="115" creationId="{93B9F7B3-DA37-4CBC-BF6E-27F2F57D5965}"/>
          </ac:cxnSpMkLst>
        </pc:cxnChg>
        <pc:cxnChg chg="mod">
          <ac:chgData name="Amelia Veith" userId="15bdf0d5-432d-4157-83ae-63e3a7e1dc2c" providerId="ADAL" clId="{A237F066-3D2D-4695-A065-232CDFCFE126}" dt="2021-11-11T21:27:53.586" v="2992" actId="478"/>
          <ac:cxnSpMkLst>
            <pc:docMk/>
            <pc:sldMk cId="3711068535" sldId="346"/>
            <ac:cxnSpMk id="127" creationId="{AE83DF23-9C4D-4F96-A2C0-FC665C008968}"/>
          </ac:cxnSpMkLst>
        </pc:cxnChg>
        <pc:cxnChg chg="mod">
          <ac:chgData name="Amelia Veith" userId="15bdf0d5-432d-4157-83ae-63e3a7e1dc2c" providerId="ADAL" clId="{A237F066-3D2D-4695-A065-232CDFCFE126}" dt="2021-11-11T21:27:53.586" v="2992" actId="478"/>
          <ac:cxnSpMkLst>
            <pc:docMk/>
            <pc:sldMk cId="3711068535" sldId="346"/>
            <ac:cxnSpMk id="128" creationId="{78995EA1-5A20-45B3-837C-72404A52A33C}"/>
          </ac:cxnSpMkLst>
        </pc:cxnChg>
        <pc:cxnChg chg="del mod">
          <ac:chgData name="Amelia Veith" userId="15bdf0d5-432d-4157-83ae-63e3a7e1dc2c" providerId="ADAL" clId="{A237F066-3D2D-4695-A065-232CDFCFE126}" dt="2021-11-11T21:27:46.981" v="2991" actId="478"/>
          <ac:cxnSpMkLst>
            <pc:docMk/>
            <pc:sldMk cId="3711068535" sldId="346"/>
            <ac:cxnSpMk id="144" creationId="{798E44F8-F8F3-422F-BF7F-ED3AB5AA0F99}"/>
          </ac:cxnSpMkLst>
        </pc:cxnChg>
        <pc:cxnChg chg="del mod">
          <ac:chgData name="Amelia Veith" userId="15bdf0d5-432d-4157-83ae-63e3a7e1dc2c" providerId="ADAL" clId="{A237F066-3D2D-4695-A065-232CDFCFE126}" dt="2021-11-11T21:27:46.981" v="2991" actId="478"/>
          <ac:cxnSpMkLst>
            <pc:docMk/>
            <pc:sldMk cId="3711068535" sldId="346"/>
            <ac:cxnSpMk id="145" creationId="{BFEA479B-E68A-4199-9714-DC2C0422C9FE}"/>
          </ac:cxnSpMkLst>
        </pc:cxnChg>
      </pc:sldChg>
      <pc:sldChg chg="addSp delSp modSp add mod modAnim">
        <pc:chgData name="Amelia Veith" userId="15bdf0d5-432d-4157-83ae-63e3a7e1dc2c" providerId="ADAL" clId="{A237F066-3D2D-4695-A065-232CDFCFE126}" dt="2021-11-12T21:51:40.410" v="4464"/>
        <pc:sldMkLst>
          <pc:docMk/>
          <pc:sldMk cId="891375708" sldId="347"/>
        </pc:sldMkLst>
        <pc:spChg chg="add mod">
          <ac:chgData name="Amelia Veith" userId="15bdf0d5-432d-4157-83ae-63e3a7e1dc2c" providerId="ADAL" clId="{A237F066-3D2D-4695-A065-232CDFCFE126}" dt="2021-11-11T21:29:40.997" v="3004" actId="164"/>
          <ac:spMkLst>
            <pc:docMk/>
            <pc:sldMk cId="891375708" sldId="347"/>
            <ac:spMk id="32" creationId="{31D05408-A340-4CA1-BF01-B0C0B1FF797E}"/>
          </ac:spMkLst>
        </pc:spChg>
        <pc:spChg chg="add mod">
          <ac:chgData name="Amelia Veith" userId="15bdf0d5-432d-4157-83ae-63e3a7e1dc2c" providerId="ADAL" clId="{A237F066-3D2D-4695-A065-232CDFCFE126}" dt="2021-11-11T21:32:34.655" v="3038" actId="207"/>
          <ac:spMkLst>
            <pc:docMk/>
            <pc:sldMk cId="891375708" sldId="347"/>
            <ac:spMk id="33" creationId="{E57CD228-C4EF-4BF4-9485-D6596B1CDB21}"/>
          </ac:spMkLst>
        </pc:spChg>
        <pc:spChg chg="add mod">
          <ac:chgData name="Amelia Veith" userId="15bdf0d5-432d-4157-83ae-63e3a7e1dc2c" providerId="ADAL" clId="{A237F066-3D2D-4695-A065-232CDFCFE126}" dt="2021-11-11T21:29:40.997" v="3004" actId="164"/>
          <ac:spMkLst>
            <pc:docMk/>
            <pc:sldMk cId="891375708" sldId="347"/>
            <ac:spMk id="34" creationId="{C3289F64-1DC3-40BB-81A9-929646D247F8}"/>
          </ac:spMkLst>
        </pc:spChg>
        <pc:spChg chg="mod">
          <ac:chgData name="Amelia Veith" userId="15bdf0d5-432d-4157-83ae-63e3a7e1dc2c" providerId="ADAL" clId="{A237F066-3D2D-4695-A065-232CDFCFE126}" dt="2021-11-11T21:29:33.667" v="3003"/>
          <ac:spMkLst>
            <pc:docMk/>
            <pc:sldMk cId="891375708" sldId="347"/>
            <ac:spMk id="36" creationId="{6641FAA2-5045-4BAB-BE3F-04F738912254}"/>
          </ac:spMkLst>
        </pc:spChg>
        <pc:spChg chg="mod">
          <ac:chgData name="Amelia Veith" userId="15bdf0d5-432d-4157-83ae-63e3a7e1dc2c" providerId="ADAL" clId="{A237F066-3D2D-4695-A065-232CDFCFE126}" dt="2021-11-11T21:29:33.667" v="3003"/>
          <ac:spMkLst>
            <pc:docMk/>
            <pc:sldMk cId="891375708" sldId="347"/>
            <ac:spMk id="38" creationId="{4D5C7D7A-B583-441D-8B94-26BF0C4D8108}"/>
          </ac:spMkLst>
        </pc:spChg>
        <pc:spChg chg="mod">
          <ac:chgData name="Amelia Veith" userId="15bdf0d5-432d-4157-83ae-63e3a7e1dc2c" providerId="ADAL" clId="{A237F066-3D2D-4695-A065-232CDFCFE126}" dt="2021-11-11T21:29:33.667" v="3003"/>
          <ac:spMkLst>
            <pc:docMk/>
            <pc:sldMk cId="891375708" sldId="347"/>
            <ac:spMk id="39" creationId="{8991A558-818D-4150-B072-08B92F0DA581}"/>
          </ac:spMkLst>
        </pc:spChg>
        <pc:spChg chg="mod">
          <ac:chgData name="Amelia Veith" userId="15bdf0d5-432d-4157-83ae-63e3a7e1dc2c" providerId="ADAL" clId="{A237F066-3D2D-4695-A065-232CDFCFE126}" dt="2021-11-11T21:29:33.667" v="3003"/>
          <ac:spMkLst>
            <pc:docMk/>
            <pc:sldMk cId="891375708" sldId="347"/>
            <ac:spMk id="40" creationId="{47E56433-098F-4263-BBEF-ACA0AD2C6975}"/>
          </ac:spMkLst>
        </pc:spChg>
        <pc:spChg chg="mod">
          <ac:chgData name="Amelia Veith" userId="15bdf0d5-432d-4157-83ae-63e3a7e1dc2c" providerId="ADAL" clId="{A237F066-3D2D-4695-A065-232CDFCFE126}" dt="2021-11-11T21:29:33.667" v="3003"/>
          <ac:spMkLst>
            <pc:docMk/>
            <pc:sldMk cId="891375708" sldId="347"/>
            <ac:spMk id="41" creationId="{DCE2AB29-96E2-45CA-B2B1-9C7946F0A412}"/>
          </ac:spMkLst>
        </pc:spChg>
        <pc:spChg chg="mod">
          <ac:chgData name="Amelia Veith" userId="15bdf0d5-432d-4157-83ae-63e3a7e1dc2c" providerId="ADAL" clId="{A237F066-3D2D-4695-A065-232CDFCFE126}" dt="2021-11-11T21:38:33.246" v="3089" actId="207"/>
          <ac:spMkLst>
            <pc:docMk/>
            <pc:sldMk cId="891375708" sldId="347"/>
            <ac:spMk id="42" creationId="{CFC85434-A50F-4DFE-B9C2-10E078088B8B}"/>
          </ac:spMkLst>
        </pc:spChg>
        <pc:spChg chg="mod">
          <ac:chgData name="Amelia Veith" userId="15bdf0d5-432d-4157-83ae-63e3a7e1dc2c" providerId="ADAL" clId="{A237F066-3D2D-4695-A065-232CDFCFE126}" dt="2021-11-11T21:29:33.667" v="3003"/>
          <ac:spMkLst>
            <pc:docMk/>
            <pc:sldMk cId="891375708" sldId="347"/>
            <ac:spMk id="67" creationId="{2681EE62-B263-4F6E-8B94-F80C2D54E752}"/>
          </ac:spMkLst>
        </pc:spChg>
        <pc:spChg chg="mod">
          <ac:chgData name="Amelia Veith" userId="15bdf0d5-432d-4157-83ae-63e3a7e1dc2c" providerId="ADAL" clId="{A237F066-3D2D-4695-A065-232CDFCFE126}" dt="2021-11-11T21:29:33.667" v="3003"/>
          <ac:spMkLst>
            <pc:docMk/>
            <pc:sldMk cId="891375708" sldId="347"/>
            <ac:spMk id="68" creationId="{D146F25B-9EB6-4604-BB84-AAA3E59D68DE}"/>
          </ac:spMkLst>
        </pc:spChg>
        <pc:spChg chg="add mod">
          <ac:chgData name="Amelia Veith" userId="15bdf0d5-432d-4157-83ae-63e3a7e1dc2c" providerId="ADAL" clId="{A237F066-3D2D-4695-A065-232CDFCFE126}" dt="2021-11-11T21:29:40.997" v="3004" actId="164"/>
          <ac:spMkLst>
            <pc:docMk/>
            <pc:sldMk cId="891375708" sldId="347"/>
            <ac:spMk id="69" creationId="{E99EF03B-4CAC-43C1-9DC8-11180CAA53B3}"/>
          </ac:spMkLst>
        </pc:spChg>
        <pc:spChg chg="add mod">
          <ac:chgData name="Amelia Veith" userId="15bdf0d5-432d-4157-83ae-63e3a7e1dc2c" providerId="ADAL" clId="{A237F066-3D2D-4695-A065-232CDFCFE126}" dt="2021-11-11T21:29:40.997" v="3004" actId="164"/>
          <ac:spMkLst>
            <pc:docMk/>
            <pc:sldMk cId="891375708" sldId="347"/>
            <ac:spMk id="70" creationId="{859A737B-B3B2-40EB-8E2C-3A257FBF26FA}"/>
          </ac:spMkLst>
        </pc:spChg>
        <pc:spChg chg="mod">
          <ac:chgData name="Amelia Veith" userId="15bdf0d5-432d-4157-83ae-63e3a7e1dc2c" providerId="ADAL" clId="{A237F066-3D2D-4695-A065-232CDFCFE126}" dt="2021-11-11T21:29:33.667" v="3003"/>
          <ac:spMkLst>
            <pc:docMk/>
            <pc:sldMk cId="891375708" sldId="347"/>
            <ac:spMk id="72" creationId="{88FF9CAC-057C-4F56-82B2-7D93E395B6FD}"/>
          </ac:spMkLst>
        </pc:spChg>
        <pc:spChg chg="mod">
          <ac:chgData name="Amelia Veith" userId="15bdf0d5-432d-4157-83ae-63e3a7e1dc2c" providerId="ADAL" clId="{A237F066-3D2D-4695-A065-232CDFCFE126}" dt="2021-11-11T21:29:33.667" v="3003"/>
          <ac:spMkLst>
            <pc:docMk/>
            <pc:sldMk cId="891375708" sldId="347"/>
            <ac:spMk id="74" creationId="{5DA6DEE6-8087-4B2E-AD38-431C6342D0BC}"/>
          </ac:spMkLst>
        </pc:spChg>
        <pc:spChg chg="mod">
          <ac:chgData name="Amelia Veith" userId="15bdf0d5-432d-4157-83ae-63e3a7e1dc2c" providerId="ADAL" clId="{A237F066-3D2D-4695-A065-232CDFCFE126}" dt="2021-11-11T21:29:33.667" v="3003"/>
          <ac:spMkLst>
            <pc:docMk/>
            <pc:sldMk cId="891375708" sldId="347"/>
            <ac:spMk id="75" creationId="{2E1F1B57-090B-46C1-B510-1A0A870B0050}"/>
          </ac:spMkLst>
        </pc:spChg>
        <pc:spChg chg="mod">
          <ac:chgData name="Amelia Veith" userId="15bdf0d5-432d-4157-83ae-63e3a7e1dc2c" providerId="ADAL" clId="{A237F066-3D2D-4695-A065-232CDFCFE126}" dt="2021-11-11T21:29:33.667" v="3003"/>
          <ac:spMkLst>
            <pc:docMk/>
            <pc:sldMk cId="891375708" sldId="347"/>
            <ac:spMk id="76" creationId="{AE736E95-74FF-496B-8035-FE041A261746}"/>
          </ac:spMkLst>
        </pc:spChg>
        <pc:spChg chg="mod">
          <ac:chgData name="Amelia Veith" userId="15bdf0d5-432d-4157-83ae-63e3a7e1dc2c" providerId="ADAL" clId="{A237F066-3D2D-4695-A065-232CDFCFE126}" dt="2021-11-11T21:29:33.667" v="3003"/>
          <ac:spMkLst>
            <pc:docMk/>
            <pc:sldMk cId="891375708" sldId="347"/>
            <ac:spMk id="77" creationId="{1BE342DF-61A3-498E-81E2-612E8BA1EFB5}"/>
          </ac:spMkLst>
        </pc:spChg>
        <pc:spChg chg="mod">
          <ac:chgData name="Amelia Veith" userId="15bdf0d5-432d-4157-83ae-63e3a7e1dc2c" providerId="ADAL" clId="{A237F066-3D2D-4695-A065-232CDFCFE126}" dt="2021-11-11T21:29:33.667" v="3003"/>
          <ac:spMkLst>
            <pc:docMk/>
            <pc:sldMk cId="891375708" sldId="347"/>
            <ac:spMk id="78" creationId="{3E87BEB9-079C-446E-B57C-9699B22BB492}"/>
          </ac:spMkLst>
        </pc:spChg>
        <pc:spChg chg="mod">
          <ac:chgData name="Amelia Veith" userId="15bdf0d5-432d-4157-83ae-63e3a7e1dc2c" providerId="ADAL" clId="{A237F066-3D2D-4695-A065-232CDFCFE126}" dt="2021-11-11T21:29:33.667" v="3003"/>
          <ac:spMkLst>
            <pc:docMk/>
            <pc:sldMk cId="891375708" sldId="347"/>
            <ac:spMk id="79" creationId="{F47EB39B-8B94-4426-8D5D-D35F39FF320A}"/>
          </ac:spMkLst>
        </pc:spChg>
        <pc:spChg chg="add mod">
          <ac:chgData name="Amelia Veith" userId="15bdf0d5-432d-4157-83ae-63e3a7e1dc2c" providerId="ADAL" clId="{A237F066-3D2D-4695-A065-232CDFCFE126}" dt="2021-11-11T21:29:40.997" v="3004" actId="164"/>
          <ac:spMkLst>
            <pc:docMk/>
            <pc:sldMk cId="891375708" sldId="347"/>
            <ac:spMk id="80" creationId="{A9A0ADFA-D2D3-4BFB-8299-F032558FBF71}"/>
          </ac:spMkLst>
        </pc:spChg>
        <pc:spChg chg="mod">
          <ac:chgData name="Amelia Veith" userId="15bdf0d5-432d-4157-83ae-63e3a7e1dc2c" providerId="ADAL" clId="{A237F066-3D2D-4695-A065-232CDFCFE126}" dt="2021-11-11T21:29:33.667" v="3003"/>
          <ac:spMkLst>
            <pc:docMk/>
            <pc:sldMk cId="891375708" sldId="347"/>
            <ac:spMk id="82" creationId="{19A856B0-799D-4A3A-B5C4-5F2B7B1EACD6}"/>
          </ac:spMkLst>
        </pc:spChg>
        <pc:spChg chg="mod">
          <ac:chgData name="Amelia Veith" userId="15bdf0d5-432d-4157-83ae-63e3a7e1dc2c" providerId="ADAL" clId="{A237F066-3D2D-4695-A065-232CDFCFE126}" dt="2021-11-11T21:29:33.667" v="3003"/>
          <ac:spMkLst>
            <pc:docMk/>
            <pc:sldMk cId="891375708" sldId="347"/>
            <ac:spMk id="84" creationId="{80DCAF89-943B-416B-A625-CCA3C15ADDA0}"/>
          </ac:spMkLst>
        </pc:spChg>
        <pc:spChg chg="mod">
          <ac:chgData name="Amelia Veith" userId="15bdf0d5-432d-4157-83ae-63e3a7e1dc2c" providerId="ADAL" clId="{A237F066-3D2D-4695-A065-232CDFCFE126}" dt="2021-11-11T21:29:33.667" v="3003"/>
          <ac:spMkLst>
            <pc:docMk/>
            <pc:sldMk cId="891375708" sldId="347"/>
            <ac:spMk id="85" creationId="{40A0D889-284C-48A9-8EE6-76B62C95D11D}"/>
          </ac:spMkLst>
        </pc:spChg>
        <pc:spChg chg="mod">
          <ac:chgData name="Amelia Veith" userId="15bdf0d5-432d-4157-83ae-63e3a7e1dc2c" providerId="ADAL" clId="{A237F066-3D2D-4695-A065-232CDFCFE126}" dt="2021-11-11T21:29:33.667" v="3003"/>
          <ac:spMkLst>
            <pc:docMk/>
            <pc:sldMk cId="891375708" sldId="347"/>
            <ac:spMk id="86" creationId="{859A1209-9686-4AD7-84B3-78BC974DBF9E}"/>
          </ac:spMkLst>
        </pc:spChg>
        <pc:spChg chg="mod">
          <ac:chgData name="Amelia Veith" userId="15bdf0d5-432d-4157-83ae-63e3a7e1dc2c" providerId="ADAL" clId="{A237F066-3D2D-4695-A065-232CDFCFE126}" dt="2021-11-11T21:29:33.667" v="3003"/>
          <ac:spMkLst>
            <pc:docMk/>
            <pc:sldMk cId="891375708" sldId="347"/>
            <ac:spMk id="87" creationId="{644546E0-4CA3-4F90-A279-83F507448CFB}"/>
          </ac:spMkLst>
        </pc:spChg>
        <pc:spChg chg="mod">
          <ac:chgData name="Amelia Veith" userId="15bdf0d5-432d-4157-83ae-63e3a7e1dc2c" providerId="ADAL" clId="{A237F066-3D2D-4695-A065-232CDFCFE126}" dt="2021-11-11T21:29:33.667" v="3003"/>
          <ac:spMkLst>
            <pc:docMk/>
            <pc:sldMk cId="891375708" sldId="347"/>
            <ac:spMk id="88" creationId="{17989894-1BA6-4651-9856-F3B286D72FB1}"/>
          </ac:spMkLst>
        </pc:spChg>
        <pc:spChg chg="mod">
          <ac:chgData name="Amelia Veith" userId="15bdf0d5-432d-4157-83ae-63e3a7e1dc2c" providerId="ADAL" clId="{A237F066-3D2D-4695-A065-232CDFCFE126}" dt="2021-11-11T21:29:33.667" v="3003"/>
          <ac:spMkLst>
            <pc:docMk/>
            <pc:sldMk cId="891375708" sldId="347"/>
            <ac:spMk id="89" creationId="{ACCE2298-281C-4E76-87AE-FF4C6A51BE9C}"/>
          </ac:spMkLst>
        </pc:spChg>
        <pc:spChg chg="add mod">
          <ac:chgData name="Amelia Veith" userId="15bdf0d5-432d-4157-83ae-63e3a7e1dc2c" providerId="ADAL" clId="{A237F066-3D2D-4695-A065-232CDFCFE126}" dt="2021-11-11T21:29:40.997" v="3004" actId="164"/>
          <ac:spMkLst>
            <pc:docMk/>
            <pc:sldMk cId="891375708" sldId="347"/>
            <ac:spMk id="90" creationId="{3BAA9F06-3B38-4F39-A6CC-F3148CEE71F2}"/>
          </ac:spMkLst>
        </pc:spChg>
        <pc:spChg chg="add mod">
          <ac:chgData name="Amelia Veith" userId="15bdf0d5-432d-4157-83ae-63e3a7e1dc2c" providerId="ADAL" clId="{A237F066-3D2D-4695-A065-232CDFCFE126}" dt="2021-11-11T21:29:40.997" v="3004" actId="164"/>
          <ac:spMkLst>
            <pc:docMk/>
            <pc:sldMk cId="891375708" sldId="347"/>
            <ac:spMk id="91" creationId="{6491FC8C-A00A-455D-80E7-B186FCFBBA09}"/>
          </ac:spMkLst>
        </pc:spChg>
        <pc:spChg chg="add del mod">
          <ac:chgData name="Amelia Veith" userId="15bdf0d5-432d-4157-83ae-63e3a7e1dc2c" providerId="ADAL" clId="{A237F066-3D2D-4695-A065-232CDFCFE126}" dt="2021-11-11T21:56:19.083" v="3287" actId="478"/>
          <ac:spMkLst>
            <pc:docMk/>
            <pc:sldMk cId="891375708" sldId="347"/>
            <ac:spMk id="114" creationId="{B85BF498-E286-4ECC-8A0D-725E77B79631}"/>
          </ac:spMkLst>
        </pc:spChg>
        <pc:spChg chg="mod">
          <ac:chgData name="Amelia Veith" userId="15bdf0d5-432d-4157-83ae-63e3a7e1dc2c" providerId="ADAL" clId="{A237F066-3D2D-4695-A065-232CDFCFE126}" dt="2021-11-11T21:56:20.368" v="3288"/>
          <ac:spMkLst>
            <pc:docMk/>
            <pc:sldMk cId="891375708" sldId="347"/>
            <ac:spMk id="116" creationId="{80CA67FA-51E3-4E12-B5E1-0574B51685B0}"/>
          </ac:spMkLst>
        </pc:spChg>
        <pc:spChg chg="mod">
          <ac:chgData name="Amelia Veith" userId="15bdf0d5-432d-4157-83ae-63e3a7e1dc2c" providerId="ADAL" clId="{A237F066-3D2D-4695-A065-232CDFCFE126}" dt="2021-11-11T21:56:20.368" v="3288"/>
          <ac:spMkLst>
            <pc:docMk/>
            <pc:sldMk cId="891375708" sldId="347"/>
            <ac:spMk id="117" creationId="{3254D5E3-27C3-4D47-9AE0-8AAB05697F05}"/>
          </ac:spMkLst>
        </pc:spChg>
        <pc:grpChg chg="del mod">
          <ac:chgData name="Amelia Veith" userId="15bdf0d5-432d-4157-83ae-63e3a7e1dc2c" providerId="ADAL" clId="{A237F066-3D2D-4695-A065-232CDFCFE126}" dt="2021-11-11T21:29:09.482" v="3002" actId="478"/>
          <ac:grpSpMkLst>
            <pc:docMk/>
            <pc:sldMk cId="891375708" sldId="347"/>
            <ac:grpSpMk id="2" creationId="{54B19354-1AA6-4400-9E46-483DE4840685}"/>
          </ac:grpSpMkLst>
        </pc:grpChg>
        <pc:grpChg chg="add mod">
          <ac:chgData name="Amelia Veith" userId="15bdf0d5-432d-4157-83ae-63e3a7e1dc2c" providerId="ADAL" clId="{A237F066-3D2D-4695-A065-232CDFCFE126}" dt="2021-11-11T21:30:23.198" v="3022" actId="688"/>
          <ac:grpSpMkLst>
            <pc:docMk/>
            <pc:sldMk cId="891375708" sldId="347"/>
            <ac:grpSpMk id="3" creationId="{71F5679A-FD0B-4DBE-A27F-E174C3181378}"/>
          </ac:grpSpMkLst>
        </pc:grpChg>
        <pc:grpChg chg="add mod">
          <ac:chgData name="Amelia Veith" userId="15bdf0d5-432d-4157-83ae-63e3a7e1dc2c" providerId="ADAL" clId="{A237F066-3D2D-4695-A065-232CDFCFE126}" dt="2021-11-11T21:29:40.997" v="3004" actId="164"/>
          <ac:grpSpMkLst>
            <pc:docMk/>
            <pc:sldMk cId="891375708" sldId="347"/>
            <ac:grpSpMk id="35" creationId="{E03EB0B2-2FCE-43F0-879A-2A0F3E6D7B67}"/>
          </ac:grpSpMkLst>
        </pc:grpChg>
        <pc:grpChg chg="mod">
          <ac:chgData name="Amelia Veith" userId="15bdf0d5-432d-4157-83ae-63e3a7e1dc2c" providerId="ADAL" clId="{A237F066-3D2D-4695-A065-232CDFCFE126}" dt="2021-11-11T21:29:33.667" v="3003"/>
          <ac:grpSpMkLst>
            <pc:docMk/>
            <pc:sldMk cId="891375708" sldId="347"/>
            <ac:grpSpMk id="37" creationId="{D3E76FE3-EBFA-46A8-8A85-3CCA0DC45D43}"/>
          </ac:grpSpMkLst>
        </pc:grpChg>
        <pc:grpChg chg="add mod">
          <ac:chgData name="Amelia Veith" userId="15bdf0d5-432d-4157-83ae-63e3a7e1dc2c" providerId="ADAL" clId="{A237F066-3D2D-4695-A065-232CDFCFE126}" dt="2021-11-11T21:29:40.997" v="3004" actId="164"/>
          <ac:grpSpMkLst>
            <pc:docMk/>
            <pc:sldMk cId="891375708" sldId="347"/>
            <ac:grpSpMk id="71" creationId="{9EF4C991-0F88-449C-8920-6A9F3B2716BE}"/>
          </ac:grpSpMkLst>
        </pc:grpChg>
        <pc:grpChg chg="mod">
          <ac:chgData name="Amelia Veith" userId="15bdf0d5-432d-4157-83ae-63e3a7e1dc2c" providerId="ADAL" clId="{A237F066-3D2D-4695-A065-232CDFCFE126}" dt="2021-11-11T21:29:33.667" v="3003"/>
          <ac:grpSpMkLst>
            <pc:docMk/>
            <pc:sldMk cId="891375708" sldId="347"/>
            <ac:grpSpMk id="73" creationId="{554C4B39-E21C-48A2-A276-11513726A10F}"/>
          </ac:grpSpMkLst>
        </pc:grpChg>
        <pc:grpChg chg="add mod">
          <ac:chgData name="Amelia Veith" userId="15bdf0d5-432d-4157-83ae-63e3a7e1dc2c" providerId="ADAL" clId="{A237F066-3D2D-4695-A065-232CDFCFE126}" dt="2021-11-11T21:29:40.997" v="3004" actId="164"/>
          <ac:grpSpMkLst>
            <pc:docMk/>
            <pc:sldMk cId="891375708" sldId="347"/>
            <ac:grpSpMk id="81" creationId="{C2C3FF29-E611-4929-AE6F-3D62D8E11140}"/>
          </ac:grpSpMkLst>
        </pc:grpChg>
        <pc:grpChg chg="mod">
          <ac:chgData name="Amelia Veith" userId="15bdf0d5-432d-4157-83ae-63e3a7e1dc2c" providerId="ADAL" clId="{A237F066-3D2D-4695-A065-232CDFCFE126}" dt="2021-11-11T21:29:33.667" v="3003"/>
          <ac:grpSpMkLst>
            <pc:docMk/>
            <pc:sldMk cId="891375708" sldId="347"/>
            <ac:grpSpMk id="83" creationId="{008887E5-A84D-4A42-88D3-0F67C00782A0}"/>
          </ac:grpSpMkLst>
        </pc:grpChg>
        <pc:grpChg chg="add mod">
          <ac:chgData name="Amelia Veith" userId="15bdf0d5-432d-4157-83ae-63e3a7e1dc2c" providerId="ADAL" clId="{A237F066-3D2D-4695-A065-232CDFCFE126}" dt="2021-11-11T21:56:20.368" v="3288"/>
          <ac:grpSpMkLst>
            <pc:docMk/>
            <pc:sldMk cId="891375708" sldId="347"/>
            <ac:grpSpMk id="115" creationId="{559AB66E-ACEF-4B9A-86E5-4369157DB3F3}"/>
          </ac:grpSpMkLst>
        </pc:grpChg>
        <pc:cxnChg chg="mod">
          <ac:chgData name="Amelia Veith" userId="15bdf0d5-432d-4157-83ae-63e3a7e1dc2c" providerId="ADAL" clId="{A237F066-3D2D-4695-A065-232CDFCFE126}" dt="2021-11-11T21:29:09.482" v="3002" actId="478"/>
          <ac:cxnSpMkLst>
            <pc:docMk/>
            <pc:sldMk cId="891375708" sldId="347"/>
            <ac:cxnSpMk id="49" creationId="{C1B4F9B4-415B-4B59-B738-D5A9F3D65E2E}"/>
          </ac:cxnSpMkLst>
        </pc:cxnChg>
        <pc:cxnChg chg="mod">
          <ac:chgData name="Amelia Veith" userId="15bdf0d5-432d-4157-83ae-63e3a7e1dc2c" providerId="ADAL" clId="{A237F066-3D2D-4695-A065-232CDFCFE126}" dt="2021-11-11T21:29:09.482" v="3002" actId="478"/>
          <ac:cxnSpMkLst>
            <pc:docMk/>
            <pc:sldMk cId="891375708" sldId="347"/>
            <ac:cxnSpMk id="51" creationId="{072A984D-8929-410B-9EB2-2240DFC86FC2}"/>
          </ac:cxnSpMkLst>
        </pc:cxnChg>
        <pc:cxnChg chg="mod">
          <ac:chgData name="Amelia Veith" userId="15bdf0d5-432d-4157-83ae-63e3a7e1dc2c" providerId="ADAL" clId="{A237F066-3D2D-4695-A065-232CDFCFE126}" dt="2021-11-11T21:29:09.482" v="3002" actId="478"/>
          <ac:cxnSpMkLst>
            <pc:docMk/>
            <pc:sldMk cId="891375708" sldId="347"/>
            <ac:cxnSpMk id="52" creationId="{CD8700FC-FAD4-4443-935A-7BDAC774EEA6}"/>
          </ac:cxnSpMkLst>
        </pc:cxnChg>
        <pc:cxnChg chg="mod">
          <ac:chgData name="Amelia Veith" userId="15bdf0d5-432d-4157-83ae-63e3a7e1dc2c" providerId="ADAL" clId="{A237F066-3D2D-4695-A065-232CDFCFE126}" dt="2021-11-11T21:29:09.482" v="3002" actId="478"/>
          <ac:cxnSpMkLst>
            <pc:docMk/>
            <pc:sldMk cId="891375708" sldId="347"/>
            <ac:cxnSpMk id="58" creationId="{4642CD0D-76D9-4A53-BE26-D37A9A56659F}"/>
          </ac:cxnSpMkLst>
        </pc:cxnChg>
        <pc:cxnChg chg="mod">
          <ac:chgData name="Amelia Veith" userId="15bdf0d5-432d-4157-83ae-63e3a7e1dc2c" providerId="ADAL" clId="{A237F066-3D2D-4695-A065-232CDFCFE126}" dt="2021-11-11T21:29:09.482" v="3002" actId="478"/>
          <ac:cxnSpMkLst>
            <pc:docMk/>
            <pc:sldMk cId="891375708" sldId="347"/>
            <ac:cxnSpMk id="60" creationId="{A4CC2C5D-D971-45F5-AD1C-9DD58967C009}"/>
          </ac:cxnSpMkLst>
        </pc:cxnChg>
        <pc:cxnChg chg="mod">
          <ac:chgData name="Amelia Veith" userId="15bdf0d5-432d-4157-83ae-63e3a7e1dc2c" providerId="ADAL" clId="{A237F066-3D2D-4695-A065-232CDFCFE126}" dt="2021-11-11T21:29:09.482" v="3002" actId="478"/>
          <ac:cxnSpMkLst>
            <pc:docMk/>
            <pc:sldMk cId="891375708" sldId="347"/>
            <ac:cxnSpMk id="61" creationId="{75D4D4FA-C7C6-47F9-8CD8-D4E90C40644C}"/>
          </ac:cxnSpMkLst>
        </pc:cxnChg>
        <pc:cxnChg chg="mod">
          <ac:chgData name="Amelia Veith" userId="15bdf0d5-432d-4157-83ae-63e3a7e1dc2c" providerId="ADAL" clId="{A237F066-3D2D-4695-A065-232CDFCFE126}" dt="2021-11-11T21:29:09.482" v="3002" actId="478"/>
          <ac:cxnSpMkLst>
            <pc:docMk/>
            <pc:sldMk cId="891375708" sldId="347"/>
            <ac:cxnSpMk id="64" creationId="{CB424BFD-C770-41A2-B0D7-1EA3A91EDDB7}"/>
          </ac:cxnSpMkLst>
        </pc:cxnChg>
      </pc:sldChg>
      <pc:sldChg chg="addSp delSp modSp add mod modAnim">
        <pc:chgData name="Amelia Veith" userId="15bdf0d5-432d-4157-83ae-63e3a7e1dc2c" providerId="ADAL" clId="{A237F066-3D2D-4695-A065-232CDFCFE126}" dt="2021-12-02T22:50:43.493" v="4530" actId="14100"/>
        <pc:sldMkLst>
          <pc:docMk/>
          <pc:sldMk cId="395848115" sldId="348"/>
        </pc:sldMkLst>
        <pc:spChg chg="mod">
          <ac:chgData name="Amelia Veith" userId="15bdf0d5-432d-4157-83ae-63e3a7e1dc2c" providerId="ADAL" clId="{A237F066-3D2D-4695-A065-232CDFCFE126}" dt="2021-11-11T21:31:43.358" v="3027" actId="1076"/>
          <ac:spMkLst>
            <pc:docMk/>
            <pc:sldMk cId="395848115" sldId="348"/>
            <ac:spMk id="42" creationId="{CFC85434-A50F-4DFE-B9C2-10E078088B8B}"/>
          </ac:spMkLst>
        </pc:spChg>
        <pc:spChg chg="add mod">
          <ac:chgData name="Amelia Veith" userId="15bdf0d5-432d-4157-83ae-63e3a7e1dc2c" providerId="ADAL" clId="{A237F066-3D2D-4695-A065-232CDFCFE126}" dt="2021-12-02T22:50:39.656" v="4529" actId="164"/>
          <ac:spMkLst>
            <pc:docMk/>
            <pc:sldMk cId="395848115" sldId="348"/>
            <ac:spMk id="43" creationId="{D5AC70BD-AD56-4ADC-802C-1F46DDA44C4C}"/>
          </ac:spMkLst>
        </pc:spChg>
        <pc:spChg chg="add mod">
          <ac:chgData name="Amelia Veith" userId="15bdf0d5-432d-4157-83ae-63e3a7e1dc2c" providerId="ADAL" clId="{A237F066-3D2D-4695-A065-232CDFCFE126}" dt="2021-12-02T22:50:39.656" v="4529" actId="164"/>
          <ac:spMkLst>
            <pc:docMk/>
            <pc:sldMk cId="395848115" sldId="348"/>
            <ac:spMk id="44" creationId="{2C7CBEB0-A03F-445B-82BC-D06F43494404}"/>
          </ac:spMkLst>
        </pc:spChg>
        <pc:spChg chg="mod">
          <ac:chgData name="Amelia Veith" userId="15bdf0d5-432d-4157-83ae-63e3a7e1dc2c" providerId="ADAL" clId="{A237F066-3D2D-4695-A065-232CDFCFE126}" dt="2021-11-11T21:31:44.849" v="3028"/>
          <ac:spMkLst>
            <pc:docMk/>
            <pc:sldMk cId="395848115" sldId="348"/>
            <ac:spMk id="46" creationId="{F39D4709-1282-4DB2-BEFF-A957168C23F1}"/>
          </ac:spMkLst>
        </pc:spChg>
        <pc:spChg chg="mod">
          <ac:chgData name="Amelia Veith" userId="15bdf0d5-432d-4157-83ae-63e3a7e1dc2c" providerId="ADAL" clId="{A237F066-3D2D-4695-A065-232CDFCFE126}" dt="2021-11-11T21:31:44.849" v="3028"/>
          <ac:spMkLst>
            <pc:docMk/>
            <pc:sldMk cId="395848115" sldId="348"/>
            <ac:spMk id="47" creationId="{45C7AE0A-1A9C-43DA-9163-C88845A141FA}"/>
          </ac:spMkLst>
        </pc:spChg>
        <pc:spChg chg="mod">
          <ac:chgData name="Amelia Veith" userId="15bdf0d5-432d-4157-83ae-63e3a7e1dc2c" providerId="ADAL" clId="{A237F066-3D2D-4695-A065-232CDFCFE126}" dt="2021-11-11T21:31:44.849" v="3028"/>
          <ac:spMkLst>
            <pc:docMk/>
            <pc:sldMk cId="395848115" sldId="348"/>
            <ac:spMk id="48" creationId="{89CE8984-F46B-4477-AEA4-58300A602975}"/>
          </ac:spMkLst>
        </pc:spChg>
        <pc:spChg chg="mod">
          <ac:chgData name="Amelia Veith" userId="15bdf0d5-432d-4157-83ae-63e3a7e1dc2c" providerId="ADAL" clId="{A237F066-3D2D-4695-A065-232CDFCFE126}" dt="2021-11-11T21:31:44.849" v="3028"/>
          <ac:spMkLst>
            <pc:docMk/>
            <pc:sldMk cId="395848115" sldId="348"/>
            <ac:spMk id="49" creationId="{7D898027-9603-4F01-9F88-A3E38F3A0BA1}"/>
          </ac:spMkLst>
        </pc:spChg>
        <pc:spChg chg="mod">
          <ac:chgData name="Amelia Veith" userId="15bdf0d5-432d-4157-83ae-63e3a7e1dc2c" providerId="ADAL" clId="{A237F066-3D2D-4695-A065-232CDFCFE126}" dt="2021-11-11T21:31:44.849" v="3028"/>
          <ac:spMkLst>
            <pc:docMk/>
            <pc:sldMk cId="395848115" sldId="348"/>
            <ac:spMk id="50" creationId="{9E73574E-C96B-4CCA-BCBB-C6CB56D04FF0}"/>
          </ac:spMkLst>
        </pc:spChg>
        <pc:spChg chg="mod">
          <ac:chgData name="Amelia Veith" userId="15bdf0d5-432d-4157-83ae-63e3a7e1dc2c" providerId="ADAL" clId="{A237F066-3D2D-4695-A065-232CDFCFE126}" dt="2021-11-11T21:31:44.849" v="3028"/>
          <ac:spMkLst>
            <pc:docMk/>
            <pc:sldMk cId="395848115" sldId="348"/>
            <ac:spMk id="51" creationId="{7EEE7B27-BBB8-44A5-90F5-E77D2AFDA8A8}"/>
          </ac:spMkLst>
        </pc:spChg>
        <pc:spChg chg="mod">
          <ac:chgData name="Amelia Veith" userId="15bdf0d5-432d-4157-83ae-63e3a7e1dc2c" providerId="ADAL" clId="{A237F066-3D2D-4695-A065-232CDFCFE126}" dt="2021-11-11T21:31:44.849" v="3028"/>
          <ac:spMkLst>
            <pc:docMk/>
            <pc:sldMk cId="395848115" sldId="348"/>
            <ac:spMk id="52" creationId="{66E0D122-6C20-414B-BBA2-A451EC72EA0F}"/>
          </ac:spMkLst>
        </pc:spChg>
        <pc:spChg chg="mod">
          <ac:chgData name="Amelia Veith" userId="15bdf0d5-432d-4157-83ae-63e3a7e1dc2c" providerId="ADAL" clId="{A237F066-3D2D-4695-A065-232CDFCFE126}" dt="2021-11-11T21:31:44.849" v="3028"/>
          <ac:spMkLst>
            <pc:docMk/>
            <pc:sldMk cId="395848115" sldId="348"/>
            <ac:spMk id="54" creationId="{3E893FF3-3BDD-45FB-9395-9793C26E4CC0}"/>
          </ac:spMkLst>
        </pc:spChg>
        <pc:spChg chg="mod">
          <ac:chgData name="Amelia Veith" userId="15bdf0d5-432d-4157-83ae-63e3a7e1dc2c" providerId="ADAL" clId="{A237F066-3D2D-4695-A065-232CDFCFE126}" dt="2021-11-11T21:31:44.849" v="3028"/>
          <ac:spMkLst>
            <pc:docMk/>
            <pc:sldMk cId="395848115" sldId="348"/>
            <ac:spMk id="55" creationId="{38016A86-4F7F-4957-A75A-FDC374240B2B}"/>
          </ac:spMkLst>
        </pc:spChg>
        <pc:spChg chg="mod">
          <ac:chgData name="Amelia Veith" userId="15bdf0d5-432d-4157-83ae-63e3a7e1dc2c" providerId="ADAL" clId="{A237F066-3D2D-4695-A065-232CDFCFE126}" dt="2021-11-11T21:31:44.849" v="3028"/>
          <ac:spMkLst>
            <pc:docMk/>
            <pc:sldMk cId="395848115" sldId="348"/>
            <ac:spMk id="56" creationId="{26DDEF5B-6D1B-429E-9F81-1A4C24C41238}"/>
          </ac:spMkLst>
        </pc:spChg>
        <pc:spChg chg="mod">
          <ac:chgData name="Amelia Veith" userId="15bdf0d5-432d-4157-83ae-63e3a7e1dc2c" providerId="ADAL" clId="{A237F066-3D2D-4695-A065-232CDFCFE126}" dt="2021-11-11T21:31:44.849" v="3028"/>
          <ac:spMkLst>
            <pc:docMk/>
            <pc:sldMk cId="395848115" sldId="348"/>
            <ac:spMk id="59" creationId="{4DA8AD15-A92E-4630-85D0-B7E728D56B18}"/>
          </ac:spMkLst>
        </pc:spChg>
        <pc:spChg chg="mod">
          <ac:chgData name="Amelia Veith" userId="15bdf0d5-432d-4157-83ae-63e3a7e1dc2c" providerId="ADAL" clId="{A237F066-3D2D-4695-A065-232CDFCFE126}" dt="2021-11-11T21:31:44.849" v="3028"/>
          <ac:spMkLst>
            <pc:docMk/>
            <pc:sldMk cId="395848115" sldId="348"/>
            <ac:spMk id="60" creationId="{B933D811-A598-4A35-95F6-B34C32A07674}"/>
          </ac:spMkLst>
        </pc:spChg>
        <pc:spChg chg="mod">
          <ac:chgData name="Amelia Veith" userId="15bdf0d5-432d-4157-83ae-63e3a7e1dc2c" providerId="ADAL" clId="{A237F066-3D2D-4695-A065-232CDFCFE126}" dt="2021-11-11T21:31:44.849" v="3028"/>
          <ac:spMkLst>
            <pc:docMk/>
            <pc:sldMk cId="395848115" sldId="348"/>
            <ac:spMk id="61" creationId="{28FB829D-5207-42AB-A354-B4A0EE6AA53A}"/>
          </ac:spMkLst>
        </pc:spChg>
        <pc:spChg chg="mod">
          <ac:chgData name="Amelia Veith" userId="15bdf0d5-432d-4157-83ae-63e3a7e1dc2c" providerId="ADAL" clId="{A237F066-3D2D-4695-A065-232CDFCFE126}" dt="2021-11-11T21:31:44.849" v="3028"/>
          <ac:spMkLst>
            <pc:docMk/>
            <pc:sldMk cId="395848115" sldId="348"/>
            <ac:spMk id="63" creationId="{FEDFB578-CAD7-4F6E-9FBD-FF3781414D74}"/>
          </ac:spMkLst>
        </pc:spChg>
        <pc:spChg chg="mod">
          <ac:chgData name="Amelia Veith" userId="15bdf0d5-432d-4157-83ae-63e3a7e1dc2c" providerId="ADAL" clId="{A237F066-3D2D-4695-A065-232CDFCFE126}" dt="2021-11-11T21:31:44.849" v="3028"/>
          <ac:spMkLst>
            <pc:docMk/>
            <pc:sldMk cId="395848115" sldId="348"/>
            <ac:spMk id="64" creationId="{4EADB21E-ACFC-404F-8654-989D21FC336B}"/>
          </ac:spMkLst>
        </pc:spChg>
        <pc:spChg chg="mod">
          <ac:chgData name="Amelia Veith" userId="15bdf0d5-432d-4157-83ae-63e3a7e1dc2c" providerId="ADAL" clId="{A237F066-3D2D-4695-A065-232CDFCFE126}" dt="2021-11-11T21:31:44.849" v="3028"/>
          <ac:spMkLst>
            <pc:docMk/>
            <pc:sldMk cId="395848115" sldId="348"/>
            <ac:spMk id="65" creationId="{A6D6E2C5-386B-4922-A1B4-54074BF7E1CC}"/>
          </ac:spMkLst>
        </pc:spChg>
        <pc:spChg chg="add del mod">
          <ac:chgData name="Amelia Veith" userId="15bdf0d5-432d-4157-83ae-63e3a7e1dc2c" providerId="ADAL" clId="{A237F066-3D2D-4695-A065-232CDFCFE126}" dt="2021-11-11T21:56:23.337" v="3289" actId="478"/>
          <ac:spMkLst>
            <pc:docMk/>
            <pc:sldMk cId="395848115" sldId="348"/>
            <ac:spMk id="104" creationId="{078D706E-FBA4-462E-BD0B-82C14B81E444}"/>
          </ac:spMkLst>
        </pc:spChg>
        <pc:spChg chg="mod">
          <ac:chgData name="Amelia Veith" userId="15bdf0d5-432d-4157-83ae-63e3a7e1dc2c" providerId="ADAL" clId="{A237F066-3D2D-4695-A065-232CDFCFE126}" dt="2021-11-11T21:56:24.356" v="3290"/>
          <ac:spMkLst>
            <pc:docMk/>
            <pc:sldMk cId="395848115" sldId="348"/>
            <ac:spMk id="106" creationId="{96102136-8FCC-4EE7-AD81-7CA14486DAE8}"/>
          </ac:spMkLst>
        </pc:spChg>
        <pc:spChg chg="mod">
          <ac:chgData name="Amelia Veith" userId="15bdf0d5-432d-4157-83ae-63e3a7e1dc2c" providerId="ADAL" clId="{A237F066-3D2D-4695-A065-232CDFCFE126}" dt="2021-11-11T21:56:24.356" v="3290"/>
          <ac:spMkLst>
            <pc:docMk/>
            <pc:sldMk cId="395848115" sldId="348"/>
            <ac:spMk id="107" creationId="{81C46976-F345-4B55-BEB0-1D69C21EB48B}"/>
          </ac:spMkLst>
        </pc:spChg>
        <pc:spChg chg="mod">
          <ac:chgData name="Amelia Veith" userId="15bdf0d5-432d-4157-83ae-63e3a7e1dc2c" providerId="ADAL" clId="{A237F066-3D2D-4695-A065-232CDFCFE126}" dt="2021-12-02T22:50:26.836" v="4528" actId="1076"/>
          <ac:spMkLst>
            <pc:docMk/>
            <pc:sldMk cId="395848115" sldId="348"/>
            <ac:spMk id="108" creationId="{44F8CF54-7A9E-44AB-9776-40D428F2ABDA}"/>
          </ac:spMkLst>
        </pc:spChg>
        <pc:grpChg chg="add mod">
          <ac:chgData name="Amelia Veith" userId="15bdf0d5-432d-4157-83ae-63e3a7e1dc2c" providerId="ADAL" clId="{A237F066-3D2D-4695-A065-232CDFCFE126}" dt="2021-12-02T22:50:43.493" v="4530" actId="14100"/>
          <ac:grpSpMkLst>
            <pc:docMk/>
            <pc:sldMk cId="395848115" sldId="348"/>
            <ac:grpSpMk id="2" creationId="{3CD4153D-9E03-484B-9AFC-06B8D718D29D}"/>
          </ac:grpSpMkLst>
        </pc:grpChg>
        <pc:grpChg chg="add mod">
          <ac:chgData name="Amelia Veith" userId="15bdf0d5-432d-4157-83ae-63e3a7e1dc2c" providerId="ADAL" clId="{A237F066-3D2D-4695-A065-232CDFCFE126}" dt="2021-11-11T21:31:57.208" v="3031" actId="1076"/>
          <ac:grpSpMkLst>
            <pc:docMk/>
            <pc:sldMk cId="395848115" sldId="348"/>
            <ac:grpSpMk id="2" creationId="{54DC0D88-4B31-431D-9CC5-235E142947E0}"/>
          </ac:grpSpMkLst>
        </pc:grpChg>
        <pc:grpChg chg="del">
          <ac:chgData name="Amelia Veith" userId="15bdf0d5-432d-4157-83ae-63e3a7e1dc2c" providerId="ADAL" clId="{A237F066-3D2D-4695-A065-232CDFCFE126}" dt="2021-11-11T21:30:49.776" v="3024" actId="478"/>
          <ac:grpSpMkLst>
            <pc:docMk/>
            <pc:sldMk cId="395848115" sldId="348"/>
            <ac:grpSpMk id="3" creationId="{71F5679A-FD0B-4DBE-A27F-E174C3181378}"/>
          </ac:grpSpMkLst>
        </pc:grpChg>
        <pc:grpChg chg="add mod">
          <ac:chgData name="Amelia Veith" userId="15bdf0d5-432d-4157-83ae-63e3a7e1dc2c" providerId="ADAL" clId="{A237F066-3D2D-4695-A065-232CDFCFE126}" dt="2021-12-02T22:50:39.656" v="4529" actId="164"/>
          <ac:grpSpMkLst>
            <pc:docMk/>
            <pc:sldMk cId="395848115" sldId="348"/>
            <ac:grpSpMk id="45" creationId="{C159E2CC-206E-450A-A1F6-DAAA32722266}"/>
          </ac:grpSpMkLst>
        </pc:grpChg>
        <pc:grpChg chg="add mod">
          <ac:chgData name="Amelia Veith" userId="15bdf0d5-432d-4157-83ae-63e3a7e1dc2c" providerId="ADAL" clId="{A237F066-3D2D-4695-A065-232CDFCFE126}" dt="2021-12-02T22:50:39.656" v="4529" actId="164"/>
          <ac:grpSpMkLst>
            <pc:docMk/>
            <pc:sldMk cId="395848115" sldId="348"/>
            <ac:grpSpMk id="58" creationId="{5EF55FAD-31AE-4A04-8A74-DF972D4E1F0B}"/>
          </ac:grpSpMkLst>
        </pc:grpChg>
        <pc:grpChg chg="add mod">
          <ac:chgData name="Amelia Veith" userId="15bdf0d5-432d-4157-83ae-63e3a7e1dc2c" providerId="ADAL" clId="{A237F066-3D2D-4695-A065-232CDFCFE126}" dt="2021-12-02T22:50:39.656" v="4529" actId="164"/>
          <ac:grpSpMkLst>
            <pc:docMk/>
            <pc:sldMk cId="395848115" sldId="348"/>
            <ac:grpSpMk id="62" creationId="{7472AC60-A65F-4D51-8832-1A9087D357A9}"/>
          </ac:grpSpMkLst>
        </pc:grpChg>
        <pc:grpChg chg="mod">
          <ac:chgData name="Amelia Veith" userId="15bdf0d5-432d-4157-83ae-63e3a7e1dc2c" providerId="ADAL" clId="{A237F066-3D2D-4695-A065-232CDFCFE126}" dt="2021-12-02T22:50:39.656" v="4529" actId="164"/>
          <ac:grpSpMkLst>
            <pc:docMk/>
            <pc:sldMk cId="395848115" sldId="348"/>
            <ac:grpSpMk id="92" creationId="{BB234D95-AB88-4FB2-BE44-292079757679}"/>
          </ac:grpSpMkLst>
        </pc:grpChg>
        <pc:grpChg chg="add mod">
          <ac:chgData name="Amelia Veith" userId="15bdf0d5-432d-4157-83ae-63e3a7e1dc2c" providerId="ADAL" clId="{A237F066-3D2D-4695-A065-232CDFCFE126}" dt="2021-11-11T21:56:24.356" v="3290"/>
          <ac:grpSpMkLst>
            <pc:docMk/>
            <pc:sldMk cId="395848115" sldId="348"/>
            <ac:grpSpMk id="105" creationId="{4DAF7C2B-9BF2-41E2-94EC-A9064A8F4D8A}"/>
          </ac:grpSpMkLst>
        </pc:grpChg>
        <pc:picChg chg="mod">
          <ac:chgData name="Amelia Veith" userId="15bdf0d5-432d-4157-83ae-63e3a7e1dc2c" providerId="ADAL" clId="{A237F066-3D2D-4695-A065-232CDFCFE126}" dt="2021-11-11T21:31:44.849" v="3028"/>
          <ac:picMkLst>
            <pc:docMk/>
            <pc:sldMk cId="395848115" sldId="348"/>
            <ac:picMk id="53" creationId="{80CED304-C69D-43ED-9410-5FF595546A2C}"/>
          </ac:picMkLst>
        </pc:picChg>
        <pc:picChg chg="add mod">
          <ac:chgData name="Amelia Veith" userId="15bdf0d5-432d-4157-83ae-63e3a7e1dc2c" providerId="ADAL" clId="{A237F066-3D2D-4695-A065-232CDFCFE126}" dt="2021-11-11T21:31:49.969" v="3029" actId="164"/>
          <ac:picMkLst>
            <pc:docMk/>
            <pc:sldMk cId="395848115" sldId="348"/>
            <ac:picMk id="57" creationId="{D61420D6-0E93-4D0C-A89A-22A0FA00C7D8}"/>
          </ac:picMkLst>
        </pc:picChg>
      </pc:sldChg>
      <pc:sldChg chg="addSp delSp modSp add mod modAnim">
        <pc:chgData name="Amelia Veith" userId="15bdf0d5-432d-4157-83ae-63e3a7e1dc2c" providerId="ADAL" clId="{A237F066-3D2D-4695-A065-232CDFCFE126}" dt="2021-12-02T23:05:17.907" v="4537" actId="21"/>
        <pc:sldMkLst>
          <pc:docMk/>
          <pc:sldMk cId="2768159061" sldId="349"/>
        </pc:sldMkLst>
        <pc:spChg chg="add mod">
          <ac:chgData name="Amelia Veith" userId="15bdf0d5-432d-4157-83ae-63e3a7e1dc2c" providerId="ADAL" clId="{A237F066-3D2D-4695-A065-232CDFCFE126}" dt="2021-11-11T21:33:56.419" v="3051" actId="164"/>
          <ac:spMkLst>
            <pc:docMk/>
            <pc:sldMk cId="2768159061" sldId="349"/>
            <ac:spMk id="31" creationId="{CAE52BEF-D9D1-4E0D-BC9C-EE8BE86CA6A7}"/>
          </ac:spMkLst>
        </pc:spChg>
        <pc:spChg chg="add mod">
          <ac:chgData name="Amelia Veith" userId="15bdf0d5-432d-4157-83ae-63e3a7e1dc2c" providerId="ADAL" clId="{A237F066-3D2D-4695-A065-232CDFCFE126}" dt="2021-11-11T21:34:11.396" v="3057" actId="208"/>
          <ac:spMkLst>
            <pc:docMk/>
            <pc:sldMk cId="2768159061" sldId="349"/>
            <ac:spMk id="32" creationId="{1AC40FFD-C1F1-4BA2-ABC0-0C765AAFFABC}"/>
          </ac:spMkLst>
        </pc:spChg>
        <pc:spChg chg="mod">
          <ac:chgData name="Amelia Veith" userId="15bdf0d5-432d-4157-83ae-63e3a7e1dc2c" providerId="ADAL" clId="{A237F066-3D2D-4695-A065-232CDFCFE126}" dt="2021-11-11T21:33:52.209" v="3050"/>
          <ac:spMkLst>
            <pc:docMk/>
            <pc:sldMk cId="2768159061" sldId="349"/>
            <ac:spMk id="36" creationId="{FA0E6B05-D074-415A-BD6B-521BBD115E52}"/>
          </ac:spMkLst>
        </pc:spChg>
        <pc:spChg chg="mod">
          <ac:chgData name="Amelia Veith" userId="15bdf0d5-432d-4157-83ae-63e3a7e1dc2c" providerId="ADAL" clId="{A237F066-3D2D-4695-A065-232CDFCFE126}" dt="2021-11-11T21:33:52.209" v="3050"/>
          <ac:spMkLst>
            <pc:docMk/>
            <pc:sldMk cId="2768159061" sldId="349"/>
            <ac:spMk id="38" creationId="{61F80E1D-6F6A-4F3B-9091-9116911599AA}"/>
          </ac:spMkLst>
        </pc:spChg>
        <pc:spChg chg="mod">
          <ac:chgData name="Amelia Veith" userId="15bdf0d5-432d-4157-83ae-63e3a7e1dc2c" providerId="ADAL" clId="{A237F066-3D2D-4695-A065-232CDFCFE126}" dt="2021-11-11T21:33:52.209" v="3050"/>
          <ac:spMkLst>
            <pc:docMk/>
            <pc:sldMk cId="2768159061" sldId="349"/>
            <ac:spMk id="39" creationId="{96CE17A7-164D-42D0-AFFA-E767BB6B896A}"/>
          </ac:spMkLst>
        </pc:spChg>
        <pc:spChg chg="mod">
          <ac:chgData name="Amelia Veith" userId="15bdf0d5-432d-4157-83ae-63e3a7e1dc2c" providerId="ADAL" clId="{A237F066-3D2D-4695-A065-232CDFCFE126}" dt="2021-11-11T21:33:52.209" v="3050"/>
          <ac:spMkLst>
            <pc:docMk/>
            <pc:sldMk cId="2768159061" sldId="349"/>
            <ac:spMk id="40" creationId="{46136F8C-3C65-45C6-8EC9-08A7CB499185}"/>
          </ac:spMkLst>
        </pc:spChg>
        <pc:spChg chg="mod">
          <ac:chgData name="Amelia Veith" userId="15bdf0d5-432d-4157-83ae-63e3a7e1dc2c" providerId="ADAL" clId="{A237F066-3D2D-4695-A065-232CDFCFE126}" dt="2021-11-11T21:33:52.209" v="3050"/>
          <ac:spMkLst>
            <pc:docMk/>
            <pc:sldMk cId="2768159061" sldId="349"/>
            <ac:spMk id="41" creationId="{9F0D073B-0582-4C30-B99B-1EDFC5ABAB99}"/>
          </ac:spMkLst>
        </pc:spChg>
        <pc:spChg chg="del">
          <ac:chgData name="Amelia Veith" userId="15bdf0d5-432d-4157-83ae-63e3a7e1dc2c" providerId="ADAL" clId="{A237F066-3D2D-4695-A065-232CDFCFE126}" dt="2021-11-11T21:38:46.950" v="3090" actId="478"/>
          <ac:spMkLst>
            <pc:docMk/>
            <pc:sldMk cId="2768159061" sldId="349"/>
            <ac:spMk id="42" creationId="{CFC85434-A50F-4DFE-B9C2-10E078088B8B}"/>
          </ac:spMkLst>
        </pc:spChg>
        <pc:spChg chg="add mod">
          <ac:chgData name="Amelia Veith" userId="15bdf0d5-432d-4157-83ae-63e3a7e1dc2c" providerId="ADAL" clId="{A237F066-3D2D-4695-A065-232CDFCFE126}" dt="2021-12-02T23:05:14.648" v="4535" actId="164"/>
          <ac:spMkLst>
            <pc:docMk/>
            <pc:sldMk cId="2768159061" sldId="349"/>
            <ac:spMk id="43" creationId="{DB04111E-0A4E-46E1-95A1-A987DCCC8491}"/>
          </ac:spMkLst>
        </pc:spChg>
        <pc:spChg chg="add mod">
          <ac:chgData name="Amelia Veith" userId="15bdf0d5-432d-4157-83ae-63e3a7e1dc2c" providerId="ADAL" clId="{A237F066-3D2D-4695-A065-232CDFCFE126}" dt="2021-12-02T23:05:14.648" v="4535" actId="164"/>
          <ac:spMkLst>
            <pc:docMk/>
            <pc:sldMk cId="2768159061" sldId="349"/>
            <ac:spMk id="44" creationId="{69B51093-634C-47BF-905C-BFF7D2257B27}"/>
          </ac:spMkLst>
        </pc:spChg>
        <pc:spChg chg="add mod">
          <ac:chgData name="Amelia Veith" userId="15bdf0d5-432d-4157-83ae-63e3a7e1dc2c" providerId="ADAL" clId="{A237F066-3D2D-4695-A065-232CDFCFE126}" dt="2021-12-02T23:05:14.648" v="4535" actId="164"/>
          <ac:spMkLst>
            <pc:docMk/>
            <pc:sldMk cId="2768159061" sldId="349"/>
            <ac:spMk id="45" creationId="{B05A50F2-7544-45E1-89F9-2763616B7E26}"/>
          </ac:spMkLst>
        </pc:spChg>
        <pc:spChg chg="mod">
          <ac:chgData name="Amelia Veith" userId="15bdf0d5-432d-4157-83ae-63e3a7e1dc2c" providerId="ADAL" clId="{A237F066-3D2D-4695-A065-232CDFCFE126}" dt="2021-11-11T21:33:52.209" v="3050"/>
          <ac:spMkLst>
            <pc:docMk/>
            <pc:sldMk cId="2768159061" sldId="349"/>
            <ac:spMk id="66" creationId="{A652D6AF-1339-4A86-BBCC-C94E284D75C3}"/>
          </ac:spMkLst>
        </pc:spChg>
        <pc:spChg chg="mod">
          <ac:chgData name="Amelia Veith" userId="15bdf0d5-432d-4157-83ae-63e3a7e1dc2c" providerId="ADAL" clId="{A237F066-3D2D-4695-A065-232CDFCFE126}" dt="2021-11-11T21:33:52.209" v="3050"/>
          <ac:spMkLst>
            <pc:docMk/>
            <pc:sldMk cId="2768159061" sldId="349"/>
            <ac:spMk id="67" creationId="{08CC8B29-BD62-46A1-97BC-6ADF31E1F59F}"/>
          </ac:spMkLst>
        </pc:spChg>
        <pc:spChg chg="mod">
          <ac:chgData name="Amelia Veith" userId="15bdf0d5-432d-4157-83ae-63e3a7e1dc2c" providerId="ADAL" clId="{A237F066-3D2D-4695-A065-232CDFCFE126}" dt="2021-11-11T21:33:52.209" v="3050"/>
          <ac:spMkLst>
            <pc:docMk/>
            <pc:sldMk cId="2768159061" sldId="349"/>
            <ac:spMk id="68" creationId="{EE3C4134-6159-4B42-8A5A-BF34A0738140}"/>
          </ac:spMkLst>
        </pc:spChg>
        <pc:spChg chg="mod">
          <ac:chgData name="Amelia Veith" userId="15bdf0d5-432d-4157-83ae-63e3a7e1dc2c" providerId="ADAL" clId="{A237F066-3D2D-4695-A065-232CDFCFE126}" dt="2021-11-11T21:33:52.209" v="3050"/>
          <ac:spMkLst>
            <pc:docMk/>
            <pc:sldMk cId="2768159061" sldId="349"/>
            <ac:spMk id="72" creationId="{065BEBC4-3845-48C3-A422-E61CD7D50FE9}"/>
          </ac:spMkLst>
        </pc:spChg>
        <pc:spChg chg="mod">
          <ac:chgData name="Amelia Veith" userId="15bdf0d5-432d-4157-83ae-63e3a7e1dc2c" providerId="ADAL" clId="{A237F066-3D2D-4695-A065-232CDFCFE126}" dt="2021-11-11T21:33:52.209" v="3050"/>
          <ac:spMkLst>
            <pc:docMk/>
            <pc:sldMk cId="2768159061" sldId="349"/>
            <ac:spMk id="74" creationId="{0148B716-2306-47EA-8C4F-E2C73092068C}"/>
          </ac:spMkLst>
        </pc:spChg>
        <pc:spChg chg="mod">
          <ac:chgData name="Amelia Veith" userId="15bdf0d5-432d-4157-83ae-63e3a7e1dc2c" providerId="ADAL" clId="{A237F066-3D2D-4695-A065-232CDFCFE126}" dt="2021-11-11T21:33:52.209" v="3050"/>
          <ac:spMkLst>
            <pc:docMk/>
            <pc:sldMk cId="2768159061" sldId="349"/>
            <ac:spMk id="75" creationId="{E5BF18E5-D37F-4664-968E-253F4DF76A6A}"/>
          </ac:spMkLst>
        </pc:spChg>
        <pc:spChg chg="mod">
          <ac:chgData name="Amelia Veith" userId="15bdf0d5-432d-4157-83ae-63e3a7e1dc2c" providerId="ADAL" clId="{A237F066-3D2D-4695-A065-232CDFCFE126}" dt="2021-11-11T21:33:52.209" v="3050"/>
          <ac:spMkLst>
            <pc:docMk/>
            <pc:sldMk cId="2768159061" sldId="349"/>
            <ac:spMk id="76" creationId="{A8099D39-CF8E-4D06-8119-1080687C0BC7}"/>
          </ac:spMkLst>
        </pc:spChg>
        <pc:spChg chg="mod">
          <ac:chgData name="Amelia Veith" userId="15bdf0d5-432d-4157-83ae-63e3a7e1dc2c" providerId="ADAL" clId="{A237F066-3D2D-4695-A065-232CDFCFE126}" dt="2021-11-11T21:33:52.209" v="3050"/>
          <ac:spMkLst>
            <pc:docMk/>
            <pc:sldMk cId="2768159061" sldId="349"/>
            <ac:spMk id="77" creationId="{BA1D4366-1565-47C5-A295-F9A7DD9F5967}"/>
          </ac:spMkLst>
        </pc:spChg>
        <pc:spChg chg="mod">
          <ac:chgData name="Amelia Veith" userId="15bdf0d5-432d-4157-83ae-63e3a7e1dc2c" providerId="ADAL" clId="{A237F066-3D2D-4695-A065-232CDFCFE126}" dt="2021-11-11T21:33:52.209" v="3050"/>
          <ac:spMkLst>
            <pc:docMk/>
            <pc:sldMk cId="2768159061" sldId="349"/>
            <ac:spMk id="78" creationId="{224EC93C-A974-478B-B02E-144057FE0C1A}"/>
          </ac:spMkLst>
        </pc:spChg>
        <pc:spChg chg="mod">
          <ac:chgData name="Amelia Veith" userId="15bdf0d5-432d-4157-83ae-63e3a7e1dc2c" providerId="ADAL" clId="{A237F066-3D2D-4695-A065-232CDFCFE126}" dt="2021-11-11T21:33:52.209" v="3050"/>
          <ac:spMkLst>
            <pc:docMk/>
            <pc:sldMk cId="2768159061" sldId="349"/>
            <ac:spMk id="79" creationId="{69CE18B0-6AA0-4571-BE02-DE491CB07B18}"/>
          </ac:spMkLst>
        </pc:spChg>
        <pc:spChg chg="mod">
          <ac:chgData name="Amelia Veith" userId="15bdf0d5-432d-4157-83ae-63e3a7e1dc2c" providerId="ADAL" clId="{A237F066-3D2D-4695-A065-232CDFCFE126}" dt="2021-11-11T21:33:52.209" v="3050"/>
          <ac:spMkLst>
            <pc:docMk/>
            <pc:sldMk cId="2768159061" sldId="349"/>
            <ac:spMk id="80" creationId="{111B15EB-B29B-4728-B6D4-F629009138DA}"/>
          </ac:spMkLst>
        </pc:spChg>
        <pc:spChg chg="add mod ord">
          <ac:chgData name="Amelia Veith" userId="15bdf0d5-432d-4157-83ae-63e3a7e1dc2c" providerId="ADAL" clId="{A237F066-3D2D-4695-A065-232CDFCFE126}" dt="2021-11-11T21:38:51.464" v="3095" actId="171"/>
          <ac:spMkLst>
            <pc:docMk/>
            <pc:sldMk cId="2768159061" sldId="349"/>
            <ac:spMk id="81" creationId="{551ED11E-FAFD-4B91-8524-E43833099C26}"/>
          </ac:spMkLst>
        </pc:spChg>
        <pc:spChg chg="add del mod">
          <ac:chgData name="Amelia Veith" userId="15bdf0d5-432d-4157-83ae-63e3a7e1dc2c" providerId="ADAL" clId="{A237F066-3D2D-4695-A065-232CDFCFE126}" dt="2021-11-11T21:56:27.453" v="3291" actId="478"/>
          <ac:spMkLst>
            <pc:docMk/>
            <pc:sldMk cId="2768159061" sldId="349"/>
            <ac:spMk id="85" creationId="{A3D617A7-62F2-483E-A193-438C122B77B9}"/>
          </ac:spMkLst>
        </pc:spChg>
        <pc:spChg chg="mod">
          <ac:chgData name="Amelia Veith" userId="15bdf0d5-432d-4157-83ae-63e3a7e1dc2c" providerId="ADAL" clId="{A237F066-3D2D-4695-A065-232CDFCFE126}" dt="2021-11-11T21:56:28.630" v="3292"/>
          <ac:spMkLst>
            <pc:docMk/>
            <pc:sldMk cId="2768159061" sldId="349"/>
            <ac:spMk id="87" creationId="{0B1F3297-6696-43CE-81F3-0208C91E0E76}"/>
          </ac:spMkLst>
        </pc:spChg>
        <pc:spChg chg="mod">
          <ac:chgData name="Amelia Veith" userId="15bdf0d5-432d-4157-83ae-63e3a7e1dc2c" providerId="ADAL" clId="{A237F066-3D2D-4695-A065-232CDFCFE126}" dt="2021-11-11T21:56:28.630" v="3292"/>
          <ac:spMkLst>
            <pc:docMk/>
            <pc:sldMk cId="2768159061" sldId="349"/>
            <ac:spMk id="88" creationId="{E6CCC878-E2B3-408D-8BD6-0400EB07A57B}"/>
          </ac:spMkLst>
        </pc:spChg>
        <pc:grpChg chg="add del mod">
          <ac:chgData name="Amelia Veith" userId="15bdf0d5-432d-4157-83ae-63e3a7e1dc2c" providerId="ADAL" clId="{A237F066-3D2D-4695-A065-232CDFCFE126}" dt="2021-12-02T23:05:17.907" v="4537" actId="21"/>
          <ac:grpSpMkLst>
            <pc:docMk/>
            <pc:sldMk cId="2768159061" sldId="349"/>
            <ac:grpSpMk id="2" creationId="{3AA36D35-3BFA-4AC0-AC52-A49366D0CC35}"/>
          </ac:grpSpMkLst>
        </pc:grpChg>
        <pc:grpChg chg="del">
          <ac:chgData name="Amelia Veith" userId="15bdf0d5-432d-4157-83ae-63e3a7e1dc2c" providerId="ADAL" clId="{A237F066-3D2D-4695-A065-232CDFCFE126}" dt="2021-11-11T21:33:49.792" v="3049" actId="478"/>
          <ac:grpSpMkLst>
            <pc:docMk/>
            <pc:sldMk cId="2768159061" sldId="349"/>
            <ac:grpSpMk id="2" creationId="{54DC0D88-4B31-431D-9CC5-235E142947E0}"/>
          </ac:grpSpMkLst>
        </pc:grpChg>
        <pc:grpChg chg="add mod">
          <ac:chgData name="Amelia Veith" userId="15bdf0d5-432d-4157-83ae-63e3a7e1dc2c" providerId="ADAL" clId="{A237F066-3D2D-4695-A065-232CDFCFE126}" dt="2021-11-11T21:34:07.978" v="3054" actId="1076"/>
          <ac:grpSpMkLst>
            <pc:docMk/>
            <pc:sldMk cId="2768159061" sldId="349"/>
            <ac:grpSpMk id="3" creationId="{323C93FD-4F54-4727-8EAA-1CEB5C4AE3DA}"/>
          </ac:grpSpMkLst>
        </pc:grpChg>
        <pc:grpChg chg="add mod">
          <ac:chgData name="Amelia Veith" userId="15bdf0d5-432d-4157-83ae-63e3a7e1dc2c" providerId="ADAL" clId="{A237F066-3D2D-4695-A065-232CDFCFE126}" dt="2021-11-11T21:33:56.419" v="3051" actId="164"/>
          <ac:grpSpMkLst>
            <pc:docMk/>
            <pc:sldMk cId="2768159061" sldId="349"/>
            <ac:grpSpMk id="33" creationId="{132480A2-1E8A-4349-81F3-6EAF61ECE2C8}"/>
          </ac:grpSpMkLst>
        </pc:grpChg>
        <pc:grpChg chg="mod">
          <ac:chgData name="Amelia Veith" userId="15bdf0d5-432d-4157-83ae-63e3a7e1dc2c" providerId="ADAL" clId="{A237F066-3D2D-4695-A065-232CDFCFE126}" dt="2021-11-11T21:33:52.209" v="3050"/>
          <ac:grpSpMkLst>
            <pc:docMk/>
            <pc:sldMk cId="2768159061" sldId="349"/>
            <ac:grpSpMk id="34" creationId="{83EA91A9-E47B-4469-85F9-EA53E3467F03}"/>
          </ac:grpSpMkLst>
        </pc:grpChg>
        <pc:grpChg chg="mod">
          <ac:chgData name="Amelia Veith" userId="15bdf0d5-432d-4157-83ae-63e3a7e1dc2c" providerId="ADAL" clId="{A237F066-3D2D-4695-A065-232CDFCFE126}" dt="2021-11-11T21:33:52.209" v="3050"/>
          <ac:grpSpMkLst>
            <pc:docMk/>
            <pc:sldMk cId="2768159061" sldId="349"/>
            <ac:grpSpMk id="35" creationId="{AD668065-79A5-4DE2-B89E-E738A1FDC240}"/>
          </ac:grpSpMkLst>
        </pc:grpChg>
        <pc:grpChg chg="mod">
          <ac:chgData name="Amelia Veith" userId="15bdf0d5-432d-4157-83ae-63e3a7e1dc2c" providerId="ADAL" clId="{A237F066-3D2D-4695-A065-232CDFCFE126}" dt="2021-11-11T21:33:52.209" v="3050"/>
          <ac:grpSpMkLst>
            <pc:docMk/>
            <pc:sldMk cId="2768159061" sldId="349"/>
            <ac:grpSpMk id="37" creationId="{7E5B4246-FF94-4A9B-853F-64410014A36D}"/>
          </ac:grpSpMkLst>
        </pc:grpChg>
        <pc:grpChg chg="add mod">
          <ac:chgData name="Amelia Veith" userId="15bdf0d5-432d-4157-83ae-63e3a7e1dc2c" providerId="ADAL" clId="{A237F066-3D2D-4695-A065-232CDFCFE126}" dt="2021-11-11T21:33:56.419" v="3051" actId="164"/>
          <ac:grpSpMkLst>
            <pc:docMk/>
            <pc:sldMk cId="2768159061" sldId="349"/>
            <ac:grpSpMk id="69" creationId="{D1BB64D7-78AB-430D-A776-524A116837F8}"/>
          </ac:grpSpMkLst>
        </pc:grpChg>
        <pc:grpChg chg="mod">
          <ac:chgData name="Amelia Veith" userId="15bdf0d5-432d-4157-83ae-63e3a7e1dc2c" providerId="ADAL" clId="{A237F066-3D2D-4695-A065-232CDFCFE126}" dt="2021-11-11T21:33:52.209" v="3050"/>
          <ac:grpSpMkLst>
            <pc:docMk/>
            <pc:sldMk cId="2768159061" sldId="349"/>
            <ac:grpSpMk id="70" creationId="{E273668E-14E7-4682-948D-942D6BCD50E1}"/>
          </ac:grpSpMkLst>
        </pc:grpChg>
        <pc:grpChg chg="mod">
          <ac:chgData name="Amelia Veith" userId="15bdf0d5-432d-4157-83ae-63e3a7e1dc2c" providerId="ADAL" clId="{A237F066-3D2D-4695-A065-232CDFCFE126}" dt="2021-11-11T21:33:52.209" v="3050"/>
          <ac:grpSpMkLst>
            <pc:docMk/>
            <pc:sldMk cId="2768159061" sldId="349"/>
            <ac:grpSpMk id="71" creationId="{523E7A44-8567-40AC-9801-C98FA02928DA}"/>
          </ac:grpSpMkLst>
        </pc:grpChg>
        <pc:grpChg chg="mod">
          <ac:chgData name="Amelia Veith" userId="15bdf0d5-432d-4157-83ae-63e3a7e1dc2c" providerId="ADAL" clId="{A237F066-3D2D-4695-A065-232CDFCFE126}" dt="2021-11-11T21:33:52.209" v="3050"/>
          <ac:grpSpMkLst>
            <pc:docMk/>
            <pc:sldMk cId="2768159061" sldId="349"/>
            <ac:grpSpMk id="73" creationId="{3E511BC0-A8D4-4E4A-848D-A633753B7B6F}"/>
          </ac:grpSpMkLst>
        </pc:grpChg>
        <pc:grpChg chg="add mod">
          <ac:chgData name="Amelia Veith" userId="15bdf0d5-432d-4157-83ae-63e3a7e1dc2c" providerId="ADAL" clId="{A237F066-3D2D-4695-A065-232CDFCFE126}" dt="2021-11-11T21:56:28.630" v="3292"/>
          <ac:grpSpMkLst>
            <pc:docMk/>
            <pc:sldMk cId="2768159061" sldId="349"/>
            <ac:grpSpMk id="86" creationId="{09D3E727-A39F-463E-A826-C240593DC338}"/>
          </ac:grpSpMkLst>
        </pc:grpChg>
      </pc:sldChg>
      <pc:sldChg chg="addSp delSp modSp add mod">
        <pc:chgData name="Amelia Veith" userId="15bdf0d5-432d-4157-83ae-63e3a7e1dc2c" providerId="ADAL" clId="{A237F066-3D2D-4695-A065-232CDFCFE126}" dt="2021-11-11T21:56:34.638" v="3294"/>
        <pc:sldMkLst>
          <pc:docMk/>
          <pc:sldMk cId="283557214" sldId="350"/>
        </pc:sldMkLst>
        <pc:spChg chg="mod">
          <ac:chgData name="Amelia Veith" userId="15bdf0d5-432d-4157-83ae-63e3a7e1dc2c" providerId="ADAL" clId="{A237F066-3D2D-4695-A065-232CDFCFE126}" dt="2021-11-11T21:35:49.893" v="3067"/>
          <ac:spMkLst>
            <pc:docMk/>
            <pc:sldMk cId="283557214" sldId="350"/>
            <ac:spMk id="3" creationId="{24EB45E0-ECBE-4FD9-A7F2-6B275C6423F3}"/>
          </ac:spMkLst>
        </pc:spChg>
        <pc:spChg chg="mod">
          <ac:chgData name="Amelia Veith" userId="15bdf0d5-432d-4157-83ae-63e3a7e1dc2c" providerId="ADAL" clId="{A237F066-3D2D-4695-A065-232CDFCFE126}" dt="2021-11-11T21:35:49.893" v="3067"/>
          <ac:spMkLst>
            <pc:docMk/>
            <pc:sldMk cId="283557214" sldId="350"/>
            <ac:spMk id="5" creationId="{5C757B25-88F3-4B5C-866F-4B76FCA7FF48}"/>
          </ac:spMkLst>
        </pc:spChg>
        <pc:spChg chg="add mod">
          <ac:chgData name="Amelia Veith" userId="15bdf0d5-432d-4157-83ae-63e3a7e1dc2c" providerId="ADAL" clId="{A237F066-3D2D-4695-A065-232CDFCFE126}" dt="2021-11-11T21:35:55.907" v="3068" actId="164"/>
          <ac:spMkLst>
            <pc:docMk/>
            <pc:sldMk cId="283557214" sldId="350"/>
            <ac:spMk id="6" creationId="{D7B57CB6-02B1-4970-BD8A-EED217028D19}"/>
          </ac:spMkLst>
        </pc:spChg>
        <pc:spChg chg="mod">
          <ac:chgData name="Amelia Veith" userId="15bdf0d5-432d-4157-83ae-63e3a7e1dc2c" providerId="ADAL" clId="{A237F066-3D2D-4695-A065-232CDFCFE126}" dt="2021-11-11T21:35:49.893" v="3067"/>
          <ac:spMkLst>
            <pc:docMk/>
            <pc:sldMk cId="283557214" sldId="350"/>
            <ac:spMk id="7" creationId="{63E7D9FE-F047-45CF-A3C1-EDD3636186CF}"/>
          </ac:spMkLst>
        </pc:spChg>
        <pc:spChg chg="add mod">
          <ac:chgData name="Amelia Veith" userId="15bdf0d5-432d-4157-83ae-63e3a7e1dc2c" providerId="ADAL" clId="{A237F066-3D2D-4695-A065-232CDFCFE126}" dt="2021-11-11T21:35:55.907" v="3068" actId="164"/>
          <ac:spMkLst>
            <pc:docMk/>
            <pc:sldMk cId="283557214" sldId="350"/>
            <ac:spMk id="9" creationId="{B50B4D30-A363-4AFD-8DA5-D7312679CA73}"/>
          </ac:spMkLst>
        </pc:spChg>
        <pc:spChg chg="add mod">
          <ac:chgData name="Amelia Veith" userId="15bdf0d5-432d-4157-83ae-63e3a7e1dc2c" providerId="ADAL" clId="{A237F066-3D2D-4695-A065-232CDFCFE126}" dt="2021-11-11T21:35:55.907" v="3068" actId="164"/>
          <ac:spMkLst>
            <pc:docMk/>
            <pc:sldMk cId="283557214" sldId="350"/>
            <ac:spMk id="11" creationId="{BC553433-FC02-48CC-91B2-5646F66E9511}"/>
          </ac:spMkLst>
        </pc:spChg>
        <pc:spChg chg="add mod">
          <ac:chgData name="Amelia Veith" userId="15bdf0d5-432d-4157-83ae-63e3a7e1dc2c" providerId="ADAL" clId="{A237F066-3D2D-4695-A065-232CDFCFE126}" dt="2021-11-11T21:37:29.449" v="3085" actId="208"/>
          <ac:spMkLst>
            <pc:docMk/>
            <pc:sldMk cId="283557214" sldId="350"/>
            <ac:spMk id="13" creationId="{BAD27186-1495-48E8-A742-D871F85603A3}"/>
          </ac:spMkLst>
        </pc:spChg>
        <pc:spChg chg="mod">
          <ac:chgData name="Amelia Veith" userId="15bdf0d5-432d-4157-83ae-63e3a7e1dc2c" providerId="ADAL" clId="{A237F066-3D2D-4695-A065-232CDFCFE126}" dt="2021-11-11T21:35:49.893" v="3067"/>
          <ac:spMkLst>
            <pc:docMk/>
            <pc:sldMk cId="283557214" sldId="350"/>
            <ac:spMk id="14" creationId="{EF541CFF-6272-4EF5-88C3-B5DA89C996CD}"/>
          </ac:spMkLst>
        </pc:spChg>
        <pc:spChg chg="add mod">
          <ac:chgData name="Amelia Veith" userId="15bdf0d5-432d-4157-83ae-63e3a7e1dc2c" providerId="ADAL" clId="{A237F066-3D2D-4695-A065-232CDFCFE126}" dt="2021-11-11T21:35:55.907" v="3068" actId="164"/>
          <ac:spMkLst>
            <pc:docMk/>
            <pc:sldMk cId="283557214" sldId="350"/>
            <ac:spMk id="16" creationId="{54E2D49B-CB48-4082-80B6-08103607B3A5}"/>
          </ac:spMkLst>
        </pc:spChg>
        <pc:spChg chg="mod">
          <ac:chgData name="Amelia Veith" userId="15bdf0d5-432d-4157-83ae-63e3a7e1dc2c" providerId="ADAL" clId="{A237F066-3D2D-4695-A065-232CDFCFE126}" dt="2021-11-11T21:35:49.893" v="3067"/>
          <ac:spMkLst>
            <pc:docMk/>
            <pc:sldMk cId="283557214" sldId="350"/>
            <ac:spMk id="19" creationId="{3F4B5810-50ED-43E6-A308-1458594B91CD}"/>
          </ac:spMkLst>
        </pc:spChg>
        <pc:spChg chg="mod">
          <ac:chgData name="Amelia Veith" userId="15bdf0d5-432d-4157-83ae-63e3a7e1dc2c" providerId="ADAL" clId="{A237F066-3D2D-4695-A065-232CDFCFE126}" dt="2021-11-11T21:35:49.893" v="3067"/>
          <ac:spMkLst>
            <pc:docMk/>
            <pc:sldMk cId="283557214" sldId="350"/>
            <ac:spMk id="20" creationId="{EFEDE0E4-0A17-4327-9AAD-BA962E6D845E}"/>
          </ac:spMkLst>
        </pc:spChg>
        <pc:spChg chg="mod">
          <ac:chgData name="Amelia Veith" userId="15bdf0d5-432d-4157-83ae-63e3a7e1dc2c" providerId="ADAL" clId="{A237F066-3D2D-4695-A065-232CDFCFE126}" dt="2021-11-11T21:35:49.893" v="3067"/>
          <ac:spMkLst>
            <pc:docMk/>
            <pc:sldMk cId="283557214" sldId="350"/>
            <ac:spMk id="21" creationId="{2C3584DB-33E6-425B-8A77-E6FD0351F73F}"/>
          </ac:spMkLst>
        </pc:spChg>
        <pc:spChg chg="mod">
          <ac:chgData name="Amelia Veith" userId="15bdf0d5-432d-4157-83ae-63e3a7e1dc2c" providerId="ADAL" clId="{A237F066-3D2D-4695-A065-232CDFCFE126}" dt="2021-11-11T21:35:49.893" v="3067"/>
          <ac:spMkLst>
            <pc:docMk/>
            <pc:sldMk cId="283557214" sldId="350"/>
            <ac:spMk id="23" creationId="{DE0062B2-EB43-4140-AC00-574FD755B7F1}"/>
          </ac:spMkLst>
        </pc:spChg>
        <pc:spChg chg="mod">
          <ac:chgData name="Amelia Veith" userId="15bdf0d5-432d-4157-83ae-63e3a7e1dc2c" providerId="ADAL" clId="{A237F066-3D2D-4695-A065-232CDFCFE126}" dt="2021-11-11T21:35:49.893" v="3067"/>
          <ac:spMkLst>
            <pc:docMk/>
            <pc:sldMk cId="283557214" sldId="350"/>
            <ac:spMk id="24" creationId="{E589A754-EFC6-4C9C-981E-D90067C16B76}"/>
          </ac:spMkLst>
        </pc:spChg>
        <pc:spChg chg="mod">
          <ac:chgData name="Amelia Veith" userId="15bdf0d5-432d-4157-83ae-63e3a7e1dc2c" providerId="ADAL" clId="{A237F066-3D2D-4695-A065-232CDFCFE126}" dt="2021-11-11T21:35:49.893" v="3067"/>
          <ac:spMkLst>
            <pc:docMk/>
            <pc:sldMk cId="283557214" sldId="350"/>
            <ac:spMk id="25" creationId="{FD740417-98FC-4C63-A62F-5456E4912CF4}"/>
          </ac:spMkLst>
        </pc:spChg>
        <pc:spChg chg="mod">
          <ac:chgData name="Amelia Veith" userId="15bdf0d5-432d-4157-83ae-63e3a7e1dc2c" providerId="ADAL" clId="{A237F066-3D2D-4695-A065-232CDFCFE126}" dt="2021-11-11T21:35:49.893" v="3067"/>
          <ac:spMkLst>
            <pc:docMk/>
            <pc:sldMk cId="283557214" sldId="350"/>
            <ac:spMk id="26" creationId="{D3F22973-21DF-468B-855A-25F7CF4DFCF1}"/>
          </ac:spMkLst>
        </pc:spChg>
        <pc:spChg chg="add mod">
          <ac:chgData name="Amelia Veith" userId="15bdf0d5-432d-4157-83ae-63e3a7e1dc2c" providerId="ADAL" clId="{A237F066-3D2D-4695-A065-232CDFCFE126}" dt="2021-11-11T21:35:55.907" v="3068" actId="164"/>
          <ac:spMkLst>
            <pc:docMk/>
            <pc:sldMk cId="283557214" sldId="350"/>
            <ac:spMk id="27" creationId="{736CBE17-2C66-4500-94D0-A446A4E542E8}"/>
          </ac:spMkLst>
        </pc:spChg>
        <pc:spChg chg="mod">
          <ac:chgData name="Amelia Veith" userId="15bdf0d5-432d-4157-83ae-63e3a7e1dc2c" providerId="ADAL" clId="{A237F066-3D2D-4695-A065-232CDFCFE126}" dt="2021-11-11T21:35:49.893" v="3067"/>
          <ac:spMkLst>
            <pc:docMk/>
            <pc:sldMk cId="283557214" sldId="350"/>
            <ac:spMk id="28" creationId="{9C008DC0-2F5E-435C-A87A-67C0C09BFC2D}"/>
          </ac:spMkLst>
        </pc:spChg>
        <pc:spChg chg="add mod">
          <ac:chgData name="Amelia Veith" userId="15bdf0d5-432d-4157-83ae-63e3a7e1dc2c" providerId="ADAL" clId="{A237F066-3D2D-4695-A065-232CDFCFE126}" dt="2021-11-11T21:35:55.907" v="3068" actId="164"/>
          <ac:spMkLst>
            <pc:docMk/>
            <pc:sldMk cId="283557214" sldId="350"/>
            <ac:spMk id="29" creationId="{B413B8CC-E2BE-4E81-9712-BC640947FC5B}"/>
          </ac:spMkLst>
        </pc:spChg>
        <pc:spChg chg="mod">
          <ac:chgData name="Amelia Veith" userId="15bdf0d5-432d-4157-83ae-63e3a7e1dc2c" providerId="ADAL" clId="{A237F066-3D2D-4695-A065-232CDFCFE126}" dt="2021-11-11T21:35:49.893" v="3067"/>
          <ac:spMkLst>
            <pc:docMk/>
            <pc:sldMk cId="283557214" sldId="350"/>
            <ac:spMk id="30" creationId="{C68F874A-8B3D-4DFC-BF3E-94661B594C8F}"/>
          </ac:spMkLst>
        </pc:spChg>
        <pc:spChg chg="mod">
          <ac:chgData name="Amelia Veith" userId="15bdf0d5-432d-4157-83ae-63e3a7e1dc2c" providerId="ADAL" clId="{A237F066-3D2D-4695-A065-232CDFCFE126}" dt="2021-11-11T21:35:49.893" v="3067"/>
          <ac:spMkLst>
            <pc:docMk/>
            <pc:sldMk cId="283557214" sldId="350"/>
            <ac:spMk id="31" creationId="{A555F20C-40C7-4443-ABD9-FDADEBC16609}"/>
          </ac:spMkLst>
        </pc:spChg>
        <pc:spChg chg="mod">
          <ac:chgData name="Amelia Veith" userId="15bdf0d5-432d-4157-83ae-63e3a7e1dc2c" providerId="ADAL" clId="{A237F066-3D2D-4695-A065-232CDFCFE126}" dt="2021-11-11T21:35:49.893" v="3067"/>
          <ac:spMkLst>
            <pc:docMk/>
            <pc:sldMk cId="283557214" sldId="350"/>
            <ac:spMk id="33" creationId="{12DF6E0D-A996-47CD-BFCE-B23EEBBD4D5A}"/>
          </ac:spMkLst>
        </pc:spChg>
        <pc:spChg chg="mod">
          <ac:chgData name="Amelia Veith" userId="15bdf0d5-432d-4157-83ae-63e3a7e1dc2c" providerId="ADAL" clId="{A237F066-3D2D-4695-A065-232CDFCFE126}" dt="2021-11-11T21:35:49.893" v="3067"/>
          <ac:spMkLst>
            <pc:docMk/>
            <pc:sldMk cId="283557214" sldId="350"/>
            <ac:spMk id="35" creationId="{F712FE88-6ED2-4E73-AE03-91E4103A285B}"/>
          </ac:spMkLst>
        </pc:spChg>
        <pc:spChg chg="mod">
          <ac:chgData name="Amelia Veith" userId="15bdf0d5-432d-4157-83ae-63e3a7e1dc2c" providerId="ADAL" clId="{A237F066-3D2D-4695-A065-232CDFCFE126}" dt="2021-11-11T21:35:49.893" v="3067"/>
          <ac:spMkLst>
            <pc:docMk/>
            <pc:sldMk cId="283557214" sldId="350"/>
            <ac:spMk id="36" creationId="{1B50C382-384E-4B53-8D8B-2A531235733F}"/>
          </ac:spMkLst>
        </pc:spChg>
        <pc:spChg chg="mod">
          <ac:chgData name="Amelia Veith" userId="15bdf0d5-432d-4157-83ae-63e3a7e1dc2c" providerId="ADAL" clId="{A237F066-3D2D-4695-A065-232CDFCFE126}" dt="2021-11-11T21:35:49.893" v="3067"/>
          <ac:spMkLst>
            <pc:docMk/>
            <pc:sldMk cId="283557214" sldId="350"/>
            <ac:spMk id="37" creationId="{733CB643-84E8-40FA-AAEB-EA52B7A121D0}"/>
          </ac:spMkLst>
        </pc:spChg>
        <pc:spChg chg="mod">
          <ac:chgData name="Amelia Veith" userId="15bdf0d5-432d-4157-83ae-63e3a7e1dc2c" providerId="ADAL" clId="{A237F066-3D2D-4695-A065-232CDFCFE126}" dt="2021-11-11T21:35:49.893" v="3067"/>
          <ac:spMkLst>
            <pc:docMk/>
            <pc:sldMk cId="283557214" sldId="350"/>
            <ac:spMk id="38" creationId="{1566177B-0E3B-4529-891F-49C903CB8A59}"/>
          </ac:spMkLst>
        </pc:spChg>
        <pc:spChg chg="mod">
          <ac:chgData name="Amelia Veith" userId="15bdf0d5-432d-4157-83ae-63e3a7e1dc2c" providerId="ADAL" clId="{A237F066-3D2D-4695-A065-232CDFCFE126}" dt="2021-11-11T21:35:49.893" v="3067"/>
          <ac:spMkLst>
            <pc:docMk/>
            <pc:sldMk cId="283557214" sldId="350"/>
            <ac:spMk id="39" creationId="{8E4E26C4-47DD-40B7-98A0-9EA36D9B6F62}"/>
          </ac:spMkLst>
        </pc:spChg>
        <pc:spChg chg="mod">
          <ac:chgData name="Amelia Veith" userId="15bdf0d5-432d-4157-83ae-63e3a7e1dc2c" providerId="ADAL" clId="{A237F066-3D2D-4695-A065-232CDFCFE126}" dt="2021-11-11T21:35:49.893" v="3067"/>
          <ac:spMkLst>
            <pc:docMk/>
            <pc:sldMk cId="283557214" sldId="350"/>
            <ac:spMk id="41" creationId="{D4AF77CD-C521-4517-9FBF-ADEE8D4E9D37}"/>
          </ac:spMkLst>
        </pc:spChg>
        <pc:spChg chg="del">
          <ac:chgData name="Amelia Veith" userId="15bdf0d5-432d-4157-83ae-63e3a7e1dc2c" providerId="ADAL" clId="{A237F066-3D2D-4695-A065-232CDFCFE126}" dt="2021-11-11T21:34:30.850" v="3059" actId="478"/>
          <ac:spMkLst>
            <pc:docMk/>
            <pc:sldMk cId="283557214" sldId="350"/>
            <ac:spMk id="42" creationId="{CFC85434-A50F-4DFE-B9C2-10E078088B8B}"/>
          </ac:spMkLst>
        </pc:spChg>
        <pc:spChg chg="add mod">
          <ac:chgData name="Amelia Veith" userId="15bdf0d5-432d-4157-83ae-63e3a7e1dc2c" providerId="ADAL" clId="{A237F066-3D2D-4695-A065-232CDFCFE126}" dt="2021-11-11T21:46:35.310" v="3204" actId="207"/>
          <ac:spMkLst>
            <pc:docMk/>
            <pc:sldMk cId="283557214" sldId="350"/>
            <ac:spMk id="43" creationId="{1C69118C-20BB-441E-9032-4BB639529AF6}"/>
          </ac:spMkLst>
        </pc:spChg>
        <pc:spChg chg="mod topLvl">
          <ac:chgData name="Amelia Veith" userId="15bdf0d5-432d-4157-83ae-63e3a7e1dc2c" providerId="ADAL" clId="{A237F066-3D2D-4695-A065-232CDFCFE126}" dt="2021-11-11T21:55:04.605" v="3262" actId="165"/>
          <ac:spMkLst>
            <pc:docMk/>
            <pc:sldMk cId="283557214" sldId="350"/>
            <ac:spMk id="44" creationId="{D7B57CB6-02B1-4970-BD8A-EED217028D19}"/>
          </ac:spMkLst>
        </pc:spChg>
        <pc:spChg chg="mod topLvl">
          <ac:chgData name="Amelia Veith" userId="15bdf0d5-432d-4157-83ae-63e3a7e1dc2c" providerId="ADAL" clId="{A237F066-3D2D-4695-A065-232CDFCFE126}" dt="2021-11-11T21:55:04.605" v="3262" actId="165"/>
          <ac:spMkLst>
            <pc:docMk/>
            <pc:sldMk cId="283557214" sldId="350"/>
            <ac:spMk id="45" creationId="{B50B4D30-A363-4AFD-8DA5-D7312679CA73}"/>
          </ac:spMkLst>
        </pc:spChg>
        <pc:spChg chg="mod topLvl">
          <ac:chgData name="Amelia Veith" userId="15bdf0d5-432d-4157-83ae-63e3a7e1dc2c" providerId="ADAL" clId="{A237F066-3D2D-4695-A065-232CDFCFE126}" dt="2021-11-11T21:55:04.605" v="3262" actId="165"/>
          <ac:spMkLst>
            <pc:docMk/>
            <pc:sldMk cId="283557214" sldId="350"/>
            <ac:spMk id="46" creationId="{BC553433-FC02-48CC-91B2-5646F66E9511}"/>
          </ac:spMkLst>
        </pc:spChg>
        <pc:spChg chg="mod topLvl">
          <ac:chgData name="Amelia Veith" userId="15bdf0d5-432d-4157-83ae-63e3a7e1dc2c" providerId="ADAL" clId="{A237F066-3D2D-4695-A065-232CDFCFE126}" dt="2021-11-11T21:55:04.605" v="3262" actId="165"/>
          <ac:spMkLst>
            <pc:docMk/>
            <pc:sldMk cId="283557214" sldId="350"/>
            <ac:spMk id="47" creationId="{BAD27186-1495-48E8-A742-D871F85603A3}"/>
          </ac:spMkLst>
        </pc:spChg>
        <pc:spChg chg="add del mod">
          <ac:chgData name="Amelia Veith" userId="15bdf0d5-432d-4157-83ae-63e3a7e1dc2c" providerId="ADAL" clId="{A237F066-3D2D-4695-A065-232CDFCFE126}" dt="2021-11-11T21:36:32.089" v="3076" actId="478"/>
          <ac:spMkLst>
            <pc:docMk/>
            <pc:sldMk cId="283557214" sldId="350"/>
            <ac:spMk id="48" creationId="{9A773C05-5486-49E7-B39B-BB2D18D4F0F8}"/>
          </ac:spMkLst>
        </pc:spChg>
        <pc:spChg chg="mod topLvl">
          <ac:chgData name="Amelia Veith" userId="15bdf0d5-432d-4157-83ae-63e3a7e1dc2c" providerId="ADAL" clId="{A237F066-3D2D-4695-A065-232CDFCFE126}" dt="2021-11-11T21:55:04.605" v="3262" actId="165"/>
          <ac:spMkLst>
            <pc:docMk/>
            <pc:sldMk cId="283557214" sldId="350"/>
            <ac:spMk id="49" creationId="{54E2D49B-CB48-4082-80B6-08103607B3A5}"/>
          </ac:spMkLst>
        </pc:spChg>
        <pc:spChg chg="mod">
          <ac:chgData name="Amelia Veith" userId="15bdf0d5-432d-4157-83ae-63e3a7e1dc2c" providerId="ADAL" clId="{A237F066-3D2D-4695-A065-232CDFCFE126}" dt="2021-11-11T21:55:04.605" v="3262" actId="165"/>
          <ac:spMkLst>
            <pc:docMk/>
            <pc:sldMk cId="283557214" sldId="350"/>
            <ac:spMk id="51" creationId="{EFEDE0E4-0A17-4327-9AAD-BA962E6D845E}"/>
          </ac:spMkLst>
        </pc:spChg>
        <pc:spChg chg="mod">
          <ac:chgData name="Amelia Veith" userId="15bdf0d5-432d-4157-83ae-63e3a7e1dc2c" providerId="ADAL" clId="{A237F066-3D2D-4695-A065-232CDFCFE126}" dt="2021-11-11T21:55:04.605" v="3262" actId="165"/>
          <ac:spMkLst>
            <pc:docMk/>
            <pc:sldMk cId="283557214" sldId="350"/>
            <ac:spMk id="53" creationId="{E589A754-EFC6-4C9C-981E-D90067C16B76}"/>
          </ac:spMkLst>
        </pc:spChg>
        <pc:spChg chg="mod">
          <ac:chgData name="Amelia Veith" userId="15bdf0d5-432d-4157-83ae-63e3a7e1dc2c" providerId="ADAL" clId="{A237F066-3D2D-4695-A065-232CDFCFE126}" dt="2021-11-11T21:55:04.605" v="3262" actId="165"/>
          <ac:spMkLst>
            <pc:docMk/>
            <pc:sldMk cId="283557214" sldId="350"/>
            <ac:spMk id="54" creationId="{D3F22973-21DF-468B-855A-25F7CF4DFCF1}"/>
          </ac:spMkLst>
        </pc:spChg>
        <pc:spChg chg="mod">
          <ac:chgData name="Amelia Veith" userId="15bdf0d5-432d-4157-83ae-63e3a7e1dc2c" providerId="ADAL" clId="{A237F066-3D2D-4695-A065-232CDFCFE126}" dt="2021-11-11T21:55:04.605" v="3262" actId="165"/>
          <ac:spMkLst>
            <pc:docMk/>
            <pc:sldMk cId="283557214" sldId="350"/>
            <ac:spMk id="55" creationId="{9C008DC0-2F5E-435C-A87A-67C0C09BFC2D}"/>
          </ac:spMkLst>
        </pc:spChg>
        <pc:spChg chg="mod">
          <ac:chgData name="Amelia Veith" userId="15bdf0d5-432d-4157-83ae-63e3a7e1dc2c" providerId="ADAL" clId="{A237F066-3D2D-4695-A065-232CDFCFE126}" dt="2021-11-11T21:55:04.605" v="3262" actId="165"/>
          <ac:spMkLst>
            <pc:docMk/>
            <pc:sldMk cId="283557214" sldId="350"/>
            <ac:spMk id="56" creationId="{C68F874A-8B3D-4DFC-BF3E-94661B594C8F}"/>
          </ac:spMkLst>
        </pc:spChg>
        <pc:spChg chg="mod">
          <ac:chgData name="Amelia Veith" userId="15bdf0d5-432d-4157-83ae-63e3a7e1dc2c" providerId="ADAL" clId="{A237F066-3D2D-4695-A065-232CDFCFE126}" dt="2021-11-11T21:55:04.605" v="3262" actId="165"/>
          <ac:spMkLst>
            <pc:docMk/>
            <pc:sldMk cId="283557214" sldId="350"/>
            <ac:spMk id="57" creationId="{A555F20C-40C7-4443-ABD9-FDADEBC16609}"/>
          </ac:spMkLst>
        </pc:spChg>
        <pc:spChg chg="mod">
          <ac:chgData name="Amelia Veith" userId="15bdf0d5-432d-4157-83ae-63e3a7e1dc2c" providerId="ADAL" clId="{A237F066-3D2D-4695-A065-232CDFCFE126}" dt="2021-11-11T21:55:04.605" v="3262" actId="165"/>
          <ac:spMkLst>
            <pc:docMk/>
            <pc:sldMk cId="283557214" sldId="350"/>
            <ac:spMk id="59" creationId="{12DF6E0D-A996-47CD-BFCE-B23EEBBD4D5A}"/>
          </ac:spMkLst>
        </pc:spChg>
        <pc:spChg chg="mod">
          <ac:chgData name="Amelia Veith" userId="15bdf0d5-432d-4157-83ae-63e3a7e1dc2c" providerId="ADAL" clId="{A237F066-3D2D-4695-A065-232CDFCFE126}" dt="2021-11-11T21:55:04.605" v="3262" actId="165"/>
          <ac:spMkLst>
            <pc:docMk/>
            <pc:sldMk cId="283557214" sldId="350"/>
            <ac:spMk id="61" creationId="{F712FE88-6ED2-4E73-AE03-91E4103A285B}"/>
          </ac:spMkLst>
        </pc:spChg>
        <pc:spChg chg="mod">
          <ac:chgData name="Amelia Veith" userId="15bdf0d5-432d-4157-83ae-63e3a7e1dc2c" providerId="ADAL" clId="{A237F066-3D2D-4695-A065-232CDFCFE126}" dt="2021-11-11T21:55:04.605" v="3262" actId="165"/>
          <ac:spMkLst>
            <pc:docMk/>
            <pc:sldMk cId="283557214" sldId="350"/>
            <ac:spMk id="62" creationId="{1B50C382-384E-4B53-8D8B-2A531235733F}"/>
          </ac:spMkLst>
        </pc:spChg>
        <pc:spChg chg="mod">
          <ac:chgData name="Amelia Veith" userId="15bdf0d5-432d-4157-83ae-63e3a7e1dc2c" providerId="ADAL" clId="{A237F066-3D2D-4695-A065-232CDFCFE126}" dt="2021-11-11T21:55:04.605" v="3262" actId="165"/>
          <ac:spMkLst>
            <pc:docMk/>
            <pc:sldMk cId="283557214" sldId="350"/>
            <ac:spMk id="63" creationId="{733CB643-84E8-40FA-AAEB-EA52B7A121D0}"/>
          </ac:spMkLst>
        </pc:spChg>
        <pc:spChg chg="mod">
          <ac:chgData name="Amelia Veith" userId="15bdf0d5-432d-4157-83ae-63e3a7e1dc2c" providerId="ADAL" clId="{A237F066-3D2D-4695-A065-232CDFCFE126}" dt="2021-11-11T21:55:04.605" v="3262" actId="165"/>
          <ac:spMkLst>
            <pc:docMk/>
            <pc:sldMk cId="283557214" sldId="350"/>
            <ac:spMk id="64" creationId="{1566177B-0E3B-4529-891F-49C903CB8A59}"/>
          </ac:spMkLst>
        </pc:spChg>
        <pc:spChg chg="mod">
          <ac:chgData name="Amelia Veith" userId="15bdf0d5-432d-4157-83ae-63e3a7e1dc2c" providerId="ADAL" clId="{A237F066-3D2D-4695-A065-232CDFCFE126}" dt="2021-11-11T21:55:04.605" v="3262" actId="165"/>
          <ac:spMkLst>
            <pc:docMk/>
            <pc:sldMk cId="283557214" sldId="350"/>
            <ac:spMk id="65" creationId="{8E4E26C4-47DD-40B7-98A0-9EA36D9B6F62}"/>
          </ac:spMkLst>
        </pc:spChg>
        <pc:spChg chg="mod">
          <ac:chgData name="Amelia Veith" userId="15bdf0d5-432d-4157-83ae-63e3a7e1dc2c" providerId="ADAL" clId="{A237F066-3D2D-4695-A065-232CDFCFE126}" dt="2021-11-11T21:35:49.893" v="3067"/>
          <ac:spMkLst>
            <pc:docMk/>
            <pc:sldMk cId="283557214" sldId="350"/>
            <ac:spMk id="66" creationId="{0F0E6C43-6B60-4C02-B2B7-9CE7D0B34C4A}"/>
          </ac:spMkLst>
        </pc:spChg>
        <pc:spChg chg="mod">
          <ac:chgData name="Amelia Veith" userId="15bdf0d5-432d-4157-83ae-63e3a7e1dc2c" providerId="ADAL" clId="{A237F066-3D2D-4695-A065-232CDFCFE126}" dt="2021-11-11T21:55:04.605" v="3262" actId="165"/>
          <ac:spMkLst>
            <pc:docMk/>
            <pc:sldMk cId="283557214" sldId="350"/>
            <ac:spMk id="82" creationId="{D4AF77CD-C521-4517-9FBF-ADEE8D4E9D37}"/>
          </ac:spMkLst>
        </pc:spChg>
        <pc:spChg chg="mod">
          <ac:chgData name="Amelia Veith" userId="15bdf0d5-432d-4157-83ae-63e3a7e1dc2c" providerId="ADAL" clId="{A237F066-3D2D-4695-A065-232CDFCFE126}" dt="2021-11-11T21:55:04.605" v="3262" actId="165"/>
          <ac:spMkLst>
            <pc:docMk/>
            <pc:sldMk cId="283557214" sldId="350"/>
            <ac:spMk id="85" creationId="{0F0E6C43-6B60-4C02-B2B7-9CE7D0B34C4A}"/>
          </ac:spMkLst>
        </pc:spChg>
        <pc:spChg chg="mod">
          <ac:chgData name="Amelia Veith" userId="15bdf0d5-432d-4157-83ae-63e3a7e1dc2c" providerId="ADAL" clId="{A237F066-3D2D-4695-A065-232CDFCFE126}" dt="2021-11-11T21:55:04.605" v="3262" actId="165"/>
          <ac:spMkLst>
            <pc:docMk/>
            <pc:sldMk cId="283557214" sldId="350"/>
            <ac:spMk id="86" creationId="{24EB45E0-ECBE-4FD9-A7F2-6B275C6423F3}"/>
          </ac:spMkLst>
        </pc:spChg>
        <pc:spChg chg="mod">
          <ac:chgData name="Amelia Veith" userId="15bdf0d5-432d-4157-83ae-63e3a7e1dc2c" providerId="ADAL" clId="{A237F066-3D2D-4695-A065-232CDFCFE126}" dt="2021-11-11T21:55:04.605" v="3262" actId="165"/>
          <ac:spMkLst>
            <pc:docMk/>
            <pc:sldMk cId="283557214" sldId="350"/>
            <ac:spMk id="87" creationId="{5C757B25-88F3-4B5C-866F-4B76FCA7FF48}"/>
          </ac:spMkLst>
        </pc:spChg>
        <pc:spChg chg="mod">
          <ac:chgData name="Amelia Veith" userId="15bdf0d5-432d-4157-83ae-63e3a7e1dc2c" providerId="ADAL" clId="{A237F066-3D2D-4695-A065-232CDFCFE126}" dt="2021-11-11T21:55:04.605" v="3262" actId="165"/>
          <ac:spMkLst>
            <pc:docMk/>
            <pc:sldMk cId="283557214" sldId="350"/>
            <ac:spMk id="88" creationId="{63E7D9FE-F047-45CF-A3C1-EDD3636186CF}"/>
          </ac:spMkLst>
        </pc:spChg>
        <pc:spChg chg="mod">
          <ac:chgData name="Amelia Veith" userId="15bdf0d5-432d-4157-83ae-63e3a7e1dc2c" providerId="ADAL" clId="{A237F066-3D2D-4695-A065-232CDFCFE126}" dt="2021-11-11T21:55:04.605" v="3262" actId="165"/>
          <ac:spMkLst>
            <pc:docMk/>
            <pc:sldMk cId="283557214" sldId="350"/>
            <ac:spMk id="90" creationId="{EF541CFF-6272-4EF5-88C3-B5DA89C996CD}"/>
          </ac:spMkLst>
        </pc:spChg>
        <pc:spChg chg="mod">
          <ac:chgData name="Amelia Veith" userId="15bdf0d5-432d-4157-83ae-63e3a7e1dc2c" providerId="ADAL" clId="{A237F066-3D2D-4695-A065-232CDFCFE126}" dt="2021-11-11T21:55:04.605" v="3262" actId="165"/>
          <ac:spMkLst>
            <pc:docMk/>
            <pc:sldMk cId="283557214" sldId="350"/>
            <ac:spMk id="93" creationId="{3F4B5810-50ED-43E6-A308-1458594B91CD}"/>
          </ac:spMkLst>
        </pc:spChg>
        <pc:spChg chg="mod">
          <ac:chgData name="Amelia Veith" userId="15bdf0d5-432d-4157-83ae-63e3a7e1dc2c" providerId="ADAL" clId="{A237F066-3D2D-4695-A065-232CDFCFE126}" dt="2021-11-11T21:55:04.605" v="3262" actId="165"/>
          <ac:spMkLst>
            <pc:docMk/>
            <pc:sldMk cId="283557214" sldId="350"/>
            <ac:spMk id="94" creationId="{2C3584DB-33E6-425B-8A77-E6FD0351F73F}"/>
          </ac:spMkLst>
        </pc:spChg>
        <pc:spChg chg="mod">
          <ac:chgData name="Amelia Veith" userId="15bdf0d5-432d-4157-83ae-63e3a7e1dc2c" providerId="ADAL" clId="{A237F066-3D2D-4695-A065-232CDFCFE126}" dt="2021-11-11T21:55:04.605" v="3262" actId="165"/>
          <ac:spMkLst>
            <pc:docMk/>
            <pc:sldMk cId="283557214" sldId="350"/>
            <ac:spMk id="95" creationId="{DE0062B2-EB43-4140-AC00-574FD755B7F1}"/>
          </ac:spMkLst>
        </pc:spChg>
        <pc:spChg chg="mod">
          <ac:chgData name="Amelia Veith" userId="15bdf0d5-432d-4157-83ae-63e3a7e1dc2c" providerId="ADAL" clId="{A237F066-3D2D-4695-A065-232CDFCFE126}" dt="2021-11-11T21:55:04.605" v="3262" actId="165"/>
          <ac:spMkLst>
            <pc:docMk/>
            <pc:sldMk cId="283557214" sldId="350"/>
            <ac:spMk id="96" creationId="{FD740417-98FC-4C63-A62F-5456E4912CF4}"/>
          </ac:spMkLst>
        </pc:spChg>
        <pc:spChg chg="mod topLvl">
          <ac:chgData name="Amelia Veith" userId="15bdf0d5-432d-4157-83ae-63e3a7e1dc2c" providerId="ADAL" clId="{A237F066-3D2D-4695-A065-232CDFCFE126}" dt="2021-11-11T21:55:04.605" v="3262" actId="165"/>
          <ac:spMkLst>
            <pc:docMk/>
            <pc:sldMk cId="283557214" sldId="350"/>
            <ac:spMk id="97" creationId="{736CBE17-2C66-4500-94D0-A446A4E542E8}"/>
          </ac:spMkLst>
        </pc:spChg>
        <pc:spChg chg="mod topLvl">
          <ac:chgData name="Amelia Veith" userId="15bdf0d5-432d-4157-83ae-63e3a7e1dc2c" providerId="ADAL" clId="{A237F066-3D2D-4695-A065-232CDFCFE126}" dt="2021-11-11T21:55:04.605" v="3262" actId="165"/>
          <ac:spMkLst>
            <pc:docMk/>
            <pc:sldMk cId="283557214" sldId="350"/>
            <ac:spMk id="98" creationId="{B413B8CC-E2BE-4E81-9712-BC640947FC5B}"/>
          </ac:spMkLst>
        </pc:spChg>
        <pc:spChg chg="add mod">
          <ac:chgData name="Amelia Veith" userId="15bdf0d5-432d-4157-83ae-63e3a7e1dc2c" providerId="ADAL" clId="{A237F066-3D2D-4695-A065-232CDFCFE126}" dt="2021-11-11T21:37:06.658" v="3079" actId="164"/>
          <ac:spMkLst>
            <pc:docMk/>
            <pc:sldMk cId="283557214" sldId="350"/>
            <ac:spMk id="99" creationId="{CD135E1D-8E00-4946-BF54-726CEBA5280E}"/>
          </ac:spMkLst>
        </pc:spChg>
        <pc:spChg chg="add mod">
          <ac:chgData name="Amelia Veith" userId="15bdf0d5-432d-4157-83ae-63e3a7e1dc2c" providerId="ADAL" clId="{A237F066-3D2D-4695-A065-232CDFCFE126}" dt="2021-11-11T21:37:06.658" v="3079" actId="164"/>
          <ac:spMkLst>
            <pc:docMk/>
            <pc:sldMk cId="283557214" sldId="350"/>
            <ac:spMk id="100" creationId="{BE87937A-74FF-47CF-A41D-208D368C7A9A}"/>
          </ac:spMkLst>
        </pc:spChg>
        <pc:spChg chg="add mod">
          <ac:chgData name="Amelia Veith" userId="15bdf0d5-432d-4157-83ae-63e3a7e1dc2c" providerId="ADAL" clId="{A237F066-3D2D-4695-A065-232CDFCFE126}" dt="2021-11-11T21:37:06.658" v="3079" actId="164"/>
          <ac:spMkLst>
            <pc:docMk/>
            <pc:sldMk cId="283557214" sldId="350"/>
            <ac:spMk id="101" creationId="{C8203EFE-220A-4551-9AA1-745F75691B70}"/>
          </ac:spMkLst>
        </pc:spChg>
        <pc:spChg chg="add del mod">
          <ac:chgData name="Amelia Veith" userId="15bdf0d5-432d-4157-83ae-63e3a7e1dc2c" providerId="ADAL" clId="{A237F066-3D2D-4695-A065-232CDFCFE126}" dt="2021-11-11T21:56:33.356" v="3293" actId="478"/>
          <ac:spMkLst>
            <pc:docMk/>
            <pc:sldMk cId="283557214" sldId="350"/>
            <ac:spMk id="102" creationId="{77E79333-530E-4906-A2F3-A5EAA1D8F926}"/>
          </ac:spMkLst>
        </pc:spChg>
        <pc:spChg chg="mod">
          <ac:chgData name="Amelia Veith" userId="15bdf0d5-432d-4157-83ae-63e3a7e1dc2c" providerId="ADAL" clId="{A237F066-3D2D-4695-A065-232CDFCFE126}" dt="2021-11-11T21:54:48.756" v="3260"/>
          <ac:spMkLst>
            <pc:docMk/>
            <pc:sldMk cId="283557214" sldId="350"/>
            <ac:spMk id="104" creationId="{6442FE41-2796-43BC-B670-13857C0D120C}"/>
          </ac:spMkLst>
        </pc:spChg>
        <pc:spChg chg="mod">
          <ac:chgData name="Amelia Veith" userId="15bdf0d5-432d-4157-83ae-63e3a7e1dc2c" providerId="ADAL" clId="{A237F066-3D2D-4695-A065-232CDFCFE126}" dt="2021-11-11T21:54:48.756" v="3260"/>
          <ac:spMkLst>
            <pc:docMk/>
            <pc:sldMk cId="283557214" sldId="350"/>
            <ac:spMk id="105" creationId="{E19BABC2-ABCC-4D66-84F6-6B652BE9550F}"/>
          </ac:spMkLst>
        </pc:spChg>
        <pc:spChg chg="mod">
          <ac:chgData name="Amelia Veith" userId="15bdf0d5-432d-4157-83ae-63e3a7e1dc2c" providerId="ADAL" clId="{A237F066-3D2D-4695-A065-232CDFCFE126}" dt="2021-11-11T21:54:48.756" v="3260"/>
          <ac:spMkLst>
            <pc:docMk/>
            <pc:sldMk cId="283557214" sldId="350"/>
            <ac:spMk id="106" creationId="{BB1C481E-C39B-43B4-B342-9808219B5E3D}"/>
          </ac:spMkLst>
        </pc:spChg>
        <pc:spChg chg="mod">
          <ac:chgData name="Amelia Veith" userId="15bdf0d5-432d-4157-83ae-63e3a7e1dc2c" providerId="ADAL" clId="{A237F066-3D2D-4695-A065-232CDFCFE126}" dt="2021-11-11T21:56:34.638" v="3294"/>
          <ac:spMkLst>
            <pc:docMk/>
            <pc:sldMk cId="283557214" sldId="350"/>
            <ac:spMk id="108" creationId="{2AAE9D0C-D6D9-4715-87D0-6EDA851B1E64}"/>
          </ac:spMkLst>
        </pc:spChg>
        <pc:spChg chg="mod">
          <ac:chgData name="Amelia Veith" userId="15bdf0d5-432d-4157-83ae-63e3a7e1dc2c" providerId="ADAL" clId="{A237F066-3D2D-4695-A065-232CDFCFE126}" dt="2021-11-11T21:56:34.638" v="3294"/>
          <ac:spMkLst>
            <pc:docMk/>
            <pc:sldMk cId="283557214" sldId="350"/>
            <ac:spMk id="109" creationId="{F6042D68-DFCF-4003-B598-E1B882CDE5EC}"/>
          </ac:spMkLst>
        </pc:spChg>
        <pc:spChg chg="mod">
          <ac:chgData name="Amelia Veith" userId="15bdf0d5-432d-4157-83ae-63e3a7e1dc2c" providerId="ADAL" clId="{A237F066-3D2D-4695-A065-232CDFCFE126}" dt="2021-11-11T21:35:43.195" v="3066" actId="14100"/>
          <ac:spMkLst>
            <pc:docMk/>
            <pc:sldMk cId="283557214" sldId="350"/>
            <ac:spMk id="634" creationId="{00000000-0000-0000-0000-000000000000}"/>
          </ac:spMkLst>
        </pc:spChg>
        <pc:spChg chg="mod">
          <ac:chgData name="Amelia Veith" userId="15bdf0d5-432d-4157-83ae-63e3a7e1dc2c" providerId="ADAL" clId="{A237F066-3D2D-4695-A065-232CDFCFE126}" dt="2021-11-11T21:35:36.982" v="3065" actId="20577"/>
          <ac:spMkLst>
            <pc:docMk/>
            <pc:sldMk cId="283557214" sldId="350"/>
            <ac:spMk id="635" creationId="{00000000-0000-0000-0000-000000000000}"/>
          </ac:spMkLst>
        </pc:spChg>
        <pc:grpChg chg="del">
          <ac:chgData name="Amelia Veith" userId="15bdf0d5-432d-4157-83ae-63e3a7e1dc2c" providerId="ADAL" clId="{A237F066-3D2D-4695-A065-232CDFCFE126}" dt="2021-11-11T21:55:04.605" v="3262" actId="165"/>
          <ac:grpSpMkLst>
            <pc:docMk/>
            <pc:sldMk cId="283557214" sldId="350"/>
            <ac:grpSpMk id="2" creationId="{3984DD02-C628-4E1E-9837-B105886AC846}"/>
          </ac:grpSpMkLst>
        </pc:grpChg>
        <pc:grpChg chg="del">
          <ac:chgData name="Amelia Veith" userId="15bdf0d5-432d-4157-83ae-63e3a7e1dc2c" providerId="ADAL" clId="{A237F066-3D2D-4695-A065-232CDFCFE126}" dt="2021-11-11T21:34:30.850" v="3059" actId="478"/>
          <ac:grpSpMkLst>
            <pc:docMk/>
            <pc:sldMk cId="283557214" sldId="350"/>
            <ac:grpSpMk id="3" creationId="{323C93FD-4F54-4727-8EAA-1CEB5C4AE3DA}"/>
          </ac:grpSpMkLst>
        </pc:grpChg>
        <pc:grpChg chg="add del mod">
          <ac:chgData name="Amelia Veith" userId="15bdf0d5-432d-4157-83ae-63e3a7e1dc2c" providerId="ADAL" clId="{A237F066-3D2D-4695-A065-232CDFCFE126}" dt="2021-11-11T21:54:47.382" v="3259" actId="478"/>
          <ac:grpSpMkLst>
            <pc:docMk/>
            <pc:sldMk cId="283557214" sldId="350"/>
            <ac:grpSpMk id="4" creationId="{7659F2DE-2C71-4BF0-8728-CD83E6333203}"/>
          </ac:grpSpMkLst>
        </pc:grpChg>
        <pc:grpChg chg="add mod">
          <ac:chgData name="Amelia Veith" userId="15bdf0d5-432d-4157-83ae-63e3a7e1dc2c" providerId="ADAL" clId="{A237F066-3D2D-4695-A065-232CDFCFE126}" dt="2021-11-11T21:37:21.503" v="3082" actId="1076"/>
          <ac:grpSpMkLst>
            <pc:docMk/>
            <pc:sldMk cId="283557214" sldId="350"/>
            <ac:grpSpMk id="8" creationId="{3984DD02-C628-4E1E-9837-B105886AC846}"/>
          </ac:grpSpMkLst>
        </pc:grpChg>
        <pc:grpChg chg="add mod">
          <ac:chgData name="Amelia Veith" userId="15bdf0d5-432d-4157-83ae-63e3a7e1dc2c" providerId="ADAL" clId="{A237F066-3D2D-4695-A065-232CDFCFE126}" dt="2021-11-11T21:35:55.907" v="3068" actId="164"/>
          <ac:grpSpMkLst>
            <pc:docMk/>
            <pc:sldMk cId="283557214" sldId="350"/>
            <ac:grpSpMk id="12" creationId="{910DD63B-0E46-473F-875A-AEA3ED3479BD}"/>
          </ac:grpSpMkLst>
        </pc:grpChg>
        <pc:grpChg chg="mod">
          <ac:chgData name="Amelia Veith" userId="15bdf0d5-432d-4157-83ae-63e3a7e1dc2c" providerId="ADAL" clId="{A237F066-3D2D-4695-A065-232CDFCFE126}" dt="2021-11-11T21:35:49.893" v="3067"/>
          <ac:grpSpMkLst>
            <pc:docMk/>
            <pc:sldMk cId="283557214" sldId="350"/>
            <ac:grpSpMk id="15" creationId="{F5815268-F5E5-4FB8-80F5-819683848836}"/>
          </ac:grpSpMkLst>
        </pc:grpChg>
        <pc:grpChg chg="mod">
          <ac:chgData name="Amelia Veith" userId="15bdf0d5-432d-4157-83ae-63e3a7e1dc2c" providerId="ADAL" clId="{A237F066-3D2D-4695-A065-232CDFCFE126}" dt="2021-11-11T21:35:49.893" v="3067"/>
          <ac:grpSpMkLst>
            <pc:docMk/>
            <pc:sldMk cId="283557214" sldId="350"/>
            <ac:grpSpMk id="17" creationId="{9671FF8F-CBBC-4210-9E6F-955FABA7EE1D}"/>
          </ac:grpSpMkLst>
        </pc:grpChg>
        <pc:grpChg chg="add mod">
          <ac:chgData name="Amelia Veith" userId="15bdf0d5-432d-4157-83ae-63e3a7e1dc2c" providerId="ADAL" clId="{A237F066-3D2D-4695-A065-232CDFCFE126}" dt="2021-11-11T21:35:55.907" v="3068" actId="164"/>
          <ac:grpSpMkLst>
            <pc:docMk/>
            <pc:sldMk cId="283557214" sldId="350"/>
            <ac:grpSpMk id="18" creationId="{FD5D1BEB-D8EA-4598-B171-1430E5F29159}"/>
          </ac:grpSpMkLst>
        </pc:grpChg>
        <pc:grpChg chg="mod">
          <ac:chgData name="Amelia Veith" userId="15bdf0d5-432d-4157-83ae-63e3a7e1dc2c" providerId="ADAL" clId="{A237F066-3D2D-4695-A065-232CDFCFE126}" dt="2021-11-11T21:35:49.893" v="3067"/>
          <ac:grpSpMkLst>
            <pc:docMk/>
            <pc:sldMk cId="283557214" sldId="350"/>
            <ac:grpSpMk id="22" creationId="{35AD6E5F-011A-4AD9-A217-B9D172E4AE57}"/>
          </ac:grpSpMkLst>
        </pc:grpChg>
        <pc:grpChg chg="add mod">
          <ac:chgData name="Amelia Veith" userId="15bdf0d5-432d-4157-83ae-63e3a7e1dc2c" providerId="ADAL" clId="{A237F066-3D2D-4695-A065-232CDFCFE126}" dt="2021-11-11T21:35:55.907" v="3068" actId="164"/>
          <ac:grpSpMkLst>
            <pc:docMk/>
            <pc:sldMk cId="283557214" sldId="350"/>
            <ac:grpSpMk id="32" creationId="{C1EDE663-B187-40E7-8DD0-9679E0EA0F21}"/>
          </ac:grpSpMkLst>
        </pc:grpChg>
        <pc:grpChg chg="mod">
          <ac:chgData name="Amelia Veith" userId="15bdf0d5-432d-4157-83ae-63e3a7e1dc2c" providerId="ADAL" clId="{A237F066-3D2D-4695-A065-232CDFCFE126}" dt="2021-11-11T21:35:49.893" v="3067"/>
          <ac:grpSpMkLst>
            <pc:docMk/>
            <pc:sldMk cId="283557214" sldId="350"/>
            <ac:grpSpMk id="34" creationId="{F03164FA-836E-4B25-9075-04B5B61E2B4C}"/>
          </ac:grpSpMkLst>
        </pc:grpChg>
        <pc:grpChg chg="add mod">
          <ac:chgData name="Amelia Veith" userId="15bdf0d5-432d-4157-83ae-63e3a7e1dc2c" providerId="ADAL" clId="{A237F066-3D2D-4695-A065-232CDFCFE126}" dt="2021-11-11T21:35:55.907" v="3068" actId="164"/>
          <ac:grpSpMkLst>
            <pc:docMk/>
            <pc:sldMk cId="283557214" sldId="350"/>
            <ac:grpSpMk id="40" creationId="{44F6CE38-9371-4DAE-9AFD-1CDD14057E58}"/>
          </ac:grpSpMkLst>
        </pc:grpChg>
        <pc:grpChg chg="mod">
          <ac:chgData name="Amelia Veith" userId="15bdf0d5-432d-4157-83ae-63e3a7e1dc2c" providerId="ADAL" clId="{A237F066-3D2D-4695-A065-232CDFCFE126}" dt="2021-11-11T21:35:49.893" v="3067"/>
          <ac:grpSpMkLst>
            <pc:docMk/>
            <pc:sldMk cId="283557214" sldId="350"/>
            <ac:grpSpMk id="42" creationId="{A3666734-F163-4F5B-87AF-20096BF9A2C7}"/>
          </ac:grpSpMkLst>
        </pc:grpChg>
        <pc:grpChg chg="mod">
          <ac:chgData name="Amelia Veith" userId="15bdf0d5-432d-4157-83ae-63e3a7e1dc2c" providerId="ADAL" clId="{A237F066-3D2D-4695-A065-232CDFCFE126}" dt="2021-11-11T21:35:49.893" v="3067"/>
          <ac:grpSpMkLst>
            <pc:docMk/>
            <pc:sldMk cId="283557214" sldId="350"/>
            <ac:grpSpMk id="48" creationId="{8E98270C-77EF-4526-881B-655FDE933682}"/>
          </ac:grpSpMkLst>
        </pc:grpChg>
        <pc:grpChg chg="mod topLvl">
          <ac:chgData name="Amelia Veith" userId="15bdf0d5-432d-4157-83ae-63e3a7e1dc2c" providerId="ADAL" clId="{A237F066-3D2D-4695-A065-232CDFCFE126}" dt="2021-11-11T21:55:04.605" v="3262" actId="165"/>
          <ac:grpSpMkLst>
            <pc:docMk/>
            <pc:sldMk cId="283557214" sldId="350"/>
            <ac:grpSpMk id="50" creationId="{FD5D1BEB-D8EA-4598-B171-1430E5F29159}"/>
          </ac:grpSpMkLst>
        </pc:grpChg>
        <pc:grpChg chg="mod">
          <ac:chgData name="Amelia Veith" userId="15bdf0d5-432d-4157-83ae-63e3a7e1dc2c" providerId="ADAL" clId="{A237F066-3D2D-4695-A065-232CDFCFE126}" dt="2021-11-11T21:55:04.605" v="3262" actId="165"/>
          <ac:grpSpMkLst>
            <pc:docMk/>
            <pc:sldMk cId="283557214" sldId="350"/>
            <ac:grpSpMk id="52" creationId="{35AD6E5F-011A-4AD9-A217-B9D172E4AE57}"/>
          </ac:grpSpMkLst>
        </pc:grpChg>
        <pc:grpChg chg="mod topLvl">
          <ac:chgData name="Amelia Veith" userId="15bdf0d5-432d-4157-83ae-63e3a7e1dc2c" providerId="ADAL" clId="{A237F066-3D2D-4695-A065-232CDFCFE126}" dt="2021-11-11T21:55:04.605" v="3262" actId="165"/>
          <ac:grpSpMkLst>
            <pc:docMk/>
            <pc:sldMk cId="283557214" sldId="350"/>
            <ac:grpSpMk id="58" creationId="{C1EDE663-B187-40E7-8DD0-9679E0EA0F21}"/>
          </ac:grpSpMkLst>
        </pc:grpChg>
        <pc:grpChg chg="mod">
          <ac:chgData name="Amelia Veith" userId="15bdf0d5-432d-4157-83ae-63e3a7e1dc2c" providerId="ADAL" clId="{A237F066-3D2D-4695-A065-232CDFCFE126}" dt="2021-11-11T21:55:04.605" v="3262" actId="165"/>
          <ac:grpSpMkLst>
            <pc:docMk/>
            <pc:sldMk cId="283557214" sldId="350"/>
            <ac:grpSpMk id="60" creationId="{F03164FA-836E-4B25-9075-04B5B61E2B4C}"/>
          </ac:grpSpMkLst>
        </pc:grpChg>
        <pc:grpChg chg="mod topLvl">
          <ac:chgData name="Amelia Veith" userId="15bdf0d5-432d-4157-83ae-63e3a7e1dc2c" providerId="ADAL" clId="{A237F066-3D2D-4695-A065-232CDFCFE126}" dt="2021-11-11T21:55:04.605" v="3262" actId="165"/>
          <ac:grpSpMkLst>
            <pc:docMk/>
            <pc:sldMk cId="283557214" sldId="350"/>
            <ac:grpSpMk id="81" creationId="{44F6CE38-9371-4DAE-9AFD-1CDD14057E58}"/>
          </ac:grpSpMkLst>
        </pc:grpChg>
        <pc:grpChg chg="mod">
          <ac:chgData name="Amelia Veith" userId="15bdf0d5-432d-4157-83ae-63e3a7e1dc2c" providerId="ADAL" clId="{A237F066-3D2D-4695-A065-232CDFCFE126}" dt="2021-11-11T21:55:04.605" v="3262" actId="165"/>
          <ac:grpSpMkLst>
            <pc:docMk/>
            <pc:sldMk cId="283557214" sldId="350"/>
            <ac:grpSpMk id="83" creationId="{A3666734-F163-4F5B-87AF-20096BF9A2C7}"/>
          </ac:grpSpMkLst>
        </pc:grpChg>
        <pc:grpChg chg="mod">
          <ac:chgData name="Amelia Veith" userId="15bdf0d5-432d-4157-83ae-63e3a7e1dc2c" providerId="ADAL" clId="{A237F066-3D2D-4695-A065-232CDFCFE126}" dt="2021-11-11T21:55:04.605" v="3262" actId="165"/>
          <ac:grpSpMkLst>
            <pc:docMk/>
            <pc:sldMk cId="283557214" sldId="350"/>
            <ac:grpSpMk id="84" creationId="{8E98270C-77EF-4526-881B-655FDE933682}"/>
          </ac:grpSpMkLst>
        </pc:grpChg>
        <pc:grpChg chg="mod topLvl">
          <ac:chgData name="Amelia Veith" userId="15bdf0d5-432d-4157-83ae-63e3a7e1dc2c" providerId="ADAL" clId="{A237F066-3D2D-4695-A065-232CDFCFE126}" dt="2021-11-11T21:55:12.677" v="3278" actId="1038"/>
          <ac:grpSpMkLst>
            <pc:docMk/>
            <pc:sldMk cId="283557214" sldId="350"/>
            <ac:grpSpMk id="89" creationId="{910DD63B-0E46-473F-875A-AEA3ED3479BD}"/>
          </ac:grpSpMkLst>
        </pc:grpChg>
        <pc:grpChg chg="mod">
          <ac:chgData name="Amelia Veith" userId="15bdf0d5-432d-4157-83ae-63e3a7e1dc2c" providerId="ADAL" clId="{A237F066-3D2D-4695-A065-232CDFCFE126}" dt="2021-11-11T21:55:04.605" v="3262" actId="165"/>
          <ac:grpSpMkLst>
            <pc:docMk/>
            <pc:sldMk cId="283557214" sldId="350"/>
            <ac:grpSpMk id="91" creationId="{F5815268-F5E5-4FB8-80F5-819683848836}"/>
          </ac:grpSpMkLst>
        </pc:grpChg>
        <pc:grpChg chg="mod">
          <ac:chgData name="Amelia Veith" userId="15bdf0d5-432d-4157-83ae-63e3a7e1dc2c" providerId="ADAL" clId="{A237F066-3D2D-4695-A065-232CDFCFE126}" dt="2021-11-11T21:55:04.605" v="3262" actId="165"/>
          <ac:grpSpMkLst>
            <pc:docMk/>
            <pc:sldMk cId="283557214" sldId="350"/>
            <ac:grpSpMk id="92" creationId="{9671FF8F-CBBC-4210-9E6F-955FABA7EE1D}"/>
          </ac:grpSpMkLst>
        </pc:grpChg>
        <pc:grpChg chg="add mod">
          <ac:chgData name="Amelia Veith" userId="15bdf0d5-432d-4157-83ae-63e3a7e1dc2c" providerId="ADAL" clId="{A237F066-3D2D-4695-A065-232CDFCFE126}" dt="2021-11-11T21:54:52.130" v="3261" actId="1076"/>
          <ac:grpSpMkLst>
            <pc:docMk/>
            <pc:sldMk cId="283557214" sldId="350"/>
            <ac:grpSpMk id="103" creationId="{5AD05C02-6D99-4423-BB9D-B8DBC24FD526}"/>
          </ac:grpSpMkLst>
        </pc:grpChg>
        <pc:grpChg chg="add mod">
          <ac:chgData name="Amelia Veith" userId="15bdf0d5-432d-4157-83ae-63e3a7e1dc2c" providerId="ADAL" clId="{A237F066-3D2D-4695-A065-232CDFCFE126}" dt="2021-11-11T21:56:34.638" v="3294"/>
          <ac:grpSpMkLst>
            <pc:docMk/>
            <pc:sldMk cId="283557214" sldId="350"/>
            <ac:grpSpMk id="107" creationId="{1D776307-41A9-4699-A11D-46F3FD381FE8}"/>
          </ac:grpSpMkLst>
        </pc:grpChg>
      </pc:sldChg>
      <pc:sldChg chg="modSp mod">
        <pc:chgData name="Amelia Veith" userId="15bdf0d5-432d-4157-83ae-63e3a7e1dc2c" providerId="ADAL" clId="{A237F066-3D2D-4695-A065-232CDFCFE126}" dt="2021-11-12T21:07:03.302" v="4044" actId="14100"/>
        <pc:sldMkLst>
          <pc:docMk/>
          <pc:sldMk cId="2142014439" sldId="351"/>
        </pc:sldMkLst>
        <pc:graphicFrameChg chg="modGraphic">
          <ac:chgData name="Amelia Veith" userId="15bdf0d5-432d-4157-83ae-63e3a7e1dc2c" providerId="ADAL" clId="{A237F066-3D2D-4695-A065-232CDFCFE126}" dt="2021-11-12T21:07:03.302" v="4044" actId="14100"/>
          <ac:graphicFrameMkLst>
            <pc:docMk/>
            <pc:sldMk cId="2142014439" sldId="351"/>
            <ac:graphicFrameMk id="4" creationId="{570E2C3A-ED9E-40D8-BECF-DD9196A4B8BE}"/>
          </ac:graphicFrameMkLst>
        </pc:graphicFrameChg>
      </pc:sldChg>
      <pc:sldChg chg="addSp delSp modSp mod addAnim delAnim modAnim">
        <pc:chgData name="Amelia Veith" userId="15bdf0d5-432d-4157-83ae-63e3a7e1dc2c" providerId="ADAL" clId="{A237F066-3D2D-4695-A065-232CDFCFE126}" dt="2021-11-16T17:23:01.885" v="4524" actId="1076"/>
        <pc:sldMkLst>
          <pc:docMk/>
          <pc:sldMk cId="781230892" sldId="352"/>
        </pc:sldMkLst>
        <pc:spChg chg="add del">
          <ac:chgData name="Amelia Veith" userId="15bdf0d5-432d-4157-83ae-63e3a7e1dc2c" providerId="ADAL" clId="{A237F066-3D2D-4695-A065-232CDFCFE126}" dt="2021-11-15T23:23:22.675" v="4512" actId="478"/>
          <ac:spMkLst>
            <pc:docMk/>
            <pc:sldMk cId="781230892" sldId="352"/>
            <ac:spMk id="8" creationId="{E4AA39F8-D914-48F5-927E-F88738C95A6F}"/>
          </ac:spMkLst>
        </pc:spChg>
        <pc:spChg chg="add del mod">
          <ac:chgData name="Amelia Veith" userId="15bdf0d5-432d-4157-83ae-63e3a7e1dc2c" providerId="ADAL" clId="{A237F066-3D2D-4695-A065-232CDFCFE126}" dt="2021-11-16T17:23:01.885" v="4524" actId="1076"/>
          <ac:spMkLst>
            <pc:docMk/>
            <pc:sldMk cId="781230892" sldId="352"/>
            <ac:spMk id="9" creationId="{63CF972C-7F8B-44C0-839E-9076474C6E4B}"/>
          </ac:spMkLst>
        </pc:spChg>
        <pc:spChg chg="add del mod">
          <ac:chgData name="Amelia Veith" userId="15bdf0d5-432d-4157-83ae-63e3a7e1dc2c" providerId="ADAL" clId="{A237F066-3D2D-4695-A065-232CDFCFE126}" dt="2021-11-16T17:23:01.885" v="4524" actId="1076"/>
          <ac:spMkLst>
            <pc:docMk/>
            <pc:sldMk cId="781230892" sldId="352"/>
            <ac:spMk id="20" creationId="{4AF3A95D-79C4-46AC-ACC7-6FD37AC5CE28}"/>
          </ac:spMkLst>
        </pc:spChg>
        <pc:spChg chg="add del mod">
          <ac:chgData name="Amelia Veith" userId="15bdf0d5-432d-4157-83ae-63e3a7e1dc2c" providerId="ADAL" clId="{A237F066-3D2D-4695-A065-232CDFCFE126}" dt="2021-11-16T17:23:01.885" v="4524" actId="1076"/>
          <ac:spMkLst>
            <pc:docMk/>
            <pc:sldMk cId="781230892" sldId="352"/>
            <ac:spMk id="21" creationId="{CE45A305-B0F8-42D0-B7F7-C5D5336327B1}"/>
          </ac:spMkLst>
        </pc:spChg>
        <pc:spChg chg="add del mod">
          <ac:chgData name="Amelia Veith" userId="15bdf0d5-432d-4157-83ae-63e3a7e1dc2c" providerId="ADAL" clId="{A237F066-3D2D-4695-A065-232CDFCFE126}" dt="2021-11-16T17:23:01.885" v="4524" actId="1076"/>
          <ac:spMkLst>
            <pc:docMk/>
            <pc:sldMk cId="781230892" sldId="352"/>
            <ac:spMk id="22" creationId="{80D1093F-556E-49FF-9668-C6F6CEB7B0F9}"/>
          </ac:spMkLst>
        </pc:spChg>
        <pc:spChg chg="add del mod">
          <ac:chgData name="Amelia Veith" userId="15bdf0d5-432d-4157-83ae-63e3a7e1dc2c" providerId="ADAL" clId="{A237F066-3D2D-4695-A065-232CDFCFE126}" dt="2021-11-16T17:23:01.885" v="4524" actId="1076"/>
          <ac:spMkLst>
            <pc:docMk/>
            <pc:sldMk cId="781230892" sldId="352"/>
            <ac:spMk id="23" creationId="{531AF932-0C5E-4D6B-A0EC-524AE69903E4}"/>
          </ac:spMkLst>
        </pc:spChg>
        <pc:spChg chg="add del mod">
          <ac:chgData name="Amelia Veith" userId="15bdf0d5-432d-4157-83ae-63e3a7e1dc2c" providerId="ADAL" clId="{A237F066-3D2D-4695-A065-232CDFCFE126}" dt="2021-11-16T17:23:01.885" v="4524" actId="1076"/>
          <ac:spMkLst>
            <pc:docMk/>
            <pc:sldMk cId="781230892" sldId="352"/>
            <ac:spMk id="24" creationId="{BDDE9E1C-50F7-47C5-93B4-A00C1EF18A51}"/>
          </ac:spMkLst>
        </pc:spChg>
        <pc:spChg chg="add del mod">
          <ac:chgData name="Amelia Veith" userId="15bdf0d5-432d-4157-83ae-63e3a7e1dc2c" providerId="ADAL" clId="{A237F066-3D2D-4695-A065-232CDFCFE126}" dt="2021-11-16T17:23:01.885" v="4524" actId="1076"/>
          <ac:spMkLst>
            <pc:docMk/>
            <pc:sldMk cId="781230892" sldId="352"/>
            <ac:spMk id="25" creationId="{555F723E-59A0-44CC-B5CB-1B5691149646}"/>
          </ac:spMkLst>
        </pc:spChg>
        <pc:spChg chg="add del mod">
          <ac:chgData name="Amelia Veith" userId="15bdf0d5-432d-4157-83ae-63e3a7e1dc2c" providerId="ADAL" clId="{A237F066-3D2D-4695-A065-232CDFCFE126}" dt="2021-11-16T17:23:01.885" v="4524" actId="1076"/>
          <ac:spMkLst>
            <pc:docMk/>
            <pc:sldMk cId="781230892" sldId="352"/>
            <ac:spMk id="26" creationId="{552AB6A0-9379-4A52-895D-4E05FA818568}"/>
          </ac:spMkLst>
        </pc:spChg>
        <pc:spChg chg="add del mod">
          <ac:chgData name="Amelia Veith" userId="15bdf0d5-432d-4157-83ae-63e3a7e1dc2c" providerId="ADAL" clId="{A237F066-3D2D-4695-A065-232CDFCFE126}" dt="2021-11-16T17:23:01.885" v="4524" actId="1076"/>
          <ac:spMkLst>
            <pc:docMk/>
            <pc:sldMk cId="781230892" sldId="352"/>
            <ac:spMk id="27" creationId="{C0D4FF3C-0A2B-4CC2-9A1F-0C14578D3903}"/>
          </ac:spMkLst>
        </pc:spChg>
        <pc:graphicFrameChg chg="add del modGraphic">
          <ac:chgData name="Amelia Veith" userId="15bdf0d5-432d-4157-83ae-63e3a7e1dc2c" providerId="ADAL" clId="{A237F066-3D2D-4695-A065-232CDFCFE126}" dt="2021-11-16T17:22:38.104" v="4523" actId="20577"/>
          <ac:graphicFrameMkLst>
            <pc:docMk/>
            <pc:sldMk cId="781230892" sldId="352"/>
            <ac:graphicFrameMk id="6" creationId="{2C40C4BE-4158-4656-A528-0BB319C95AE7}"/>
          </ac:graphicFrameMkLst>
        </pc:graphicFrameChg>
      </pc:sldChg>
      <pc:sldChg chg="addSp delSp modSp mod modAnim">
        <pc:chgData name="Amelia Veith" userId="15bdf0d5-432d-4157-83ae-63e3a7e1dc2c" providerId="ADAL" clId="{A237F066-3D2D-4695-A065-232CDFCFE126}" dt="2021-11-12T21:40:04.502" v="4323"/>
        <pc:sldMkLst>
          <pc:docMk/>
          <pc:sldMk cId="752694334" sldId="356"/>
        </pc:sldMkLst>
        <pc:spChg chg="del mod topLvl">
          <ac:chgData name="Amelia Veith" userId="15bdf0d5-432d-4157-83ae-63e3a7e1dc2c" providerId="ADAL" clId="{A237F066-3D2D-4695-A065-232CDFCFE126}" dt="2021-11-12T21:29:41.748" v="4219" actId="478"/>
          <ac:spMkLst>
            <pc:docMk/>
            <pc:sldMk cId="752694334" sldId="356"/>
            <ac:spMk id="22" creationId="{A491F9C5-7D80-474B-BF2D-5ED2796B82AE}"/>
          </ac:spMkLst>
        </pc:spChg>
        <pc:spChg chg="mod">
          <ac:chgData name="Amelia Veith" userId="15bdf0d5-432d-4157-83ae-63e3a7e1dc2c" providerId="ADAL" clId="{A237F066-3D2D-4695-A065-232CDFCFE126}" dt="2021-11-12T21:29:37.046" v="4218"/>
          <ac:spMkLst>
            <pc:docMk/>
            <pc:sldMk cId="752694334" sldId="356"/>
            <ac:spMk id="27" creationId="{061458F3-A0DE-4F82-9A8E-AB8470B6544C}"/>
          </ac:spMkLst>
        </pc:spChg>
        <pc:spChg chg="mod">
          <ac:chgData name="Amelia Veith" userId="15bdf0d5-432d-4157-83ae-63e3a7e1dc2c" providerId="ADAL" clId="{A237F066-3D2D-4695-A065-232CDFCFE126}" dt="2021-11-12T21:29:37.046" v="4218"/>
          <ac:spMkLst>
            <pc:docMk/>
            <pc:sldMk cId="752694334" sldId="356"/>
            <ac:spMk id="28" creationId="{60988F4C-9679-44CF-812D-5BD0026DD2F2}"/>
          </ac:spMkLst>
        </pc:spChg>
        <pc:spChg chg="mod">
          <ac:chgData name="Amelia Veith" userId="15bdf0d5-432d-4157-83ae-63e3a7e1dc2c" providerId="ADAL" clId="{A237F066-3D2D-4695-A065-232CDFCFE126}" dt="2021-11-12T21:29:37.046" v="4218"/>
          <ac:spMkLst>
            <pc:docMk/>
            <pc:sldMk cId="752694334" sldId="356"/>
            <ac:spMk id="29" creationId="{94B05ED5-DBA6-4177-8EBE-77724BA77750}"/>
          </ac:spMkLst>
        </pc:spChg>
        <pc:spChg chg="mod">
          <ac:chgData name="Amelia Veith" userId="15bdf0d5-432d-4157-83ae-63e3a7e1dc2c" providerId="ADAL" clId="{A237F066-3D2D-4695-A065-232CDFCFE126}" dt="2021-11-12T21:29:37.046" v="4218"/>
          <ac:spMkLst>
            <pc:docMk/>
            <pc:sldMk cId="752694334" sldId="356"/>
            <ac:spMk id="36" creationId="{CD1F22A0-C72B-4020-81B0-D7127F22A1EC}"/>
          </ac:spMkLst>
        </pc:spChg>
        <pc:spChg chg="mod">
          <ac:chgData name="Amelia Veith" userId="15bdf0d5-432d-4157-83ae-63e3a7e1dc2c" providerId="ADAL" clId="{A237F066-3D2D-4695-A065-232CDFCFE126}" dt="2021-11-12T21:29:37.046" v="4218"/>
          <ac:spMkLst>
            <pc:docMk/>
            <pc:sldMk cId="752694334" sldId="356"/>
            <ac:spMk id="37" creationId="{716BB391-5FFA-4DA5-9082-AB7325D1F982}"/>
          </ac:spMkLst>
        </pc:spChg>
        <pc:spChg chg="mod">
          <ac:chgData name="Amelia Veith" userId="15bdf0d5-432d-4157-83ae-63e3a7e1dc2c" providerId="ADAL" clId="{A237F066-3D2D-4695-A065-232CDFCFE126}" dt="2021-11-12T21:29:37.046" v="4218"/>
          <ac:spMkLst>
            <pc:docMk/>
            <pc:sldMk cId="752694334" sldId="356"/>
            <ac:spMk id="38" creationId="{1FB14C30-9B2A-4D32-BA50-DC57010AB27D}"/>
          </ac:spMkLst>
        </pc:spChg>
        <pc:spChg chg="mod">
          <ac:chgData name="Amelia Veith" userId="15bdf0d5-432d-4157-83ae-63e3a7e1dc2c" providerId="ADAL" clId="{A237F066-3D2D-4695-A065-232CDFCFE126}" dt="2021-11-12T21:30:49.558" v="4228"/>
          <ac:spMkLst>
            <pc:docMk/>
            <pc:sldMk cId="752694334" sldId="356"/>
            <ac:spMk id="57" creationId="{3184AF98-CBEC-4CF5-A2BE-867958C01A8C}"/>
          </ac:spMkLst>
        </pc:spChg>
        <pc:spChg chg="mod">
          <ac:chgData name="Amelia Veith" userId="15bdf0d5-432d-4157-83ae-63e3a7e1dc2c" providerId="ADAL" clId="{A237F066-3D2D-4695-A065-232CDFCFE126}" dt="2021-11-12T21:30:49.558" v="4228"/>
          <ac:spMkLst>
            <pc:docMk/>
            <pc:sldMk cId="752694334" sldId="356"/>
            <ac:spMk id="58" creationId="{AA873077-FCA0-4533-BE00-4554E6F67A3E}"/>
          </ac:spMkLst>
        </pc:spChg>
        <pc:spChg chg="mod">
          <ac:chgData name="Amelia Veith" userId="15bdf0d5-432d-4157-83ae-63e3a7e1dc2c" providerId="ADAL" clId="{A237F066-3D2D-4695-A065-232CDFCFE126}" dt="2021-11-12T21:30:49.558" v="4228"/>
          <ac:spMkLst>
            <pc:docMk/>
            <pc:sldMk cId="752694334" sldId="356"/>
            <ac:spMk id="59" creationId="{5320ECEE-8DF1-4BBF-B877-D0E42DC36710}"/>
          </ac:spMkLst>
        </pc:spChg>
        <pc:spChg chg="mod">
          <ac:chgData name="Amelia Veith" userId="15bdf0d5-432d-4157-83ae-63e3a7e1dc2c" providerId="ADAL" clId="{A237F066-3D2D-4695-A065-232CDFCFE126}" dt="2021-11-12T21:30:49.558" v="4228"/>
          <ac:spMkLst>
            <pc:docMk/>
            <pc:sldMk cId="752694334" sldId="356"/>
            <ac:spMk id="66" creationId="{77060D0D-BE9E-432A-AC1A-AC6068B06C8B}"/>
          </ac:spMkLst>
        </pc:spChg>
        <pc:spChg chg="mod">
          <ac:chgData name="Amelia Veith" userId="15bdf0d5-432d-4157-83ae-63e3a7e1dc2c" providerId="ADAL" clId="{A237F066-3D2D-4695-A065-232CDFCFE126}" dt="2021-11-12T21:30:49.558" v="4228"/>
          <ac:spMkLst>
            <pc:docMk/>
            <pc:sldMk cId="752694334" sldId="356"/>
            <ac:spMk id="67" creationId="{364D4A81-8430-4AB1-8F0F-6BDE9E50DDF0}"/>
          </ac:spMkLst>
        </pc:spChg>
        <pc:spChg chg="mod">
          <ac:chgData name="Amelia Veith" userId="15bdf0d5-432d-4157-83ae-63e3a7e1dc2c" providerId="ADAL" clId="{A237F066-3D2D-4695-A065-232CDFCFE126}" dt="2021-11-12T21:30:49.558" v="4228"/>
          <ac:spMkLst>
            <pc:docMk/>
            <pc:sldMk cId="752694334" sldId="356"/>
            <ac:spMk id="68" creationId="{DB079DC9-5B36-48C3-A854-72BA6599BF43}"/>
          </ac:spMkLst>
        </pc:spChg>
        <pc:spChg chg="add del mod">
          <ac:chgData name="Amelia Veith" userId="15bdf0d5-432d-4157-83ae-63e3a7e1dc2c" providerId="ADAL" clId="{A237F066-3D2D-4695-A065-232CDFCFE126}" dt="2021-11-12T21:31:21.878" v="4234" actId="478"/>
          <ac:spMkLst>
            <pc:docMk/>
            <pc:sldMk cId="752694334" sldId="356"/>
            <ac:spMk id="86" creationId="{EB73CF34-425B-4E45-8F1F-75E9ACFAB994}"/>
          </ac:spMkLst>
        </pc:spChg>
        <pc:spChg chg="mod">
          <ac:chgData name="Amelia Veith" userId="15bdf0d5-432d-4157-83ae-63e3a7e1dc2c" providerId="ADAL" clId="{A237F066-3D2D-4695-A065-232CDFCFE126}" dt="2021-11-12T21:31:28.635" v="4235"/>
          <ac:spMkLst>
            <pc:docMk/>
            <pc:sldMk cId="752694334" sldId="356"/>
            <ac:spMk id="88" creationId="{957AEEF9-AE7B-480F-814B-FB95E38D8642}"/>
          </ac:spMkLst>
        </pc:spChg>
        <pc:spChg chg="mod">
          <ac:chgData name="Amelia Veith" userId="15bdf0d5-432d-4157-83ae-63e3a7e1dc2c" providerId="ADAL" clId="{A237F066-3D2D-4695-A065-232CDFCFE126}" dt="2021-11-12T21:31:28.635" v="4235"/>
          <ac:spMkLst>
            <pc:docMk/>
            <pc:sldMk cId="752694334" sldId="356"/>
            <ac:spMk id="89" creationId="{AE0D2EF2-8C50-42E7-BC7D-AEC1C1D37B31}"/>
          </ac:spMkLst>
        </pc:spChg>
        <pc:spChg chg="mod">
          <ac:chgData name="Amelia Veith" userId="15bdf0d5-432d-4157-83ae-63e3a7e1dc2c" providerId="ADAL" clId="{A237F066-3D2D-4695-A065-232CDFCFE126}" dt="2021-11-12T21:31:28.635" v="4235"/>
          <ac:spMkLst>
            <pc:docMk/>
            <pc:sldMk cId="752694334" sldId="356"/>
            <ac:spMk id="90" creationId="{BF1B9168-81B7-4A0C-A271-9FC8C14B1F47}"/>
          </ac:spMkLst>
        </pc:spChg>
        <pc:spChg chg="mod">
          <ac:chgData name="Amelia Veith" userId="15bdf0d5-432d-4157-83ae-63e3a7e1dc2c" providerId="ADAL" clId="{A237F066-3D2D-4695-A065-232CDFCFE126}" dt="2021-11-12T21:31:28.635" v="4235"/>
          <ac:spMkLst>
            <pc:docMk/>
            <pc:sldMk cId="752694334" sldId="356"/>
            <ac:spMk id="97" creationId="{A7778E22-E006-42A0-B3DC-F825F60007F2}"/>
          </ac:spMkLst>
        </pc:spChg>
        <pc:spChg chg="mod">
          <ac:chgData name="Amelia Veith" userId="15bdf0d5-432d-4157-83ae-63e3a7e1dc2c" providerId="ADAL" clId="{A237F066-3D2D-4695-A065-232CDFCFE126}" dt="2021-11-12T21:31:28.635" v="4235"/>
          <ac:spMkLst>
            <pc:docMk/>
            <pc:sldMk cId="752694334" sldId="356"/>
            <ac:spMk id="98" creationId="{8AE275CE-D7CA-4DBC-A751-0EC470B577B7}"/>
          </ac:spMkLst>
        </pc:spChg>
        <pc:spChg chg="mod">
          <ac:chgData name="Amelia Veith" userId="15bdf0d5-432d-4157-83ae-63e3a7e1dc2c" providerId="ADAL" clId="{A237F066-3D2D-4695-A065-232CDFCFE126}" dt="2021-11-12T21:31:28.635" v="4235"/>
          <ac:spMkLst>
            <pc:docMk/>
            <pc:sldMk cId="752694334" sldId="356"/>
            <ac:spMk id="99" creationId="{E6DBC5B1-AF8B-4DAC-96C7-53C8D26803FD}"/>
          </ac:spMkLst>
        </pc:spChg>
        <pc:spChg chg="mod">
          <ac:chgData name="Amelia Veith" userId="15bdf0d5-432d-4157-83ae-63e3a7e1dc2c" providerId="ADAL" clId="{A237F066-3D2D-4695-A065-232CDFCFE126}" dt="2021-11-12T21:31:52.846" v="4238"/>
          <ac:spMkLst>
            <pc:docMk/>
            <pc:sldMk cId="752694334" sldId="356"/>
            <ac:spMk id="119" creationId="{AB919A3A-13C7-44BB-B2EB-59B538CBA098}"/>
          </ac:spMkLst>
        </pc:spChg>
        <pc:spChg chg="mod">
          <ac:chgData name="Amelia Veith" userId="15bdf0d5-432d-4157-83ae-63e3a7e1dc2c" providerId="ADAL" clId="{A237F066-3D2D-4695-A065-232CDFCFE126}" dt="2021-11-12T21:31:52.846" v="4238"/>
          <ac:spMkLst>
            <pc:docMk/>
            <pc:sldMk cId="752694334" sldId="356"/>
            <ac:spMk id="120" creationId="{507DC94B-52FC-4CFD-A0CD-A1DAD5E30206}"/>
          </ac:spMkLst>
        </pc:spChg>
        <pc:spChg chg="mod">
          <ac:chgData name="Amelia Veith" userId="15bdf0d5-432d-4157-83ae-63e3a7e1dc2c" providerId="ADAL" clId="{A237F066-3D2D-4695-A065-232CDFCFE126}" dt="2021-11-12T21:31:52.846" v="4238"/>
          <ac:spMkLst>
            <pc:docMk/>
            <pc:sldMk cId="752694334" sldId="356"/>
            <ac:spMk id="121" creationId="{42750BC9-6FB6-48AD-9060-978D749E9318}"/>
          </ac:spMkLst>
        </pc:spChg>
        <pc:spChg chg="mod">
          <ac:chgData name="Amelia Veith" userId="15bdf0d5-432d-4157-83ae-63e3a7e1dc2c" providerId="ADAL" clId="{A237F066-3D2D-4695-A065-232CDFCFE126}" dt="2021-11-12T21:31:52.846" v="4238"/>
          <ac:spMkLst>
            <pc:docMk/>
            <pc:sldMk cId="752694334" sldId="356"/>
            <ac:spMk id="128" creationId="{1C56E10E-045F-4C6A-8788-CA9B9E515F99}"/>
          </ac:spMkLst>
        </pc:spChg>
        <pc:spChg chg="mod">
          <ac:chgData name="Amelia Veith" userId="15bdf0d5-432d-4157-83ae-63e3a7e1dc2c" providerId="ADAL" clId="{A237F066-3D2D-4695-A065-232CDFCFE126}" dt="2021-11-12T21:31:52.846" v="4238"/>
          <ac:spMkLst>
            <pc:docMk/>
            <pc:sldMk cId="752694334" sldId="356"/>
            <ac:spMk id="129" creationId="{D61F1E9E-DDD1-4527-A303-1A7D38E6AF49}"/>
          </ac:spMkLst>
        </pc:spChg>
        <pc:spChg chg="mod">
          <ac:chgData name="Amelia Veith" userId="15bdf0d5-432d-4157-83ae-63e3a7e1dc2c" providerId="ADAL" clId="{A237F066-3D2D-4695-A065-232CDFCFE126}" dt="2021-11-12T21:31:52.846" v="4238"/>
          <ac:spMkLst>
            <pc:docMk/>
            <pc:sldMk cId="752694334" sldId="356"/>
            <ac:spMk id="130" creationId="{6882979F-4F50-4C4F-A2D0-7779A073F46A}"/>
          </ac:spMkLst>
        </pc:spChg>
        <pc:spChg chg="mod topLvl">
          <ac:chgData name="Amelia Veith" userId="15bdf0d5-432d-4157-83ae-63e3a7e1dc2c" providerId="ADAL" clId="{A237F066-3D2D-4695-A065-232CDFCFE126}" dt="2021-11-12T21:35:08.982" v="4276" actId="164"/>
          <ac:spMkLst>
            <pc:docMk/>
            <pc:sldMk cId="752694334" sldId="356"/>
            <ac:spMk id="149" creationId="{43F037CD-87BB-453C-AC21-6DE96A025DFC}"/>
          </ac:spMkLst>
        </pc:spChg>
        <pc:spChg chg="mod topLvl">
          <ac:chgData name="Amelia Veith" userId="15bdf0d5-432d-4157-83ae-63e3a7e1dc2c" providerId="ADAL" clId="{A237F066-3D2D-4695-A065-232CDFCFE126}" dt="2021-11-12T21:35:08.982" v="4276" actId="164"/>
          <ac:spMkLst>
            <pc:docMk/>
            <pc:sldMk cId="752694334" sldId="356"/>
            <ac:spMk id="150" creationId="{1E5F9847-8934-464D-A3F1-A84841792D22}"/>
          </ac:spMkLst>
        </pc:spChg>
        <pc:spChg chg="add del mod topLvl">
          <ac:chgData name="Amelia Veith" userId="15bdf0d5-432d-4157-83ae-63e3a7e1dc2c" providerId="ADAL" clId="{A237F066-3D2D-4695-A065-232CDFCFE126}" dt="2021-11-12T21:35:08.982" v="4276" actId="164"/>
          <ac:spMkLst>
            <pc:docMk/>
            <pc:sldMk cId="752694334" sldId="356"/>
            <ac:spMk id="151" creationId="{006FB089-2510-41A8-8161-ABC6397080F6}"/>
          </ac:spMkLst>
        </pc:spChg>
        <pc:spChg chg="del mod">
          <ac:chgData name="Amelia Veith" userId="15bdf0d5-432d-4157-83ae-63e3a7e1dc2c" providerId="ADAL" clId="{A237F066-3D2D-4695-A065-232CDFCFE126}" dt="2021-11-12T21:32:23.365" v="4248" actId="478"/>
          <ac:spMkLst>
            <pc:docMk/>
            <pc:sldMk cId="752694334" sldId="356"/>
            <ac:spMk id="158" creationId="{4A03C802-24D5-4118-B312-65F4A1E47262}"/>
          </ac:spMkLst>
        </pc:spChg>
        <pc:spChg chg="del mod">
          <ac:chgData name="Amelia Veith" userId="15bdf0d5-432d-4157-83ae-63e3a7e1dc2c" providerId="ADAL" clId="{A237F066-3D2D-4695-A065-232CDFCFE126}" dt="2021-11-12T21:32:21.119" v="4247" actId="478"/>
          <ac:spMkLst>
            <pc:docMk/>
            <pc:sldMk cId="752694334" sldId="356"/>
            <ac:spMk id="159" creationId="{09ADC166-23BD-4AE9-B911-8AAD6FDE869A}"/>
          </ac:spMkLst>
        </pc:spChg>
        <pc:spChg chg="mod">
          <ac:chgData name="Amelia Veith" userId="15bdf0d5-432d-4157-83ae-63e3a7e1dc2c" providerId="ADAL" clId="{A237F066-3D2D-4695-A065-232CDFCFE126}" dt="2021-11-12T21:32:57.981" v="4252" actId="165"/>
          <ac:spMkLst>
            <pc:docMk/>
            <pc:sldMk cId="752694334" sldId="356"/>
            <ac:spMk id="160" creationId="{7241146F-1602-4515-BAB9-810A3F39DCEC}"/>
          </ac:spMkLst>
        </pc:spChg>
        <pc:spChg chg="mod">
          <ac:chgData name="Amelia Veith" userId="15bdf0d5-432d-4157-83ae-63e3a7e1dc2c" providerId="ADAL" clId="{A237F066-3D2D-4695-A065-232CDFCFE126}" dt="2021-11-12T21:35:12.174" v="4277"/>
          <ac:spMkLst>
            <pc:docMk/>
            <pc:sldMk cId="752694334" sldId="356"/>
            <ac:spMk id="182" creationId="{E91132FD-C20E-4C42-8880-8BF119D80C8F}"/>
          </ac:spMkLst>
        </pc:spChg>
        <pc:spChg chg="mod">
          <ac:chgData name="Amelia Veith" userId="15bdf0d5-432d-4157-83ae-63e3a7e1dc2c" providerId="ADAL" clId="{A237F066-3D2D-4695-A065-232CDFCFE126}" dt="2021-11-12T21:35:12.174" v="4277"/>
          <ac:spMkLst>
            <pc:docMk/>
            <pc:sldMk cId="752694334" sldId="356"/>
            <ac:spMk id="183" creationId="{CF9BAFCC-003C-46A6-9680-006C9811544F}"/>
          </ac:spMkLst>
        </pc:spChg>
        <pc:spChg chg="mod">
          <ac:chgData name="Amelia Veith" userId="15bdf0d5-432d-4157-83ae-63e3a7e1dc2c" providerId="ADAL" clId="{A237F066-3D2D-4695-A065-232CDFCFE126}" dt="2021-11-12T21:35:12.174" v="4277"/>
          <ac:spMkLst>
            <pc:docMk/>
            <pc:sldMk cId="752694334" sldId="356"/>
            <ac:spMk id="184" creationId="{A41EA580-D86B-46CB-AC37-2BFEBCD65ABA}"/>
          </ac:spMkLst>
        </pc:spChg>
        <pc:spChg chg="mod">
          <ac:chgData name="Amelia Veith" userId="15bdf0d5-432d-4157-83ae-63e3a7e1dc2c" providerId="ADAL" clId="{A237F066-3D2D-4695-A065-232CDFCFE126}" dt="2021-11-12T21:36:42.802" v="4287"/>
          <ac:spMkLst>
            <pc:docMk/>
            <pc:sldMk cId="752694334" sldId="356"/>
            <ac:spMk id="190" creationId="{0DEB0702-2E9A-44C2-979A-690B8FE0FEFF}"/>
          </ac:spMkLst>
        </pc:spChg>
        <pc:spChg chg="mod">
          <ac:chgData name="Amelia Veith" userId="15bdf0d5-432d-4157-83ae-63e3a7e1dc2c" providerId="ADAL" clId="{A237F066-3D2D-4695-A065-232CDFCFE126}" dt="2021-11-12T21:36:42.802" v="4287"/>
          <ac:spMkLst>
            <pc:docMk/>
            <pc:sldMk cId="752694334" sldId="356"/>
            <ac:spMk id="191" creationId="{AC4EB952-F650-468B-878E-FA546872815C}"/>
          </ac:spMkLst>
        </pc:spChg>
        <pc:spChg chg="mod">
          <ac:chgData name="Amelia Veith" userId="15bdf0d5-432d-4157-83ae-63e3a7e1dc2c" providerId="ADAL" clId="{A237F066-3D2D-4695-A065-232CDFCFE126}" dt="2021-11-12T21:36:42.802" v="4287"/>
          <ac:spMkLst>
            <pc:docMk/>
            <pc:sldMk cId="752694334" sldId="356"/>
            <ac:spMk id="192" creationId="{9AC36E4C-14AD-4CE4-9493-795BDDC4E507}"/>
          </ac:spMkLst>
        </pc:spChg>
        <pc:grpChg chg="del">
          <ac:chgData name="Amelia Veith" userId="15bdf0d5-432d-4157-83ae-63e3a7e1dc2c" providerId="ADAL" clId="{A237F066-3D2D-4695-A065-232CDFCFE126}" dt="2021-11-12T21:26:53.536" v="4216" actId="478"/>
          <ac:grpSpMkLst>
            <pc:docMk/>
            <pc:sldMk cId="752694334" sldId="356"/>
            <ac:grpSpMk id="9" creationId="{5BB8E487-583F-4534-B9BE-74AEF7B37D6D}"/>
          </ac:grpSpMkLst>
        </pc:grpChg>
        <pc:grpChg chg="mod">
          <ac:chgData name="Amelia Veith" userId="15bdf0d5-432d-4157-83ae-63e3a7e1dc2c" providerId="ADAL" clId="{A237F066-3D2D-4695-A065-232CDFCFE126}" dt="2021-11-12T21:34:37.423" v="4268" actId="1076"/>
          <ac:grpSpMkLst>
            <pc:docMk/>
            <pc:sldMk cId="752694334" sldId="356"/>
            <ac:grpSpMk id="11" creationId="{0391DEB7-0BE2-4DA5-9616-EFA52A8F5B86}"/>
          </ac:grpSpMkLst>
        </pc:grpChg>
        <pc:grpChg chg="add mod">
          <ac:chgData name="Amelia Veith" userId="15bdf0d5-432d-4157-83ae-63e3a7e1dc2c" providerId="ADAL" clId="{A237F066-3D2D-4695-A065-232CDFCFE126}" dt="2021-11-12T21:35:08.982" v="4276" actId="164"/>
          <ac:grpSpMkLst>
            <pc:docMk/>
            <pc:sldMk cId="752694334" sldId="356"/>
            <ac:grpSpMk id="19" creationId="{26ACF852-AE4F-4475-8734-B4A3FE7AD455}"/>
          </ac:grpSpMkLst>
        </pc:grpChg>
        <pc:grpChg chg="add del mod">
          <ac:chgData name="Amelia Veith" userId="15bdf0d5-432d-4157-83ae-63e3a7e1dc2c" providerId="ADAL" clId="{A237F066-3D2D-4695-A065-232CDFCFE126}" dt="2021-11-12T21:29:41.748" v="4219" actId="478"/>
          <ac:grpSpMkLst>
            <pc:docMk/>
            <pc:sldMk cId="752694334" sldId="356"/>
            <ac:grpSpMk id="20" creationId="{B1C79BB2-63CB-4BEB-B201-52FB845FC182}"/>
          </ac:grpSpMkLst>
        </pc:grpChg>
        <pc:grpChg chg="mod topLvl">
          <ac:chgData name="Amelia Veith" userId="15bdf0d5-432d-4157-83ae-63e3a7e1dc2c" providerId="ADAL" clId="{A237F066-3D2D-4695-A065-232CDFCFE126}" dt="2021-11-12T21:37:54.480" v="4308" actId="164"/>
          <ac:grpSpMkLst>
            <pc:docMk/>
            <pc:sldMk cId="752694334" sldId="356"/>
            <ac:grpSpMk id="23" creationId="{A9539C36-0837-4820-93FF-3FE6B84B409B}"/>
          </ac:grpSpMkLst>
        </pc:grpChg>
        <pc:grpChg chg="mod">
          <ac:chgData name="Amelia Veith" userId="15bdf0d5-432d-4157-83ae-63e3a7e1dc2c" providerId="ADAL" clId="{A237F066-3D2D-4695-A065-232CDFCFE126}" dt="2021-11-12T21:29:37.046" v="4218"/>
          <ac:grpSpMkLst>
            <pc:docMk/>
            <pc:sldMk cId="752694334" sldId="356"/>
            <ac:grpSpMk id="30" creationId="{AF509C9D-A4FA-4CCE-B6D5-B26D8EC4A516}"/>
          </ac:grpSpMkLst>
        </pc:grpChg>
        <pc:grpChg chg="mod">
          <ac:chgData name="Amelia Veith" userId="15bdf0d5-432d-4157-83ae-63e3a7e1dc2c" providerId="ADAL" clId="{A237F066-3D2D-4695-A065-232CDFCFE126}" dt="2021-11-12T21:29:37.046" v="4218"/>
          <ac:grpSpMkLst>
            <pc:docMk/>
            <pc:sldMk cId="752694334" sldId="356"/>
            <ac:grpSpMk id="31" creationId="{62076BEE-4CB6-46E1-B9A4-A6978D96DA4F}"/>
          </ac:grpSpMkLst>
        </pc:grpChg>
        <pc:grpChg chg="add del mod">
          <ac:chgData name="Amelia Veith" userId="15bdf0d5-432d-4157-83ae-63e3a7e1dc2c" providerId="ADAL" clId="{A237F066-3D2D-4695-A065-232CDFCFE126}" dt="2021-11-12T21:30:58.472" v="4231" actId="478"/>
          <ac:grpSpMkLst>
            <pc:docMk/>
            <pc:sldMk cId="752694334" sldId="356"/>
            <ac:grpSpMk id="56" creationId="{E78666C5-6F31-4668-BFC9-94564B8BBD0C}"/>
          </ac:grpSpMkLst>
        </pc:grpChg>
        <pc:grpChg chg="mod">
          <ac:chgData name="Amelia Veith" userId="15bdf0d5-432d-4157-83ae-63e3a7e1dc2c" providerId="ADAL" clId="{A237F066-3D2D-4695-A065-232CDFCFE126}" dt="2021-11-12T21:30:49.558" v="4228"/>
          <ac:grpSpMkLst>
            <pc:docMk/>
            <pc:sldMk cId="752694334" sldId="356"/>
            <ac:grpSpMk id="60" creationId="{41774479-6031-476B-80C1-8B9B564EB93A}"/>
          </ac:grpSpMkLst>
        </pc:grpChg>
        <pc:grpChg chg="mod">
          <ac:chgData name="Amelia Veith" userId="15bdf0d5-432d-4157-83ae-63e3a7e1dc2c" providerId="ADAL" clId="{A237F066-3D2D-4695-A065-232CDFCFE126}" dt="2021-11-12T21:30:49.558" v="4228"/>
          <ac:grpSpMkLst>
            <pc:docMk/>
            <pc:sldMk cId="752694334" sldId="356"/>
            <ac:grpSpMk id="61" creationId="{72251E55-A9D2-417D-B931-9C510AE6F100}"/>
          </ac:grpSpMkLst>
        </pc:grpChg>
        <pc:grpChg chg="add del mod">
          <ac:chgData name="Amelia Veith" userId="15bdf0d5-432d-4157-83ae-63e3a7e1dc2c" providerId="ADAL" clId="{A237F066-3D2D-4695-A065-232CDFCFE126}" dt="2021-11-12T21:31:38.934" v="4237" actId="478"/>
          <ac:grpSpMkLst>
            <pc:docMk/>
            <pc:sldMk cId="752694334" sldId="356"/>
            <ac:grpSpMk id="87" creationId="{D1920311-49D8-41A5-AFB2-61656F0B2ECA}"/>
          </ac:grpSpMkLst>
        </pc:grpChg>
        <pc:grpChg chg="mod">
          <ac:chgData name="Amelia Veith" userId="15bdf0d5-432d-4157-83ae-63e3a7e1dc2c" providerId="ADAL" clId="{A237F066-3D2D-4695-A065-232CDFCFE126}" dt="2021-11-12T21:31:28.635" v="4235"/>
          <ac:grpSpMkLst>
            <pc:docMk/>
            <pc:sldMk cId="752694334" sldId="356"/>
            <ac:grpSpMk id="91" creationId="{26792E00-9F35-487B-80FC-97F2AE6231CE}"/>
          </ac:grpSpMkLst>
        </pc:grpChg>
        <pc:grpChg chg="mod">
          <ac:chgData name="Amelia Veith" userId="15bdf0d5-432d-4157-83ae-63e3a7e1dc2c" providerId="ADAL" clId="{A237F066-3D2D-4695-A065-232CDFCFE126}" dt="2021-11-12T21:31:28.635" v="4235"/>
          <ac:grpSpMkLst>
            <pc:docMk/>
            <pc:sldMk cId="752694334" sldId="356"/>
            <ac:grpSpMk id="92" creationId="{1186A9B7-C176-44CE-B057-90F123E063D0}"/>
          </ac:grpSpMkLst>
        </pc:grpChg>
        <pc:grpChg chg="add del mod">
          <ac:chgData name="Amelia Veith" userId="15bdf0d5-432d-4157-83ae-63e3a7e1dc2c" providerId="ADAL" clId="{A237F066-3D2D-4695-A065-232CDFCFE126}" dt="2021-11-12T21:32:04.373" v="4241" actId="478"/>
          <ac:grpSpMkLst>
            <pc:docMk/>
            <pc:sldMk cId="752694334" sldId="356"/>
            <ac:grpSpMk id="118" creationId="{ED363FEB-5BE0-4CDD-ABA5-26AAFAFCBE9C}"/>
          </ac:grpSpMkLst>
        </pc:grpChg>
        <pc:grpChg chg="mod">
          <ac:chgData name="Amelia Veith" userId="15bdf0d5-432d-4157-83ae-63e3a7e1dc2c" providerId="ADAL" clId="{A237F066-3D2D-4695-A065-232CDFCFE126}" dt="2021-11-12T21:31:52.846" v="4238"/>
          <ac:grpSpMkLst>
            <pc:docMk/>
            <pc:sldMk cId="752694334" sldId="356"/>
            <ac:grpSpMk id="122" creationId="{F59DE7E7-35C1-4777-BD99-451D94D1389F}"/>
          </ac:grpSpMkLst>
        </pc:grpChg>
        <pc:grpChg chg="mod">
          <ac:chgData name="Amelia Veith" userId="15bdf0d5-432d-4157-83ae-63e3a7e1dc2c" providerId="ADAL" clId="{A237F066-3D2D-4695-A065-232CDFCFE126}" dt="2021-11-12T21:31:52.846" v="4238"/>
          <ac:grpSpMkLst>
            <pc:docMk/>
            <pc:sldMk cId="752694334" sldId="356"/>
            <ac:grpSpMk id="123" creationId="{6B9A0D69-6198-4495-995A-12F50FEC2315}"/>
          </ac:grpSpMkLst>
        </pc:grpChg>
        <pc:grpChg chg="add del mod">
          <ac:chgData name="Amelia Veith" userId="15bdf0d5-432d-4157-83ae-63e3a7e1dc2c" providerId="ADAL" clId="{A237F066-3D2D-4695-A065-232CDFCFE126}" dt="2021-11-12T21:32:57.981" v="4252" actId="165"/>
          <ac:grpSpMkLst>
            <pc:docMk/>
            <pc:sldMk cId="752694334" sldId="356"/>
            <ac:grpSpMk id="148" creationId="{7FE73612-6771-4DA1-ACF4-0AD6A03626A9}"/>
          </ac:grpSpMkLst>
        </pc:grpChg>
        <pc:grpChg chg="mod">
          <ac:chgData name="Amelia Veith" userId="15bdf0d5-432d-4157-83ae-63e3a7e1dc2c" providerId="ADAL" clId="{A237F066-3D2D-4695-A065-232CDFCFE126}" dt="2021-11-12T21:32:06.168" v="4242"/>
          <ac:grpSpMkLst>
            <pc:docMk/>
            <pc:sldMk cId="752694334" sldId="356"/>
            <ac:grpSpMk id="152" creationId="{9A9463D8-AA9D-42BD-AEFA-A0599E7D015B}"/>
          </ac:grpSpMkLst>
        </pc:grpChg>
        <pc:grpChg chg="del mod topLvl">
          <ac:chgData name="Amelia Veith" userId="15bdf0d5-432d-4157-83ae-63e3a7e1dc2c" providerId="ADAL" clId="{A237F066-3D2D-4695-A065-232CDFCFE126}" dt="2021-11-12T21:33:03.468" v="4253" actId="478"/>
          <ac:grpSpMkLst>
            <pc:docMk/>
            <pc:sldMk cId="752694334" sldId="356"/>
            <ac:grpSpMk id="153" creationId="{4C70C110-F910-4A13-BEE6-75271D189AD5}"/>
          </ac:grpSpMkLst>
        </pc:grpChg>
        <pc:grpChg chg="add mod">
          <ac:chgData name="Amelia Veith" userId="15bdf0d5-432d-4157-83ae-63e3a7e1dc2c" providerId="ADAL" clId="{A237F066-3D2D-4695-A065-232CDFCFE126}" dt="2021-11-12T21:38:24.471" v="4309" actId="164"/>
          <ac:grpSpMkLst>
            <pc:docMk/>
            <pc:sldMk cId="752694334" sldId="356"/>
            <ac:grpSpMk id="181" creationId="{4F0DB78F-EE99-42E3-8D91-7756E2A3F130}"/>
          </ac:grpSpMkLst>
        </pc:grpChg>
        <pc:grpChg chg="add mod">
          <ac:chgData name="Amelia Veith" userId="15bdf0d5-432d-4157-83ae-63e3a7e1dc2c" providerId="ADAL" clId="{A237F066-3D2D-4695-A065-232CDFCFE126}" dt="2021-11-12T21:36:49.461" v="4288" actId="164"/>
          <ac:grpSpMkLst>
            <pc:docMk/>
            <pc:sldMk cId="752694334" sldId="356"/>
            <ac:grpSpMk id="189" creationId="{BC459AC6-4911-4F0B-8B2D-90B02C65F35B}"/>
          </ac:grpSpMkLst>
        </pc:grpChg>
        <pc:grpChg chg="add mod">
          <ac:chgData name="Amelia Veith" userId="15bdf0d5-432d-4157-83ae-63e3a7e1dc2c" providerId="ADAL" clId="{A237F066-3D2D-4695-A065-232CDFCFE126}" dt="2021-11-12T21:38:24.471" v="4309" actId="164"/>
          <ac:grpSpMkLst>
            <pc:docMk/>
            <pc:sldMk cId="752694334" sldId="356"/>
            <ac:grpSpMk id="610" creationId="{FE5C9921-8C9D-4468-98EA-A69F9F2E675A}"/>
          </ac:grpSpMkLst>
        </pc:grpChg>
        <pc:grpChg chg="add mod">
          <ac:chgData name="Amelia Veith" userId="15bdf0d5-432d-4157-83ae-63e3a7e1dc2c" providerId="ADAL" clId="{A237F066-3D2D-4695-A065-232CDFCFE126}" dt="2021-11-12T21:37:54.480" v="4308" actId="164"/>
          <ac:grpSpMkLst>
            <pc:docMk/>
            <pc:sldMk cId="752694334" sldId="356"/>
            <ac:grpSpMk id="611" creationId="{C28CF164-3530-414B-9B17-24E7C47C8EDC}"/>
          </ac:grpSpMkLst>
        </pc:grpChg>
        <pc:grpChg chg="add mod">
          <ac:chgData name="Amelia Veith" userId="15bdf0d5-432d-4157-83ae-63e3a7e1dc2c" providerId="ADAL" clId="{A237F066-3D2D-4695-A065-232CDFCFE126}" dt="2021-11-12T21:38:24.471" v="4309" actId="164"/>
          <ac:grpSpMkLst>
            <pc:docMk/>
            <pc:sldMk cId="752694334" sldId="356"/>
            <ac:grpSpMk id="612" creationId="{0C25DCD3-9E22-4CA5-8B27-8837169D5232}"/>
          </ac:grpSpMkLst>
        </pc:grpChg>
        <pc:picChg chg="del">
          <ac:chgData name="Amelia Veith" userId="15bdf0d5-432d-4157-83ae-63e3a7e1dc2c" providerId="ADAL" clId="{A237F066-3D2D-4695-A065-232CDFCFE126}" dt="2021-11-12T21:26:53.536" v="4216" actId="478"/>
          <ac:picMkLst>
            <pc:docMk/>
            <pc:sldMk cId="752694334" sldId="356"/>
            <ac:picMk id="3" creationId="{FFD1D644-6943-4D49-9995-26CC60DD6212}"/>
          </ac:picMkLst>
        </pc:picChg>
        <pc:picChg chg="del">
          <ac:chgData name="Amelia Veith" userId="15bdf0d5-432d-4157-83ae-63e3a7e1dc2c" providerId="ADAL" clId="{A237F066-3D2D-4695-A065-232CDFCFE126}" dt="2021-11-12T21:26:49.610" v="4215" actId="478"/>
          <ac:picMkLst>
            <pc:docMk/>
            <pc:sldMk cId="752694334" sldId="356"/>
            <ac:picMk id="4" creationId="{5C7F2D40-47FF-40C9-9CC6-83E5E58797FC}"/>
          </ac:picMkLst>
        </pc:picChg>
        <pc:picChg chg="del">
          <ac:chgData name="Amelia Veith" userId="15bdf0d5-432d-4157-83ae-63e3a7e1dc2c" providerId="ADAL" clId="{A237F066-3D2D-4695-A065-232CDFCFE126}" dt="2021-11-12T21:26:57.174" v="4217" actId="478"/>
          <ac:picMkLst>
            <pc:docMk/>
            <pc:sldMk cId="752694334" sldId="356"/>
            <ac:picMk id="5" creationId="{56D57E58-8B31-415F-AB46-DB2F2C1B9D2F}"/>
          </ac:picMkLst>
        </pc:picChg>
        <pc:picChg chg="add mod">
          <ac:chgData name="Amelia Veith" userId="15bdf0d5-432d-4157-83ae-63e3a7e1dc2c" providerId="ADAL" clId="{A237F066-3D2D-4695-A065-232CDFCFE126}" dt="2021-11-12T21:37:54.480" v="4308" actId="164"/>
          <ac:picMkLst>
            <pc:docMk/>
            <pc:sldMk cId="752694334" sldId="356"/>
            <ac:picMk id="10" creationId="{E193457E-0890-4167-AC2A-29D8418DAEF4}"/>
          </ac:picMkLst>
        </pc:picChg>
        <pc:picChg chg="add mod">
          <ac:chgData name="Amelia Veith" userId="15bdf0d5-432d-4157-83ae-63e3a7e1dc2c" providerId="ADAL" clId="{A237F066-3D2D-4695-A065-232CDFCFE126}" dt="2021-11-12T21:35:08.982" v="4276" actId="164"/>
          <ac:picMkLst>
            <pc:docMk/>
            <pc:sldMk cId="752694334" sldId="356"/>
            <ac:picMk id="14" creationId="{F231C9EB-D7F5-4427-8529-15803F05FD1A}"/>
          </ac:picMkLst>
        </pc:picChg>
        <pc:picChg chg="add mod">
          <ac:chgData name="Amelia Veith" userId="15bdf0d5-432d-4157-83ae-63e3a7e1dc2c" providerId="ADAL" clId="{A237F066-3D2D-4695-A065-232CDFCFE126}" dt="2021-11-12T21:35:08.982" v="4276" actId="164"/>
          <ac:picMkLst>
            <pc:docMk/>
            <pc:sldMk cId="752694334" sldId="356"/>
            <ac:picMk id="16" creationId="{5E759EC7-E769-4B2B-9142-FB8C7CBC1FC5}"/>
          </ac:picMkLst>
        </pc:picChg>
        <pc:picChg chg="add del mod">
          <ac:chgData name="Amelia Veith" userId="15bdf0d5-432d-4157-83ae-63e3a7e1dc2c" providerId="ADAL" clId="{A237F066-3D2D-4695-A065-232CDFCFE126}" dt="2021-11-12T21:31:38.934" v="4237" actId="478"/>
          <ac:picMkLst>
            <pc:docMk/>
            <pc:sldMk cId="752694334" sldId="356"/>
            <ac:picMk id="117" creationId="{D9E31410-78B7-4B4F-9EE1-F86DD7E3A7BB}"/>
          </ac:picMkLst>
        </pc:picChg>
        <pc:picChg chg="del mod">
          <ac:chgData name="Amelia Veith" userId="15bdf0d5-432d-4157-83ae-63e3a7e1dc2c" providerId="ADAL" clId="{A237F066-3D2D-4695-A065-232CDFCFE126}" dt="2021-11-12T21:35:25.788" v="4280" actId="478"/>
          <ac:picMkLst>
            <pc:docMk/>
            <pc:sldMk cId="752694334" sldId="356"/>
            <ac:picMk id="185" creationId="{4AEBA87E-4CE7-45ED-A93A-A6625C05C8E6}"/>
          </ac:picMkLst>
        </pc:picChg>
        <pc:picChg chg="del mod">
          <ac:chgData name="Amelia Veith" userId="15bdf0d5-432d-4157-83ae-63e3a7e1dc2c" providerId="ADAL" clId="{A237F066-3D2D-4695-A065-232CDFCFE126}" dt="2021-11-12T21:35:22.011" v="4279" actId="478"/>
          <ac:picMkLst>
            <pc:docMk/>
            <pc:sldMk cId="752694334" sldId="356"/>
            <ac:picMk id="186" creationId="{07160BFD-4E54-4A6B-A1AE-09728F1175C3}"/>
          </ac:picMkLst>
        </pc:picChg>
        <pc:picChg chg="add mod">
          <ac:chgData name="Amelia Veith" userId="15bdf0d5-432d-4157-83ae-63e3a7e1dc2c" providerId="ADAL" clId="{A237F066-3D2D-4695-A065-232CDFCFE126}" dt="2021-11-12T21:36:49.461" v="4288" actId="164"/>
          <ac:picMkLst>
            <pc:docMk/>
            <pc:sldMk cId="752694334" sldId="356"/>
            <ac:picMk id="210" creationId="{8C9D8AC5-F872-4BAC-8731-CD32305D1BD6}"/>
          </ac:picMkLst>
        </pc:picChg>
        <pc:picChg chg="add mod">
          <ac:chgData name="Amelia Veith" userId="15bdf0d5-432d-4157-83ae-63e3a7e1dc2c" providerId="ADAL" clId="{A237F066-3D2D-4695-A065-232CDFCFE126}" dt="2021-11-12T21:38:24.471" v="4309" actId="164"/>
          <ac:picMkLst>
            <pc:docMk/>
            <pc:sldMk cId="752694334" sldId="356"/>
            <ac:picMk id="609" creationId="{246BA482-6B8E-48EF-9894-20D79025374F}"/>
          </ac:picMkLst>
        </pc:picChg>
        <pc:cxnChg chg="mod">
          <ac:chgData name="Amelia Veith" userId="15bdf0d5-432d-4157-83ae-63e3a7e1dc2c" providerId="ADAL" clId="{A237F066-3D2D-4695-A065-232CDFCFE126}" dt="2021-11-12T21:29:37.046" v="4218"/>
          <ac:cxnSpMkLst>
            <pc:docMk/>
            <pc:sldMk cId="752694334" sldId="356"/>
            <ac:cxnSpMk id="32" creationId="{08F6DC67-A3C3-4C05-9DD3-8BAE8BA6A2CD}"/>
          </ac:cxnSpMkLst>
        </pc:cxnChg>
        <pc:cxnChg chg="mod">
          <ac:chgData name="Amelia Veith" userId="15bdf0d5-432d-4157-83ae-63e3a7e1dc2c" providerId="ADAL" clId="{A237F066-3D2D-4695-A065-232CDFCFE126}" dt="2021-11-12T21:29:37.046" v="4218"/>
          <ac:cxnSpMkLst>
            <pc:docMk/>
            <pc:sldMk cId="752694334" sldId="356"/>
            <ac:cxnSpMk id="33" creationId="{8AADACDA-98AC-4FD0-B65C-9D4D19623964}"/>
          </ac:cxnSpMkLst>
        </pc:cxnChg>
        <pc:cxnChg chg="mod">
          <ac:chgData name="Amelia Veith" userId="15bdf0d5-432d-4157-83ae-63e3a7e1dc2c" providerId="ADAL" clId="{A237F066-3D2D-4695-A065-232CDFCFE126}" dt="2021-11-12T21:29:37.046" v="4218"/>
          <ac:cxnSpMkLst>
            <pc:docMk/>
            <pc:sldMk cId="752694334" sldId="356"/>
            <ac:cxnSpMk id="34" creationId="{84CC564D-8A7E-4536-9CC7-135F4BEBC391}"/>
          </ac:cxnSpMkLst>
        </pc:cxnChg>
        <pc:cxnChg chg="mod">
          <ac:chgData name="Amelia Veith" userId="15bdf0d5-432d-4157-83ae-63e3a7e1dc2c" providerId="ADAL" clId="{A237F066-3D2D-4695-A065-232CDFCFE126}" dt="2021-11-12T21:29:37.046" v="4218"/>
          <ac:cxnSpMkLst>
            <pc:docMk/>
            <pc:sldMk cId="752694334" sldId="356"/>
            <ac:cxnSpMk id="35" creationId="{C816651C-0762-40BA-83B0-606D89484533}"/>
          </ac:cxnSpMkLst>
        </pc:cxnChg>
        <pc:cxnChg chg="mod">
          <ac:chgData name="Amelia Veith" userId="15bdf0d5-432d-4157-83ae-63e3a7e1dc2c" providerId="ADAL" clId="{A237F066-3D2D-4695-A065-232CDFCFE126}" dt="2021-11-12T21:29:37.046" v="4218"/>
          <ac:cxnSpMkLst>
            <pc:docMk/>
            <pc:sldMk cId="752694334" sldId="356"/>
            <ac:cxnSpMk id="39" creationId="{1B3360D1-2623-448D-AF6C-C928B7EF9654}"/>
          </ac:cxnSpMkLst>
        </pc:cxnChg>
        <pc:cxnChg chg="mod">
          <ac:chgData name="Amelia Veith" userId="15bdf0d5-432d-4157-83ae-63e3a7e1dc2c" providerId="ADAL" clId="{A237F066-3D2D-4695-A065-232CDFCFE126}" dt="2021-11-12T21:29:37.046" v="4218"/>
          <ac:cxnSpMkLst>
            <pc:docMk/>
            <pc:sldMk cId="752694334" sldId="356"/>
            <ac:cxnSpMk id="40" creationId="{9539FD16-FAB6-4E18-A794-33742AC676B4}"/>
          </ac:cxnSpMkLst>
        </pc:cxnChg>
        <pc:cxnChg chg="mod">
          <ac:chgData name="Amelia Veith" userId="15bdf0d5-432d-4157-83ae-63e3a7e1dc2c" providerId="ADAL" clId="{A237F066-3D2D-4695-A065-232CDFCFE126}" dt="2021-11-12T21:29:37.046" v="4218"/>
          <ac:cxnSpMkLst>
            <pc:docMk/>
            <pc:sldMk cId="752694334" sldId="356"/>
            <ac:cxnSpMk id="41" creationId="{2425AFD5-3850-48BF-8A6D-99EF31F196AA}"/>
          </ac:cxnSpMkLst>
        </pc:cxnChg>
        <pc:cxnChg chg="mod">
          <ac:chgData name="Amelia Veith" userId="15bdf0d5-432d-4157-83ae-63e3a7e1dc2c" providerId="ADAL" clId="{A237F066-3D2D-4695-A065-232CDFCFE126}" dt="2021-11-12T21:29:37.046" v="4218"/>
          <ac:cxnSpMkLst>
            <pc:docMk/>
            <pc:sldMk cId="752694334" sldId="356"/>
            <ac:cxnSpMk id="42" creationId="{69CC3B92-DE26-407E-AC1A-62170B2D47E6}"/>
          </ac:cxnSpMkLst>
        </pc:cxnChg>
        <pc:cxnChg chg="mod">
          <ac:chgData name="Amelia Veith" userId="15bdf0d5-432d-4157-83ae-63e3a7e1dc2c" providerId="ADAL" clId="{A237F066-3D2D-4695-A065-232CDFCFE126}" dt="2021-11-12T21:29:37.046" v="4218"/>
          <ac:cxnSpMkLst>
            <pc:docMk/>
            <pc:sldMk cId="752694334" sldId="356"/>
            <ac:cxnSpMk id="43" creationId="{5AECE03C-4864-4F13-8675-090ECC29AD76}"/>
          </ac:cxnSpMkLst>
        </pc:cxnChg>
        <pc:cxnChg chg="mod">
          <ac:chgData name="Amelia Veith" userId="15bdf0d5-432d-4157-83ae-63e3a7e1dc2c" providerId="ADAL" clId="{A237F066-3D2D-4695-A065-232CDFCFE126}" dt="2021-11-12T21:29:37.046" v="4218"/>
          <ac:cxnSpMkLst>
            <pc:docMk/>
            <pc:sldMk cId="752694334" sldId="356"/>
            <ac:cxnSpMk id="44" creationId="{32BCAFB9-6030-4E27-AF11-79B3BC87C762}"/>
          </ac:cxnSpMkLst>
        </pc:cxnChg>
        <pc:cxnChg chg="mod">
          <ac:chgData name="Amelia Veith" userId="15bdf0d5-432d-4157-83ae-63e3a7e1dc2c" providerId="ADAL" clId="{A237F066-3D2D-4695-A065-232CDFCFE126}" dt="2021-11-12T21:29:37.046" v="4218"/>
          <ac:cxnSpMkLst>
            <pc:docMk/>
            <pc:sldMk cId="752694334" sldId="356"/>
            <ac:cxnSpMk id="45" creationId="{3E8D2286-9FDB-455A-8B91-2D2697D26FBE}"/>
          </ac:cxnSpMkLst>
        </pc:cxnChg>
        <pc:cxnChg chg="mod">
          <ac:chgData name="Amelia Veith" userId="15bdf0d5-432d-4157-83ae-63e3a7e1dc2c" providerId="ADAL" clId="{A237F066-3D2D-4695-A065-232CDFCFE126}" dt="2021-11-12T21:29:37.046" v="4218"/>
          <ac:cxnSpMkLst>
            <pc:docMk/>
            <pc:sldMk cId="752694334" sldId="356"/>
            <ac:cxnSpMk id="46" creationId="{E88F88AF-3AE2-4AB2-A4BF-B78DBCEA5389}"/>
          </ac:cxnSpMkLst>
        </pc:cxnChg>
        <pc:cxnChg chg="mod">
          <ac:chgData name="Amelia Veith" userId="15bdf0d5-432d-4157-83ae-63e3a7e1dc2c" providerId="ADAL" clId="{A237F066-3D2D-4695-A065-232CDFCFE126}" dt="2021-11-12T21:29:37.046" v="4218"/>
          <ac:cxnSpMkLst>
            <pc:docMk/>
            <pc:sldMk cId="752694334" sldId="356"/>
            <ac:cxnSpMk id="47" creationId="{CF2D725A-32D6-4B3D-82F1-AC34C05009B5}"/>
          </ac:cxnSpMkLst>
        </pc:cxnChg>
        <pc:cxnChg chg="mod">
          <ac:chgData name="Amelia Veith" userId="15bdf0d5-432d-4157-83ae-63e3a7e1dc2c" providerId="ADAL" clId="{A237F066-3D2D-4695-A065-232CDFCFE126}" dt="2021-11-12T21:29:37.046" v="4218"/>
          <ac:cxnSpMkLst>
            <pc:docMk/>
            <pc:sldMk cId="752694334" sldId="356"/>
            <ac:cxnSpMk id="48" creationId="{C3F8D951-7245-4092-8D5B-226BC127FFD9}"/>
          </ac:cxnSpMkLst>
        </pc:cxnChg>
        <pc:cxnChg chg="mod">
          <ac:chgData name="Amelia Veith" userId="15bdf0d5-432d-4157-83ae-63e3a7e1dc2c" providerId="ADAL" clId="{A237F066-3D2D-4695-A065-232CDFCFE126}" dt="2021-11-12T21:29:37.046" v="4218"/>
          <ac:cxnSpMkLst>
            <pc:docMk/>
            <pc:sldMk cId="752694334" sldId="356"/>
            <ac:cxnSpMk id="49" creationId="{24B5F4F2-6A7C-4409-A6F6-EB6C63343DD0}"/>
          </ac:cxnSpMkLst>
        </pc:cxnChg>
        <pc:cxnChg chg="mod">
          <ac:chgData name="Amelia Veith" userId="15bdf0d5-432d-4157-83ae-63e3a7e1dc2c" providerId="ADAL" clId="{A237F066-3D2D-4695-A065-232CDFCFE126}" dt="2021-11-12T21:29:37.046" v="4218"/>
          <ac:cxnSpMkLst>
            <pc:docMk/>
            <pc:sldMk cId="752694334" sldId="356"/>
            <ac:cxnSpMk id="50" creationId="{6EBA7781-BF02-4790-A6CC-1E6C9F422831}"/>
          </ac:cxnSpMkLst>
        </pc:cxnChg>
        <pc:cxnChg chg="mod">
          <ac:chgData name="Amelia Veith" userId="15bdf0d5-432d-4157-83ae-63e3a7e1dc2c" providerId="ADAL" clId="{A237F066-3D2D-4695-A065-232CDFCFE126}" dt="2021-11-12T21:29:37.046" v="4218"/>
          <ac:cxnSpMkLst>
            <pc:docMk/>
            <pc:sldMk cId="752694334" sldId="356"/>
            <ac:cxnSpMk id="51" creationId="{4CD4B122-A237-47E8-8F7D-0DC04A0650BE}"/>
          </ac:cxnSpMkLst>
        </pc:cxnChg>
        <pc:cxnChg chg="mod">
          <ac:chgData name="Amelia Veith" userId="15bdf0d5-432d-4157-83ae-63e3a7e1dc2c" providerId="ADAL" clId="{A237F066-3D2D-4695-A065-232CDFCFE126}" dt="2021-11-12T21:29:37.046" v="4218"/>
          <ac:cxnSpMkLst>
            <pc:docMk/>
            <pc:sldMk cId="752694334" sldId="356"/>
            <ac:cxnSpMk id="52" creationId="{67905A9E-FEC0-41C5-A4D4-D7E167EE35DE}"/>
          </ac:cxnSpMkLst>
        </pc:cxnChg>
        <pc:cxnChg chg="mod">
          <ac:chgData name="Amelia Veith" userId="15bdf0d5-432d-4157-83ae-63e3a7e1dc2c" providerId="ADAL" clId="{A237F066-3D2D-4695-A065-232CDFCFE126}" dt="2021-11-12T21:29:37.046" v="4218"/>
          <ac:cxnSpMkLst>
            <pc:docMk/>
            <pc:sldMk cId="752694334" sldId="356"/>
            <ac:cxnSpMk id="53" creationId="{E068748F-DD74-45B8-A073-63C802BDA681}"/>
          </ac:cxnSpMkLst>
        </pc:cxnChg>
        <pc:cxnChg chg="mod">
          <ac:chgData name="Amelia Veith" userId="15bdf0d5-432d-4157-83ae-63e3a7e1dc2c" providerId="ADAL" clId="{A237F066-3D2D-4695-A065-232CDFCFE126}" dt="2021-11-12T21:29:37.046" v="4218"/>
          <ac:cxnSpMkLst>
            <pc:docMk/>
            <pc:sldMk cId="752694334" sldId="356"/>
            <ac:cxnSpMk id="54" creationId="{E47723AA-468D-4830-9F67-183BFD10DCEB}"/>
          </ac:cxnSpMkLst>
        </pc:cxnChg>
        <pc:cxnChg chg="mod">
          <ac:chgData name="Amelia Veith" userId="15bdf0d5-432d-4157-83ae-63e3a7e1dc2c" providerId="ADAL" clId="{A237F066-3D2D-4695-A065-232CDFCFE126}" dt="2021-11-12T21:29:37.046" v="4218"/>
          <ac:cxnSpMkLst>
            <pc:docMk/>
            <pc:sldMk cId="752694334" sldId="356"/>
            <ac:cxnSpMk id="55" creationId="{1638740A-AE84-4C96-9969-65BB3C2D904E}"/>
          </ac:cxnSpMkLst>
        </pc:cxnChg>
        <pc:cxnChg chg="mod">
          <ac:chgData name="Amelia Veith" userId="15bdf0d5-432d-4157-83ae-63e3a7e1dc2c" providerId="ADAL" clId="{A237F066-3D2D-4695-A065-232CDFCFE126}" dt="2021-11-12T21:30:49.558" v="4228"/>
          <ac:cxnSpMkLst>
            <pc:docMk/>
            <pc:sldMk cId="752694334" sldId="356"/>
            <ac:cxnSpMk id="62" creationId="{D58D06A8-2669-424C-BE1F-E748A92CA695}"/>
          </ac:cxnSpMkLst>
        </pc:cxnChg>
        <pc:cxnChg chg="mod">
          <ac:chgData name="Amelia Veith" userId="15bdf0d5-432d-4157-83ae-63e3a7e1dc2c" providerId="ADAL" clId="{A237F066-3D2D-4695-A065-232CDFCFE126}" dt="2021-11-12T21:30:49.558" v="4228"/>
          <ac:cxnSpMkLst>
            <pc:docMk/>
            <pc:sldMk cId="752694334" sldId="356"/>
            <ac:cxnSpMk id="63" creationId="{E3B44A1D-34BC-4D48-AC6C-A98BD477BF3A}"/>
          </ac:cxnSpMkLst>
        </pc:cxnChg>
        <pc:cxnChg chg="del mod">
          <ac:chgData name="Amelia Veith" userId="15bdf0d5-432d-4157-83ae-63e3a7e1dc2c" providerId="ADAL" clId="{A237F066-3D2D-4695-A065-232CDFCFE126}" dt="2021-11-12T21:30:56.620" v="4230" actId="478"/>
          <ac:cxnSpMkLst>
            <pc:docMk/>
            <pc:sldMk cId="752694334" sldId="356"/>
            <ac:cxnSpMk id="64" creationId="{08F04562-D5D8-4F72-80A4-7BEF3D8D5A3B}"/>
          </ac:cxnSpMkLst>
        </pc:cxnChg>
        <pc:cxnChg chg="mod">
          <ac:chgData name="Amelia Veith" userId="15bdf0d5-432d-4157-83ae-63e3a7e1dc2c" providerId="ADAL" clId="{A237F066-3D2D-4695-A065-232CDFCFE126}" dt="2021-11-12T21:30:49.558" v="4228"/>
          <ac:cxnSpMkLst>
            <pc:docMk/>
            <pc:sldMk cId="752694334" sldId="356"/>
            <ac:cxnSpMk id="65" creationId="{144D4A16-DA55-4C45-A8E7-1B8CFCF3321D}"/>
          </ac:cxnSpMkLst>
        </pc:cxnChg>
        <pc:cxnChg chg="mod">
          <ac:chgData name="Amelia Veith" userId="15bdf0d5-432d-4157-83ae-63e3a7e1dc2c" providerId="ADAL" clId="{A237F066-3D2D-4695-A065-232CDFCFE126}" dt="2021-11-12T21:30:58.472" v="4231" actId="478"/>
          <ac:cxnSpMkLst>
            <pc:docMk/>
            <pc:sldMk cId="752694334" sldId="356"/>
            <ac:cxnSpMk id="69" creationId="{835EBBE6-3CCE-40A0-8E1E-AD1D6A87BBFC}"/>
          </ac:cxnSpMkLst>
        </pc:cxnChg>
        <pc:cxnChg chg="mod">
          <ac:chgData name="Amelia Veith" userId="15bdf0d5-432d-4157-83ae-63e3a7e1dc2c" providerId="ADAL" clId="{A237F066-3D2D-4695-A065-232CDFCFE126}" dt="2021-11-12T21:30:49.558" v="4228"/>
          <ac:cxnSpMkLst>
            <pc:docMk/>
            <pc:sldMk cId="752694334" sldId="356"/>
            <ac:cxnSpMk id="70" creationId="{0156CC3C-A51C-4DF1-951B-486F6F9C265E}"/>
          </ac:cxnSpMkLst>
        </pc:cxnChg>
        <pc:cxnChg chg="mod">
          <ac:chgData name="Amelia Veith" userId="15bdf0d5-432d-4157-83ae-63e3a7e1dc2c" providerId="ADAL" clId="{A237F066-3D2D-4695-A065-232CDFCFE126}" dt="2021-11-12T21:30:49.558" v="4228"/>
          <ac:cxnSpMkLst>
            <pc:docMk/>
            <pc:sldMk cId="752694334" sldId="356"/>
            <ac:cxnSpMk id="71" creationId="{08AF57AE-84FF-4F39-A840-6BC5083A3E00}"/>
          </ac:cxnSpMkLst>
        </pc:cxnChg>
        <pc:cxnChg chg="mod">
          <ac:chgData name="Amelia Veith" userId="15bdf0d5-432d-4157-83ae-63e3a7e1dc2c" providerId="ADAL" clId="{A237F066-3D2D-4695-A065-232CDFCFE126}" dt="2021-11-12T21:30:58.472" v="4231" actId="478"/>
          <ac:cxnSpMkLst>
            <pc:docMk/>
            <pc:sldMk cId="752694334" sldId="356"/>
            <ac:cxnSpMk id="72" creationId="{5C362B2A-A1B4-4D3C-8B38-2DAA0455912D}"/>
          </ac:cxnSpMkLst>
        </pc:cxnChg>
        <pc:cxnChg chg="mod">
          <ac:chgData name="Amelia Veith" userId="15bdf0d5-432d-4157-83ae-63e3a7e1dc2c" providerId="ADAL" clId="{A237F066-3D2D-4695-A065-232CDFCFE126}" dt="2021-11-12T21:30:58.472" v="4231" actId="478"/>
          <ac:cxnSpMkLst>
            <pc:docMk/>
            <pc:sldMk cId="752694334" sldId="356"/>
            <ac:cxnSpMk id="73" creationId="{EEF3DA5D-1954-44A5-9355-136CB9380E39}"/>
          </ac:cxnSpMkLst>
        </pc:cxnChg>
        <pc:cxnChg chg="mod">
          <ac:chgData name="Amelia Veith" userId="15bdf0d5-432d-4157-83ae-63e3a7e1dc2c" providerId="ADAL" clId="{A237F066-3D2D-4695-A065-232CDFCFE126}" dt="2021-11-12T21:30:58.472" v="4231" actId="478"/>
          <ac:cxnSpMkLst>
            <pc:docMk/>
            <pc:sldMk cId="752694334" sldId="356"/>
            <ac:cxnSpMk id="74" creationId="{38762047-CC01-4887-BB3F-2B2A16B65714}"/>
          </ac:cxnSpMkLst>
        </pc:cxnChg>
        <pc:cxnChg chg="mod">
          <ac:chgData name="Amelia Veith" userId="15bdf0d5-432d-4157-83ae-63e3a7e1dc2c" providerId="ADAL" clId="{A237F066-3D2D-4695-A065-232CDFCFE126}" dt="2021-11-12T21:30:49.558" v="4228"/>
          <ac:cxnSpMkLst>
            <pc:docMk/>
            <pc:sldMk cId="752694334" sldId="356"/>
            <ac:cxnSpMk id="75" creationId="{975EC4FB-16C4-47CD-A76B-EBADF8C311CE}"/>
          </ac:cxnSpMkLst>
        </pc:cxnChg>
        <pc:cxnChg chg="mod">
          <ac:chgData name="Amelia Veith" userId="15bdf0d5-432d-4157-83ae-63e3a7e1dc2c" providerId="ADAL" clId="{A237F066-3D2D-4695-A065-232CDFCFE126}" dt="2021-11-12T21:30:49.558" v="4228"/>
          <ac:cxnSpMkLst>
            <pc:docMk/>
            <pc:sldMk cId="752694334" sldId="356"/>
            <ac:cxnSpMk id="76" creationId="{196D0363-4CC4-496E-B848-D91351DE09F7}"/>
          </ac:cxnSpMkLst>
        </pc:cxnChg>
        <pc:cxnChg chg="mod">
          <ac:chgData name="Amelia Veith" userId="15bdf0d5-432d-4157-83ae-63e3a7e1dc2c" providerId="ADAL" clId="{A237F066-3D2D-4695-A065-232CDFCFE126}" dt="2021-11-12T21:30:49.558" v="4228"/>
          <ac:cxnSpMkLst>
            <pc:docMk/>
            <pc:sldMk cId="752694334" sldId="356"/>
            <ac:cxnSpMk id="77" creationId="{B4AE7EB2-B643-463F-8DFA-8A597B65D318}"/>
          </ac:cxnSpMkLst>
        </pc:cxnChg>
        <pc:cxnChg chg="mod">
          <ac:chgData name="Amelia Veith" userId="15bdf0d5-432d-4157-83ae-63e3a7e1dc2c" providerId="ADAL" clId="{A237F066-3D2D-4695-A065-232CDFCFE126}" dt="2021-11-12T21:30:49.558" v="4228"/>
          <ac:cxnSpMkLst>
            <pc:docMk/>
            <pc:sldMk cId="752694334" sldId="356"/>
            <ac:cxnSpMk id="78" creationId="{A3C44FD9-731E-465F-9693-BDD0484C0907}"/>
          </ac:cxnSpMkLst>
        </pc:cxnChg>
        <pc:cxnChg chg="mod">
          <ac:chgData name="Amelia Veith" userId="15bdf0d5-432d-4157-83ae-63e3a7e1dc2c" providerId="ADAL" clId="{A237F066-3D2D-4695-A065-232CDFCFE126}" dt="2021-11-12T21:30:49.558" v="4228"/>
          <ac:cxnSpMkLst>
            <pc:docMk/>
            <pc:sldMk cId="752694334" sldId="356"/>
            <ac:cxnSpMk id="79" creationId="{F5472859-1C16-43AC-99CB-C2EEA6E501D9}"/>
          </ac:cxnSpMkLst>
        </pc:cxnChg>
        <pc:cxnChg chg="mod">
          <ac:chgData name="Amelia Veith" userId="15bdf0d5-432d-4157-83ae-63e3a7e1dc2c" providerId="ADAL" clId="{A237F066-3D2D-4695-A065-232CDFCFE126}" dt="2021-11-12T21:30:49.558" v="4228"/>
          <ac:cxnSpMkLst>
            <pc:docMk/>
            <pc:sldMk cId="752694334" sldId="356"/>
            <ac:cxnSpMk id="80" creationId="{95810D90-DA9B-4002-A027-5A2EFD091812}"/>
          </ac:cxnSpMkLst>
        </pc:cxnChg>
        <pc:cxnChg chg="mod">
          <ac:chgData name="Amelia Veith" userId="15bdf0d5-432d-4157-83ae-63e3a7e1dc2c" providerId="ADAL" clId="{A237F066-3D2D-4695-A065-232CDFCFE126}" dt="2021-11-12T21:30:49.558" v="4228"/>
          <ac:cxnSpMkLst>
            <pc:docMk/>
            <pc:sldMk cId="752694334" sldId="356"/>
            <ac:cxnSpMk id="81" creationId="{00C3B9B1-8C4B-4E27-A71C-4059C90606A2}"/>
          </ac:cxnSpMkLst>
        </pc:cxnChg>
        <pc:cxnChg chg="mod">
          <ac:chgData name="Amelia Veith" userId="15bdf0d5-432d-4157-83ae-63e3a7e1dc2c" providerId="ADAL" clId="{A237F066-3D2D-4695-A065-232CDFCFE126}" dt="2021-11-12T21:30:49.558" v="4228"/>
          <ac:cxnSpMkLst>
            <pc:docMk/>
            <pc:sldMk cId="752694334" sldId="356"/>
            <ac:cxnSpMk id="82" creationId="{8D47B307-75BD-4E2D-95F7-7C692243DD68}"/>
          </ac:cxnSpMkLst>
        </pc:cxnChg>
        <pc:cxnChg chg="mod">
          <ac:chgData name="Amelia Veith" userId="15bdf0d5-432d-4157-83ae-63e3a7e1dc2c" providerId="ADAL" clId="{A237F066-3D2D-4695-A065-232CDFCFE126}" dt="2021-11-12T21:30:58.472" v="4231" actId="478"/>
          <ac:cxnSpMkLst>
            <pc:docMk/>
            <pc:sldMk cId="752694334" sldId="356"/>
            <ac:cxnSpMk id="83" creationId="{61DEC629-5EA8-4C21-8F91-C9B5CA7F29FF}"/>
          </ac:cxnSpMkLst>
        </pc:cxnChg>
        <pc:cxnChg chg="mod">
          <ac:chgData name="Amelia Veith" userId="15bdf0d5-432d-4157-83ae-63e3a7e1dc2c" providerId="ADAL" clId="{A237F066-3D2D-4695-A065-232CDFCFE126}" dt="2021-11-12T21:30:49.558" v="4228"/>
          <ac:cxnSpMkLst>
            <pc:docMk/>
            <pc:sldMk cId="752694334" sldId="356"/>
            <ac:cxnSpMk id="84" creationId="{CD85D7DE-9C90-43D1-82B7-DEABFCFE258C}"/>
          </ac:cxnSpMkLst>
        </pc:cxnChg>
        <pc:cxnChg chg="mod">
          <ac:chgData name="Amelia Veith" userId="15bdf0d5-432d-4157-83ae-63e3a7e1dc2c" providerId="ADAL" clId="{A237F066-3D2D-4695-A065-232CDFCFE126}" dt="2021-11-12T21:30:49.558" v="4228"/>
          <ac:cxnSpMkLst>
            <pc:docMk/>
            <pc:sldMk cId="752694334" sldId="356"/>
            <ac:cxnSpMk id="85" creationId="{47DEDC09-DD7A-4BE5-990A-65C6006F5725}"/>
          </ac:cxnSpMkLst>
        </pc:cxnChg>
        <pc:cxnChg chg="mod">
          <ac:chgData name="Amelia Veith" userId="15bdf0d5-432d-4157-83ae-63e3a7e1dc2c" providerId="ADAL" clId="{A237F066-3D2D-4695-A065-232CDFCFE126}" dt="2021-11-12T21:31:28.635" v="4235"/>
          <ac:cxnSpMkLst>
            <pc:docMk/>
            <pc:sldMk cId="752694334" sldId="356"/>
            <ac:cxnSpMk id="93" creationId="{61850CC8-D53C-45FA-8308-9C117F2DA110}"/>
          </ac:cxnSpMkLst>
        </pc:cxnChg>
        <pc:cxnChg chg="mod">
          <ac:chgData name="Amelia Veith" userId="15bdf0d5-432d-4157-83ae-63e3a7e1dc2c" providerId="ADAL" clId="{A237F066-3D2D-4695-A065-232CDFCFE126}" dt="2021-11-12T21:31:28.635" v="4235"/>
          <ac:cxnSpMkLst>
            <pc:docMk/>
            <pc:sldMk cId="752694334" sldId="356"/>
            <ac:cxnSpMk id="94" creationId="{2E7369FD-F75E-44A2-BB85-5A21EB84AB16}"/>
          </ac:cxnSpMkLst>
        </pc:cxnChg>
        <pc:cxnChg chg="mod">
          <ac:chgData name="Amelia Veith" userId="15bdf0d5-432d-4157-83ae-63e3a7e1dc2c" providerId="ADAL" clId="{A237F066-3D2D-4695-A065-232CDFCFE126}" dt="2021-11-12T21:31:28.635" v="4235"/>
          <ac:cxnSpMkLst>
            <pc:docMk/>
            <pc:sldMk cId="752694334" sldId="356"/>
            <ac:cxnSpMk id="95" creationId="{EC877AAF-3FFD-40C1-A2AF-C644D6138BCF}"/>
          </ac:cxnSpMkLst>
        </pc:cxnChg>
        <pc:cxnChg chg="mod">
          <ac:chgData name="Amelia Veith" userId="15bdf0d5-432d-4157-83ae-63e3a7e1dc2c" providerId="ADAL" clId="{A237F066-3D2D-4695-A065-232CDFCFE126}" dt="2021-11-12T21:31:28.635" v="4235"/>
          <ac:cxnSpMkLst>
            <pc:docMk/>
            <pc:sldMk cId="752694334" sldId="356"/>
            <ac:cxnSpMk id="96" creationId="{20364D25-FB12-4796-8B0D-5C4AFB4D89FE}"/>
          </ac:cxnSpMkLst>
        </pc:cxnChg>
        <pc:cxnChg chg="mod">
          <ac:chgData name="Amelia Veith" userId="15bdf0d5-432d-4157-83ae-63e3a7e1dc2c" providerId="ADAL" clId="{A237F066-3D2D-4695-A065-232CDFCFE126}" dt="2021-11-12T21:31:38.934" v="4237" actId="478"/>
          <ac:cxnSpMkLst>
            <pc:docMk/>
            <pc:sldMk cId="752694334" sldId="356"/>
            <ac:cxnSpMk id="100" creationId="{AEE08720-8E6D-48A6-8881-A500F88A4BD2}"/>
          </ac:cxnSpMkLst>
        </pc:cxnChg>
        <pc:cxnChg chg="mod">
          <ac:chgData name="Amelia Veith" userId="15bdf0d5-432d-4157-83ae-63e3a7e1dc2c" providerId="ADAL" clId="{A237F066-3D2D-4695-A065-232CDFCFE126}" dt="2021-11-12T21:31:28.635" v="4235"/>
          <ac:cxnSpMkLst>
            <pc:docMk/>
            <pc:sldMk cId="752694334" sldId="356"/>
            <ac:cxnSpMk id="101" creationId="{97B173E9-5F2E-45A1-A656-FCABD0119B30}"/>
          </ac:cxnSpMkLst>
        </pc:cxnChg>
        <pc:cxnChg chg="mod">
          <ac:chgData name="Amelia Veith" userId="15bdf0d5-432d-4157-83ae-63e3a7e1dc2c" providerId="ADAL" clId="{A237F066-3D2D-4695-A065-232CDFCFE126}" dt="2021-11-12T21:31:28.635" v="4235"/>
          <ac:cxnSpMkLst>
            <pc:docMk/>
            <pc:sldMk cId="752694334" sldId="356"/>
            <ac:cxnSpMk id="102" creationId="{C4C64167-4ACA-483B-BE07-070A598D4B5A}"/>
          </ac:cxnSpMkLst>
        </pc:cxnChg>
        <pc:cxnChg chg="mod">
          <ac:chgData name="Amelia Veith" userId="15bdf0d5-432d-4157-83ae-63e3a7e1dc2c" providerId="ADAL" clId="{A237F066-3D2D-4695-A065-232CDFCFE126}" dt="2021-11-12T21:31:38.934" v="4237" actId="478"/>
          <ac:cxnSpMkLst>
            <pc:docMk/>
            <pc:sldMk cId="752694334" sldId="356"/>
            <ac:cxnSpMk id="103" creationId="{CE9663D1-5D74-4ACF-B8E2-6270BA000CF4}"/>
          </ac:cxnSpMkLst>
        </pc:cxnChg>
        <pc:cxnChg chg="mod">
          <ac:chgData name="Amelia Veith" userId="15bdf0d5-432d-4157-83ae-63e3a7e1dc2c" providerId="ADAL" clId="{A237F066-3D2D-4695-A065-232CDFCFE126}" dt="2021-11-12T21:31:38.934" v="4237" actId="478"/>
          <ac:cxnSpMkLst>
            <pc:docMk/>
            <pc:sldMk cId="752694334" sldId="356"/>
            <ac:cxnSpMk id="104" creationId="{8A666F7B-4DE0-4DBC-9D95-C948C8D5625E}"/>
          </ac:cxnSpMkLst>
        </pc:cxnChg>
        <pc:cxnChg chg="mod">
          <ac:chgData name="Amelia Veith" userId="15bdf0d5-432d-4157-83ae-63e3a7e1dc2c" providerId="ADAL" clId="{A237F066-3D2D-4695-A065-232CDFCFE126}" dt="2021-11-12T21:31:38.934" v="4237" actId="478"/>
          <ac:cxnSpMkLst>
            <pc:docMk/>
            <pc:sldMk cId="752694334" sldId="356"/>
            <ac:cxnSpMk id="105" creationId="{869571D7-266E-4EEB-AD03-B1A139F31AB0}"/>
          </ac:cxnSpMkLst>
        </pc:cxnChg>
        <pc:cxnChg chg="mod">
          <ac:chgData name="Amelia Veith" userId="15bdf0d5-432d-4157-83ae-63e3a7e1dc2c" providerId="ADAL" clId="{A237F066-3D2D-4695-A065-232CDFCFE126}" dt="2021-11-12T21:31:28.635" v="4235"/>
          <ac:cxnSpMkLst>
            <pc:docMk/>
            <pc:sldMk cId="752694334" sldId="356"/>
            <ac:cxnSpMk id="106" creationId="{C8C13FEA-323D-4D7A-8B25-9F0915622B28}"/>
          </ac:cxnSpMkLst>
        </pc:cxnChg>
        <pc:cxnChg chg="mod">
          <ac:chgData name="Amelia Veith" userId="15bdf0d5-432d-4157-83ae-63e3a7e1dc2c" providerId="ADAL" clId="{A237F066-3D2D-4695-A065-232CDFCFE126}" dt="2021-11-12T21:31:28.635" v="4235"/>
          <ac:cxnSpMkLst>
            <pc:docMk/>
            <pc:sldMk cId="752694334" sldId="356"/>
            <ac:cxnSpMk id="107" creationId="{472A5A1A-5CF6-48AE-8181-D8A1C8446A90}"/>
          </ac:cxnSpMkLst>
        </pc:cxnChg>
        <pc:cxnChg chg="mod">
          <ac:chgData name="Amelia Veith" userId="15bdf0d5-432d-4157-83ae-63e3a7e1dc2c" providerId="ADAL" clId="{A237F066-3D2D-4695-A065-232CDFCFE126}" dt="2021-11-12T21:31:28.635" v="4235"/>
          <ac:cxnSpMkLst>
            <pc:docMk/>
            <pc:sldMk cId="752694334" sldId="356"/>
            <ac:cxnSpMk id="108" creationId="{6895ACF1-43A8-4441-AA1F-03725C693985}"/>
          </ac:cxnSpMkLst>
        </pc:cxnChg>
        <pc:cxnChg chg="mod">
          <ac:chgData name="Amelia Veith" userId="15bdf0d5-432d-4157-83ae-63e3a7e1dc2c" providerId="ADAL" clId="{A237F066-3D2D-4695-A065-232CDFCFE126}" dt="2021-11-12T21:31:28.635" v="4235"/>
          <ac:cxnSpMkLst>
            <pc:docMk/>
            <pc:sldMk cId="752694334" sldId="356"/>
            <ac:cxnSpMk id="109" creationId="{1F7B4758-A790-4702-9500-73609A53ABAB}"/>
          </ac:cxnSpMkLst>
        </pc:cxnChg>
        <pc:cxnChg chg="mod">
          <ac:chgData name="Amelia Veith" userId="15bdf0d5-432d-4157-83ae-63e3a7e1dc2c" providerId="ADAL" clId="{A237F066-3D2D-4695-A065-232CDFCFE126}" dt="2021-11-12T21:31:28.635" v="4235"/>
          <ac:cxnSpMkLst>
            <pc:docMk/>
            <pc:sldMk cId="752694334" sldId="356"/>
            <ac:cxnSpMk id="110" creationId="{58E88D30-0C36-44D0-A6A2-5D20271A5701}"/>
          </ac:cxnSpMkLst>
        </pc:cxnChg>
        <pc:cxnChg chg="mod">
          <ac:chgData name="Amelia Veith" userId="15bdf0d5-432d-4157-83ae-63e3a7e1dc2c" providerId="ADAL" clId="{A237F066-3D2D-4695-A065-232CDFCFE126}" dt="2021-11-12T21:31:28.635" v="4235"/>
          <ac:cxnSpMkLst>
            <pc:docMk/>
            <pc:sldMk cId="752694334" sldId="356"/>
            <ac:cxnSpMk id="111" creationId="{9AA1281C-40E6-47ED-B3AD-EC3F641CB7AF}"/>
          </ac:cxnSpMkLst>
        </pc:cxnChg>
        <pc:cxnChg chg="mod">
          <ac:chgData name="Amelia Veith" userId="15bdf0d5-432d-4157-83ae-63e3a7e1dc2c" providerId="ADAL" clId="{A237F066-3D2D-4695-A065-232CDFCFE126}" dt="2021-11-12T21:31:28.635" v="4235"/>
          <ac:cxnSpMkLst>
            <pc:docMk/>
            <pc:sldMk cId="752694334" sldId="356"/>
            <ac:cxnSpMk id="112" creationId="{75507024-5676-4011-BCFE-48030612ECD1}"/>
          </ac:cxnSpMkLst>
        </pc:cxnChg>
        <pc:cxnChg chg="mod">
          <ac:chgData name="Amelia Veith" userId="15bdf0d5-432d-4157-83ae-63e3a7e1dc2c" providerId="ADAL" clId="{A237F066-3D2D-4695-A065-232CDFCFE126}" dt="2021-11-12T21:31:28.635" v="4235"/>
          <ac:cxnSpMkLst>
            <pc:docMk/>
            <pc:sldMk cId="752694334" sldId="356"/>
            <ac:cxnSpMk id="113" creationId="{51941DAA-301F-4E83-BBDE-F2A44F12DD5C}"/>
          </ac:cxnSpMkLst>
        </pc:cxnChg>
        <pc:cxnChg chg="mod">
          <ac:chgData name="Amelia Veith" userId="15bdf0d5-432d-4157-83ae-63e3a7e1dc2c" providerId="ADAL" clId="{A237F066-3D2D-4695-A065-232CDFCFE126}" dt="2021-11-12T21:31:38.934" v="4237" actId="478"/>
          <ac:cxnSpMkLst>
            <pc:docMk/>
            <pc:sldMk cId="752694334" sldId="356"/>
            <ac:cxnSpMk id="114" creationId="{13E0CB7D-FEAE-4AA5-A8C1-0F76D8CC746A}"/>
          </ac:cxnSpMkLst>
        </pc:cxnChg>
        <pc:cxnChg chg="mod">
          <ac:chgData name="Amelia Veith" userId="15bdf0d5-432d-4157-83ae-63e3a7e1dc2c" providerId="ADAL" clId="{A237F066-3D2D-4695-A065-232CDFCFE126}" dt="2021-11-12T21:31:28.635" v="4235"/>
          <ac:cxnSpMkLst>
            <pc:docMk/>
            <pc:sldMk cId="752694334" sldId="356"/>
            <ac:cxnSpMk id="115" creationId="{CA0101B7-0161-4D3D-B4AD-049B55974A48}"/>
          </ac:cxnSpMkLst>
        </pc:cxnChg>
        <pc:cxnChg chg="mod">
          <ac:chgData name="Amelia Veith" userId="15bdf0d5-432d-4157-83ae-63e3a7e1dc2c" providerId="ADAL" clId="{A237F066-3D2D-4695-A065-232CDFCFE126}" dt="2021-11-12T21:31:28.635" v="4235"/>
          <ac:cxnSpMkLst>
            <pc:docMk/>
            <pc:sldMk cId="752694334" sldId="356"/>
            <ac:cxnSpMk id="116" creationId="{2FE401BA-2C23-405D-80FA-30CA0DC0128D}"/>
          </ac:cxnSpMkLst>
        </pc:cxnChg>
        <pc:cxnChg chg="mod">
          <ac:chgData name="Amelia Veith" userId="15bdf0d5-432d-4157-83ae-63e3a7e1dc2c" providerId="ADAL" clId="{A237F066-3D2D-4695-A065-232CDFCFE126}" dt="2021-11-12T21:31:52.846" v="4238"/>
          <ac:cxnSpMkLst>
            <pc:docMk/>
            <pc:sldMk cId="752694334" sldId="356"/>
            <ac:cxnSpMk id="124" creationId="{DBE4FE0E-FE37-47C4-B616-8216627282F9}"/>
          </ac:cxnSpMkLst>
        </pc:cxnChg>
        <pc:cxnChg chg="mod">
          <ac:chgData name="Amelia Veith" userId="15bdf0d5-432d-4157-83ae-63e3a7e1dc2c" providerId="ADAL" clId="{A237F066-3D2D-4695-A065-232CDFCFE126}" dt="2021-11-12T21:31:52.846" v="4238"/>
          <ac:cxnSpMkLst>
            <pc:docMk/>
            <pc:sldMk cId="752694334" sldId="356"/>
            <ac:cxnSpMk id="125" creationId="{917EC4CF-1C49-415B-8E0E-0C09352652C9}"/>
          </ac:cxnSpMkLst>
        </pc:cxnChg>
        <pc:cxnChg chg="del mod">
          <ac:chgData name="Amelia Veith" userId="15bdf0d5-432d-4157-83ae-63e3a7e1dc2c" providerId="ADAL" clId="{A237F066-3D2D-4695-A065-232CDFCFE126}" dt="2021-11-12T21:32:02.611" v="4240" actId="478"/>
          <ac:cxnSpMkLst>
            <pc:docMk/>
            <pc:sldMk cId="752694334" sldId="356"/>
            <ac:cxnSpMk id="126" creationId="{35F7DD42-79E0-474D-9C3B-7A3E17D8ADAE}"/>
          </ac:cxnSpMkLst>
        </pc:cxnChg>
        <pc:cxnChg chg="mod">
          <ac:chgData name="Amelia Veith" userId="15bdf0d5-432d-4157-83ae-63e3a7e1dc2c" providerId="ADAL" clId="{A237F066-3D2D-4695-A065-232CDFCFE126}" dt="2021-11-12T21:31:52.846" v="4238"/>
          <ac:cxnSpMkLst>
            <pc:docMk/>
            <pc:sldMk cId="752694334" sldId="356"/>
            <ac:cxnSpMk id="127" creationId="{14CA06EF-D06C-4122-98F5-0EA4BB469813}"/>
          </ac:cxnSpMkLst>
        </pc:cxnChg>
        <pc:cxnChg chg="mod">
          <ac:chgData name="Amelia Veith" userId="15bdf0d5-432d-4157-83ae-63e3a7e1dc2c" providerId="ADAL" clId="{A237F066-3D2D-4695-A065-232CDFCFE126}" dt="2021-11-12T21:32:04.373" v="4241" actId="478"/>
          <ac:cxnSpMkLst>
            <pc:docMk/>
            <pc:sldMk cId="752694334" sldId="356"/>
            <ac:cxnSpMk id="131" creationId="{3A3EB021-C4DB-4A2B-82C9-89673B0A5AE3}"/>
          </ac:cxnSpMkLst>
        </pc:cxnChg>
        <pc:cxnChg chg="mod">
          <ac:chgData name="Amelia Veith" userId="15bdf0d5-432d-4157-83ae-63e3a7e1dc2c" providerId="ADAL" clId="{A237F066-3D2D-4695-A065-232CDFCFE126}" dt="2021-11-12T21:31:52.846" v="4238"/>
          <ac:cxnSpMkLst>
            <pc:docMk/>
            <pc:sldMk cId="752694334" sldId="356"/>
            <ac:cxnSpMk id="132" creationId="{1BD68085-2B58-4210-8352-E24E6A771FA0}"/>
          </ac:cxnSpMkLst>
        </pc:cxnChg>
        <pc:cxnChg chg="mod">
          <ac:chgData name="Amelia Veith" userId="15bdf0d5-432d-4157-83ae-63e3a7e1dc2c" providerId="ADAL" clId="{A237F066-3D2D-4695-A065-232CDFCFE126}" dt="2021-11-12T21:31:52.846" v="4238"/>
          <ac:cxnSpMkLst>
            <pc:docMk/>
            <pc:sldMk cId="752694334" sldId="356"/>
            <ac:cxnSpMk id="133" creationId="{8269B92D-108E-4885-97D7-99E2131C5B4D}"/>
          </ac:cxnSpMkLst>
        </pc:cxnChg>
        <pc:cxnChg chg="mod">
          <ac:chgData name="Amelia Veith" userId="15bdf0d5-432d-4157-83ae-63e3a7e1dc2c" providerId="ADAL" clId="{A237F066-3D2D-4695-A065-232CDFCFE126}" dt="2021-11-12T21:32:04.373" v="4241" actId="478"/>
          <ac:cxnSpMkLst>
            <pc:docMk/>
            <pc:sldMk cId="752694334" sldId="356"/>
            <ac:cxnSpMk id="134" creationId="{DA0F581B-0B93-4720-BF87-AB6D7C411FBC}"/>
          </ac:cxnSpMkLst>
        </pc:cxnChg>
        <pc:cxnChg chg="mod">
          <ac:chgData name="Amelia Veith" userId="15bdf0d5-432d-4157-83ae-63e3a7e1dc2c" providerId="ADAL" clId="{A237F066-3D2D-4695-A065-232CDFCFE126}" dt="2021-11-12T21:32:04.373" v="4241" actId="478"/>
          <ac:cxnSpMkLst>
            <pc:docMk/>
            <pc:sldMk cId="752694334" sldId="356"/>
            <ac:cxnSpMk id="135" creationId="{1FD0AAC9-6769-4C6A-927D-FA570F7D305C}"/>
          </ac:cxnSpMkLst>
        </pc:cxnChg>
        <pc:cxnChg chg="mod">
          <ac:chgData name="Amelia Veith" userId="15bdf0d5-432d-4157-83ae-63e3a7e1dc2c" providerId="ADAL" clId="{A237F066-3D2D-4695-A065-232CDFCFE126}" dt="2021-11-12T21:32:04.373" v="4241" actId="478"/>
          <ac:cxnSpMkLst>
            <pc:docMk/>
            <pc:sldMk cId="752694334" sldId="356"/>
            <ac:cxnSpMk id="136" creationId="{8B41A4BB-2548-418C-973D-5FEBE947A0FE}"/>
          </ac:cxnSpMkLst>
        </pc:cxnChg>
        <pc:cxnChg chg="mod">
          <ac:chgData name="Amelia Veith" userId="15bdf0d5-432d-4157-83ae-63e3a7e1dc2c" providerId="ADAL" clId="{A237F066-3D2D-4695-A065-232CDFCFE126}" dt="2021-11-12T21:31:52.846" v="4238"/>
          <ac:cxnSpMkLst>
            <pc:docMk/>
            <pc:sldMk cId="752694334" sldId="356"/>
            <ac:cxnSpMk id="137" creationId="{19D8C4D2-553C-4DE3-B771-3529EF246470}"/>
          </ac:cxnSpMkLst>
        </pc:cxnChg>
        <pc:cxnChg chg="mod">
          <ac:chgData name="Amelia Veith" userId="15bdf0d5-432d-4157-83ae-63e3a7e1dc2c" providerId="ADAL" clId="{A237F066-3D2D-4695-A065-232CDFCFE126}" dt="2021-11-12T21:31:52.846" v="4238"/>
          <ac:cxnSpMkLst>
            <pc:docMk/>
            <pc:sldMk cId="752694334" sldId="356"/>
            <ac:cxnSpMk id="138" creationId="{A7E6D75B-89EF-4021-88F5-F7B59784DEAF}"/>
          </ac:cxnSpMkLst>
        </pc:cxnChg>
        <pc:cxnChg chg="mod">
          <ac:chgData name="Amelia Veith" userId="15bdf0d5-432d-4157-83ae-63e3a7e1dc2c" providerId="ADAL" clId="{A237F066-3D2D-4695-A065-232CDFCFE126}" dt="2021-11-12T21:31:52.846" v="4238"/>
          <ac:cxnSpMkLst>
            <pc:docMk/>
            <pc:sldMk cId="752694334" sldId="356"/>
            <ac:cxnSpMk id="139" creationId="{9EB1BCA8-17CC-4975-91C7-CD3CEBA2CA48}"/>
          </ac:cxnSpMkLst>
        </pc:cxnChg>
        <pc:cxnChg chg="mod">
          <ac:chgData name="Amelia Veith" userId="15bdf0d5-432d-4157-83ae-63e3a7e1dc2c" providerId="ADAL" clId="{A237F066-3D2D-4695-A065-232CDFCFE126}" dt="2021-11-12T21:31:52.846" v="4238"/>
          <ac:cxnSpMkLst>
            <pc:docMk/>
            <pc:sldMk cId="752694334" sldId="356"/>
            <ac:cxnSpMk id="140" creationId="{D8A07A53-DAE7-46D0-91D1-185B2A02841F}"/>
          </ac:cxnSpMkLst>
        </pc:cxnChg>
        <pc:cxnChg chg="mod">
          <ac:chgData name="Amelia Veith" userId="15bdf0d5-432d-4157-83ae-63e3a7e1dc2c" providerId="ADAL" clId="{A237F066-3D2D-4695-A065-232CDFCFE126}" dt="2021-11-12T21:31:52.846" v="4238"/>
          <ac:cxnSpMkLst>
            <pc:docMk/>
            <pc:sldMk cId="752694334" sldId="356"/>
            <ac:cxnSpMk id="141" creationId="{2E740EDA-4582-4AD1-9AE7-EC3955BF56D6}"/>
          </ac:cxnSpMkLst>
        </pc:cxnChg>
        <pc:cxnChg chg="mod">
          <ac:chgData name="Amelia Veith" userId="15bdf0d5-432d-4157-83ae-63e3a7e1dc2c" providerId="ADAL" clId="{A237F066-3D2D-4695-A065-232CDFCFE126}" dt="2021-11-12T21:31:52.846" v="4238"/>
          <ac:cxnSpMkLst>
            <pc:docMk/>
            <pc:sldMk cId="752694334" sldId="356"/>
            <ac:cxnSpMk id="142" creationId="{A3093DED-E0E6-4127-9496-321DA7B12A6A}"/>
          </ac:cxnSpMkLst>
        </pc:cxnChg>
        <pc:cxnChg chg="mod">
          <ac:chgData name="Amelia Veith" userId="15bdf0d5-432d-4157-83ae-63e3a7e1dc2c" providerId="ADAL" clId="{A237F066-3D2D-4695-A065-232CDFCFE126}" dt="2021-11-12T21:31:52.846" v="4238"/>
          <ac:cxnSpMkLst>
            <pc:docMk/>
            <pc:sldMk cId="752694334" sldId="356"/>
            <ac:cxnSpMk id="143" creationId="{8E3C9248-4184-4C2B-93C7-5A7C7841D681}"/>
          </ac:cxnSpMkLst>
        </pc:cxnChg>
        <pc:cxnChg chg="mod">
          <ac:chgData name="Amelia Veith" userId="15bdf0d5-432d-4157-83ae-63e3a7e1dc2c" providerId="ADAL" clId="{A237F066-3D2D-4695-A065-232CDFCFE126}" dt="2021-11-12T21:31:52.846" v="4238"/>
          <ac:cxnSpMkLst>
            <pc:docMk/>
            <pc:sldMk cId="752694334" sldId="356"/>
            <ac:cxnSpMk id="144" creationId="{0E376130-7F99-4946-97D2-6A09B03B234F}"/>
          </ac:cxnSpMkLst>
        </pc:cxnChg>
        <pc:cxnChg chg="mod">
          <ac:chgData name="Amelia Veith" userId="15bdf0d5-432d-4157-83ae-63e3a7e1dc2c" providerId="ADAL" clId="{A237F066-3D2D-4695-A065-232CDFCFE126}" dt="2021-11-12T21:32:04.373" v="4241" actId="478"/>
          <ac:cxnSpMkLst>
            <pc:docMk/>
            <pc:sldMk cId="752694334" sldId="356"/>
            <ac:cxnSpMk id="145" creationId="{3E3D9820-D90A-490D-A040-DC5FBF951E4F}"/>
          </ac:cxnSpMkLst>
        </pc:cxnChg>
        <pc:cxnChg chg="mod">
          <ac:chgData name="Amelia Veith" userId="15bdf0d5-432d-4157-83ae-63e3a7e1dc2c" providerId="ADAL" clId="{A237F066-3D2D-4695-A065-232CDFCFE126}" dt="2021-11-12T21:31:52.846" v="4238"/>
          <ac:cxnSpMkLst>
            <pc:docMk/>
            <pc:sldMk cId="752694334" sldId="356"/>
            <ac:cxnSpMk id="146" creationId="{1954F4A2-0787-4212-B339-8AFCDCE6F7FA}"/>
          </ac:cxnSpMkLst>
        </pc:cxnChg>
        <pc:cxnChg chg="mod">
          <ac:chgData name="Amelia Veith" userId="15bdf0d5-432d-4157-83ae-63e3a7e1dc2c" providerId="ADAL" clId="{A237F066-3D2D-4695-A065-232CDFCFE126}" dt="2021-11-12T21:31:52.846" v="4238"/>
          <ac:cxnSpMkLst>
            <pc:docMk/>
            <pc:sldMk cId="752694334" sldId="356"/>
            <ac:cxnSpMk id="147" creationId="{7C37D5CB-1F0B-4A1B-B854-20F465DD403C}"/>
          </ac:cxnSpMkLst>
        </pc:cxnChg>
        <pc:cxnChg chg="mod">
          <ac:chgData name="Amelia Veith" userId="15bdf0d5-432d-4157-83ae-63e3a7e1dc2c" providerId="ADAL" clId="{A237F066-3D2D-4695-A065-232CDFCFE126}" dt="2021-11-12T21:32:06.168" v="4242"/>
          <ac:cxnSpMkLst>
            <pc:docMk/>
            <pc:sldMk cId="752694334" sldId="356"/>
            <ac:cxnSpMk id="154" creationId="{04ED022D-AA35-4DF8-8AF5-A2F6996F0318}"/>
          </ac:cxnSpMkLst>
        </pc:cxnChg>
        <pc:cxnChg chg="del mod">
          <ac:chgData name="Amelia Veith" userId="15bdf0d5-432d-4157-83ae-63e3a7e1dc2c" providerId="ADAL" clId="{A237F066-3D2D-4695-A065-232CDFCFE126}" dt="2021-11-12T21:32:16.684" v="4246" actId="478"/>
          <ac:cxnSpMkLst>
            <pc:docMk/>
            <pc:sldMk cId="752694334" sldId="356"/>
            <ac:cxnSpMk id="155" creationId="{F33323C4-6973-43C9-85F2-35AF70BF7466}"/>
          </ac:cxnSpMkLst>
        </pc:cxnChg>
        <pc:cxnChg chg="del mod">
          <ac:chgData name="Amelia Veith" userId="15bdf0d5-432d-4157-83ae-63e3a7e1dc2c" providerId="ADAL" clId="{A237F066-3D2D-4695-A065-232CDFCFE126}" dt="2021-11-12T21:32:11.674" v="4244" actId="478"/>
          <ac:cxnSpMkLst>
            <pc:docMk/>
            <pc:sldMk cId="752694334" sldId="356"/>
            <ac:cxnSpMk id="156" creationId="{5E71C997-2807-4E7E-8176-320E8746B902}"/>
          </ac:cxnSpMkLst>
        </pc:cxnChg>
        <pc:cxnChg chg="del mod">
          <ac:chgData name="Amelia Veith" userId="15bdf0d5-432d-4157-83ae-63e3a7e1dc2c" providerId="ADAL" clId="{A237F066-3D2D-4695-A065-232CDFCFE126}" dt="2021-11-12T21:32:14.286" v="4245" actId="478"/>
          <ac:cxnSpMkLst>
            <pc:docMk/>
            <pc:sldMk cId="752694334" sldId="356"/>
            <ac:cxnSpMk id="157" creationId="{05C6398E-B466-4351-B8F1-0798BFA6F87C}"/>
          </ac:cxnSpMkLst>
        </pc:cxnChg>
        <pc:cxnChg chg="mod">
          <ac:chgData name="Amelia Veith" userId="15bdf0d5-432d-4157-83ae-63e3a7e1dc2c" providerId="ADAL" clId="{A237F066-3D2D-4695-A065-232CDFCFE126}" dt="2021-11-12T21:33:03.468" v="4253" actId="478"/>
          <ac:cxnSpMkLst>
            <pc:docMk/>
            <pc:sldMk cId="752694334" sldId="356"/>
            <ac:cxnSpMk id="161" creationId="{D7DC4954-A309-497B-9FB4-E101740A1FA0}"/>
          </ac:cxnSpMkLst>
        </pc:cxnChg>
        <pc:cxnChg chg="mod">
          <ac:chgData name="Amelia Veith" userId="15bdf0d5-432d-4157-83ae-63e3a7e1dc2c" providerId="ADAL" clId="{A237F066-3D2D-4695-A065-232CDFCFE126}" dt="2021-11-12T21:32:57.981" v="4252" actId="165"/>
          <ac:cxnSpMkLst>
            <pc:docMk/>
            <pc:sldMk cId="752694334" sldId="356"/>
            <ac:cxnSpMk id="162" creationId="{F3347590-E705-44C5-AE84-85696BBCA7E1}"/>
          </ac:cxnSpMkLst>
        </pc:cxnChg>
        <pc:cxnChg chg="mod">
          <ac:chgData name="Amelia Veith" userId="15bdf0d5-432d-4157-83ae-63e3a7e1dc2c" providerId="ADAL" clId="{A237F066-3D2D-4695-A065-232CDFCFE126}" dt="2021-11-12T21:32:57.981" v="4252" actId="165"/>
          <ac:cxnSpMkLst>
            <pc:docMk/>
            <pc:sldMk cId="752694334" sldId="356"/>
            <ac:cxnSpMk id="163" creationId="{ABF8C0C3-B08B-4B73-B528-52F71BC36F70}"/>
          </ac:cxnSpMkLst>
        </pc:cxnChg>
        <pc:cxnChg chg="mod">
          <ac:chgData name="Amelia Veith" userId="15bdf0d5-432d-4157-83ae-63e3a7e1dc2c" providerId="ADAL" clId="{A237F066-3D2D-4695-A065-232CDFCFE126}" dt="2021-11-12T21:33:03.468" v="4253" actId="478"/>
          <ac:cxnSpMkLst>
            <pc:docMk/>
            <pc:sldMk cId="752694334" sldId="356"/>
            <ac:cxnSpMk id="164" creationId="{E6449959-113A-4821-B7A9-A30D846E26E6}"/>
          </ac:cxnSpMkLst>
        </pc:cxnChg>
        <pc:cxnChg chg="mod">
          <ac:chgData name="Amelia Veith" userId="15bdf0d5-432d-4157-83ae-63e3a7e1dc2c" providerId="ADAL" clId="{A237F066-3D2D-4695-A065-232CDFCFE126}" dt="2021-11-12T21:33:03.468" v="4253" actId="478"/>
          <ac:cxnSpMkLst>
            <pc:docMk/>
            <pc:sldMk cId="752694334" sldId="356"/>
            <ac:cxnSpMk id="165" creationId="{DE19B3B7-8C4C-47BE-9042-64F8798EAC68}"/>
          </ac:cxnSpMkLst>
        </pc:cxnChg>
        <pc:cxnChg chg="mod">
          <ac:chgData name="Amelia Veith" userId="15bdf0d5-432d-4157-83ae-63e3a7e1dc2c" providerId="ADAL" clId="{A237F066-3D2D-4695-A065-232CDFCFE126}" dt="2021-11-12T21:33:03.468" v="4253" actId="478"/>
          <ac:cxnSpMkLst>
            <pc:docMk/>
            <pc:sldMk cId="752694334" sldId="356"/>
            <ac:cxnSpMk id="166" creationId="{13184FF9-9BFF-4A69-9DF8-8A157758E09C}"/>
          </ac:cxnSpMkLst>
        </pc:cxnChg>
        <pc:cxnChg chg="mod">
          <ac:chgData name="Amelia Veith" userId="15bdf0d5-432d-4157-83ae-63e3a7e1dc2c" providerId="ADAL" clId="{A237F066-3D2D-4695-A065-232CDFCFE126}" dt="2021-11-12T21:32:57.981" v="4252" actId="165"/>
          <ac:cxnSpMkLst>
            <pc:docMk/>
            <pc:sldMk cId="752694334" sldId="356"/>
            <ac:cxnSpMk id="167" creationId="{7CA5885C-87C1-430C-80B7-C66E08966101}"/>
          </ac:cxnSpMkLst>
        </pc:cxnChg>
        <pc:cxnChg chg="mod">
          <ac:chgData name="Amelia Veith" userId="15bdf0d5-432d-4157-83ae-63e3a7e1dc2c" providerId="ADAL" clId="{A237F066-3D2D-4695-A065-232CDFCFE126}" dt="2021-11-12T21:32:57.981" v="4252" actId="165"/>
          <ac:cxnSpMkLst>
            <pc:docMk/>
            <pc:sldMk cId="752694334" sldId="356"/>
            <ac:cxnSpMk id="168" creationId="{C54089A4-BAD6-4CC4-84B6-60FCD660FDAD}"/>
          </ac:cxnSpMkLst>
        </pc:cxnChg>
        <pc:cxnChg chg="mod">
          <ac:chgData name="Amelia Veith" userId="15bdf0d5-432d-4157-83ae-63e3a7e1dc2c" providerId="ADAL" clId="{A237F066-3D2D-4695-A065-232CDFCFE126}" dt="2021-11-12T21:32:57.981" v="4252" actId="165"/>
          <ac:cxnSpMkLst>
            <pc:docMk/>
            <pc:sldMk cId="752694334" sldId="356"/>
            <ac:cxnSpMk id="169" creationId="{1D217401-C879-43CB-85FE-1252BBCF108E}"/>
          </ac:cxnSpMkLst>
        </pc:cxnChg>
        <pc:cxnChg chg="mod">
          <ac:chgData name="Amelia Veith" userId="15bdf0d5-432d-4157-83ae-63e3a7e1dc2c" providerId="ADAL" clId="{A237F066-3D2D-4695-A065-232CDFCFE126}" dt="2021-11-12T21:32:57.981" v="4252" actId="165"/>
          <ac:cxnSpMkLst>
            <pc:docMk/>
            <pc:sldMk cId="752694334" sldId="356"/>
            <ac:cxnSpMk id="170" creationId="{4B97B10D-D505-4C28-9C29-90208F32AB4A}"/>
          </ac:cxnSpMkLst>
        </pc:cxnChg>
        <pc:cxnChg chg="del mod">
          <ac:chgData name="Amelia Veith" userId="15bdf0d5-432d-4157-83ae-63e3a7e1dc2c" providerId="ADAL" clId="{A237F066-3D2D-4695-A065-232CDFCFE126}" dt="2021-11-12T21:32:26.448" v="4249" actId="478"/>
          <ac:cxnSpMkLst>
            <pc:docMk/>
            <pc:sldMk cId="752694334" sldId="356"/>
            <ac:cxnSpMk id="171" creationId="{FFF3502E-53DE-413D-BD8F-E379AFC0AC18}"/>
          </ac:cxnSpMkLst>
        </pc:cxnChg>
        <pc:cxnChg chg="mod">
          <ac:chgData name="Amelia Veith" userId="15bdf0d5-432d-4157-83ae-63e3a7e1dc2c" providerId="ADAL" clId="{A237F066-3D2D-4695-A065-232CDFCFE126}" dt="2021-11-12T21:32:57.981" v="4252" actId="165"/>
          <ac:cxnSpMkLst>
            <pc:docMk/>
            <pc:sldMk cId="752694334" sldId="356"/>
            <ac:cxnSpMk id="172" creationId="{65A282E3-4703-44C6-9D94-7FECC186E896}"/>
          </ac:cxnSpMkLst>
        </pc:cxnChg>
        <pc:cxnChg chg="mod">
          <ac:chgData name="Amelia Veith" userId="15bdf0d5-432d-4157-83ae-63e3a7e1dc2c" providerId="ADAL" clId="{A237F066-3D2D-4695-A065-232CDFCFE126}" dt="2021-11-12T21:32:57.981" v="4252" actId="165"/>
          <ac:cxnSpMkLst>
            <pc:docMk/>
            <pc:sldMk cId="752694334" sldId="356"/>
            <ac:cxnSpMk id="173" creationId="{9D7A7B9B-7FF5-438E-A07E-9FBAC6D92B90}"/>
          </ac:cxnSpMkLst>
        </pc:cxnChg>
        <pc:cxnChg chg="mod">
          <ac:chgData name="Amelia Veith" userId="15bdf0d5-432d-4157-83ae-63e3a7e1dc2c" providerId="ADAL" clId="{A237F066-3D2D-4695-A065-232CDFCFE126}" dt="2021-11-12T21:32:57.981" v="4252" actId="165"/>
          <ac:cxnSpMkLst>
            <pc:docMk/>
            <pc:sldMk cId="752694334" sldId="356"/>
            <ac:cxnSpMk id="174" creationId="{1AF7BF81-20B2-4CC7-B27A-E79276BDB605}"/>
          </ac:cxnSpMkLst>
        </pc:cxnChg>
        <pc:cxnChg chg="mod">
          <ac:chgData name="Amelia Veith" userId="15bdf0d5-432d-4157-83ae-63e3a7e1dc2c" providerId="ADAL" clId="{A237F066-3D2D-4695-A065-232CDFCFE126}" dt="2021-11-12T21:33:03.468" v="4253" actId="478"/>
          <ac:cxnSpMkLst>
            <pc:docMk/>
            <pc:sldMk cId="752694334" sldId="356"/>
            <ac:cxnSpMk id="175" creationId="{9203A221-7BFC-4C8E-A334-2CCE7CD23BC5}"/>
          </ac:cxnSpMkLst>
        </pc:cxnChg>
        <pc:cxnChg chg="mod">
          <ac:chgData name="Amelia Veith" userId="15bdf0d5-432d-4157-83ae-63e3a7e1dc2c" providerId="ADAL" clId="{A237F066-3D2D-4695-A065-232CDFCFE126}" dt="2021-11-12T21:32:57.981" v="4252" actId="165"/>
          <ac:cxnSpMkLst>
            <pc:docMk/>
            <pc:sldMk cId="752694334" sldId="356"/>
            <ac:cxnSpMk id="176" creationId="{04382E43-98A3-45E8-9E35-AA88F7D204FF}"/>
          </ac:cxnSpMkLst>
        </pc:cxnChg>
        <pc:cxnChg chg="mod">
          <ac:chgData name="Amelia Veith" userId="15bdf0d5-432d-4157-83ae-63e3a7e1dc2c" providerId="ADAL" clId="{A237F066-3D2D-4695-A065-232CDFCFE126}" dt="2021-11-12T21:32:57.981" v="4252" actId="165"/>
          <ac:cxnSpMkLst>
            <pc:docMk/>
            <pc:sldMk cId="752694334" sldId="356"/>
            <ac:cxnSpMk id="177" creationId="{189E19BB-60C7-49C5-A5A6-DB98322F69C3}"/>
          </ac:cxnSpMkLst>
        </pc:cxnChg>
        <pc:cxnChg chg="mod">
          <ac:chgData name="Amelia Veith" userId="15bdf0d5-432d-4157-83ae-63e3a7e1dc2c" providerId="ADAL" clId="{A237F066-3D2D-4695-A065-232CDFCFE126}" dt="2021-11-12T21:36:42.802" v="4287"/>
          <ac:cxnSpMkLst>
            <pc:docMk/>
            <pc:sldMk cId="752694334" sldId="356"/>
            <ac:cxnSpMk id="193" creationId="{BF20A3FC-242D-48F6-AEDB-D3C8DC1A7B1E}"/>
          </ac:cxnSpMkLst>
        </pc:cxnChg>
        <pc:cxnChg chg="mod">
          <ac:chgData name="Amelia Veith" userId="15bdf0d5-432d-4157-83ae-63e3a7e1dc2c" providerId="ADAL" clId="{A237F066-3D2D-4695-A065-232CDFCFE126}" dt="2021-11-12T21:36:42.802" v="4287"/>
          <ac:cxnSpMkLst>
            <pc:docMk/>
            <pc:sldMk cId="752694334" sldId="356"/>
            <ac:cxnSpMk id="194" creationId="{D6A4DA28-578F-42EB-B76C-A0D210643DC7}"/>
          </ac:cxnSpMkLst>
        </pc:cxnChg>
        <pc:cxnChg chg="mod">
          <ac:chgData name="Amelia Veith" userId="15bdf0d5-432d-4157-83ae-63e3a7e1dc2c" providerId="ADAL" clId="{A237F066-3D2D-4695-A065-232CDFCFE126}" dt="2021-11-12T21:36:42.802" v="4287"/>
          <ac:cxnSpMkLst>
            <pc:docMk/>
            <pc:sldMk cId="752694334" sldId="356"/>
            <ac:cxnSpMk id="195" creationId="{9FE635BE-0748-46A4-9196-8F797621003F}"/>
          </ac:cxnSpMkLst>
        </pc:cxnChg>
        <pc:cxnChg chg="mod">
          <ac:chgData name="Amelia Veith" userId="15bdf0d5-432d-4157-83ae-63e3a7e1dc2c" providerId="ADAL" clId="{A237F066-3D2D-4695-A065-232CDFCFE126}" dt="2021-11-12T21:36:42.802" v="4287"/>
          <ac:cxnSpMkLst>
            <pc:docMk/>
            <pc:sldMk cId="752694334" sldId="356"/>
            <ac:cxnSpMk id="196" creationId="{B9EB2B2A-E6C0-4C2F-87DC-84828CC6A598}"/>
          </ac:cxnSpMkLst>
        </pc:cxnChg>
        <pc:cxnChg chg="mod">
          <ac:chgData name="Amelia Veith" userId="15bdf0d5-432d-4157-83ae-63e3a7e1dc2c" providerId="ADAL" clId="{A237F066-3D2D-4695-A065-232CDFCFE126}" dt="2021-11-12T21:36:42.802" v="4287"/>
          <ac:cxnSpMkLst>
            <pc:docMk/>
            <pc:sldMk cId="752694334" sldId="356"/>
            <ac:cxnSpMk id="197" creationId="{ED390084-AD68-4D45-AFE4-2AB788B3F3F1}"/>
          </ac:cxnSpMkLst>
        </pc:cxnChg>
        <pc:cxnChg chg="mod">
          <ac:chgData name="Amelia Veith" userId="15bdf0d5-432d-4157-83ae-63e3a7e1dc2c" providerId="ADAL" clId="{A237F066-3D2D-4695-A065-232CDFCFE126}" dt="2021-11-12T21:36:42.802" v="4287"/>
          <ac:cxnSpMkLst>
            <pc:docMk/>
            <pc:sldMk cId="752694334" sldId="356"/>
            <ac:cxnSpMk id="198" creationId="{73BBEA75-C89A-4DB4-B9CA-750A74C046FF}"/>
          </ac:cxnSpMkLst>
        </pc:cxnChg>
        <pc:cxnChg chg="mod">
          <ac:chgData name="Amelia Veith" userId="15bdf0d5-432d-4157-83ae-63e3a7e1dc2c" providerId="ADAL" clId="{A237F066-3D2D-4695-A065-232CDFCFE126}" dt="2021-11-12T21:36:42.802" v="4287"/>
          <ac:cxnSpMkLst>
            <pc:docMk/>
            <pc:sldMk cId="752694334" sldId="356"/>
            <ac:cxnSpMk id="199" creationId="{2710C04A-1220-4D5B-9EC6-FF2A5A99B25B}"/>
          </ac:cxnSpMkLst>
        </pc:cxnChg>
        <pc:cxnChg chg="mod">
          <ac:chgData name="Amelia Veith" userId="15bdf0d5-432d-4157-83ae-63e3a7e1dc2c" providerId="ADAL" clId="{A237F066-3D2D-4695-A065-232CDFCFE126}" dt="2021-11-12T21:36:42.802" v="4287"/>
          <ac:cxnSpMkLst>
            <pc:docMk/>
            <pc:sldMk cId="752694334" sldId="356"/>
            <ac:cxnSpMk id="200" creationId="{FD83BD82-FADD-436B-AEF1-BB78BA78E618}"/>
          </ac:cxnSpMkLst>
        </pc:cxnChg>
        <pc:cxnChg chg="mod">
          <ac:chgData name="Amelia Veith" userId="15bdf0d5-432d-4157-83ae-63e3a7e1dc2c" providerId="ADAL" clId="{A237F066-3D2D-4695-A065-232CDFCFE126}" dt="2021-11-12T21:36:42.802" v="4287"/>
          <ac:cxnSpMkLst>
            <pc:docMk/>
            <pc:sldMk cId="752694334" sldId="356"/>
            <ac:cxnSpMk id="201" creationId="{BCA54C03-E57A-491E-B4BC-E70081C6A836}"/>
          </ac:cxnSpMkLst>
        </pc:cxnChg>
        <pc:cxnChg chg="mod">
          <ac:chgData name="Amelia Veith" userId="15bdf0d5-432d-4157-83ae-63e3a7e1dc2c" providerId="ADAL" clId="{A237F066-3D2D-4695-A065-232CDFCFE126}" dt="2021-11-12T21:36:42.802" v="4287"/>
          <ac:cxnSpMkLst>
            <pc:docMk/>
            <pc:sldMk cId="752694334" sldId="356"/>
            <ac:cxnSpMk id="202" creationId="{F107355A-3EF2-48F1-964E-DDF5DFAA8BF4}"/>
          </ac:cxnSpMkLst>
        </pc:cxnChg>
        <pc:cxnChg chg="mod">
          <ac:chgData name="Amelia Veith" userId="15bdf0d5-432d-4157-83ae-63e3a7e1dc2c" providerId="ADAL" clId="{A237F066-3D2D-4695-A065-232CDFCFE126}" dt="2021-11-12T21:36:42.802" v="4287"/>
          <ac:cxnSpMkLst>
            <pc:docMk/>
            <pc:sldMk cId="752694334" sldId="356"/>
            <ac:cxnSpMk id="203" creationId="{B4CF6AEE-6E6E-48F2-A978-7D24787FC0E5}"/>
          </ac:cxnSpMkLst>
        </pc:cxnChg>
        <pc:cxnChg chg="mod">
          <ac:chgData name="Amelia Veith" userId="15bdf0d5-432d-4157-83ae-63e3a7e1dc2c" providerId="ADAL" clId="{A237F066-3D2D-4695-A065-232CDFCFE126}" dt="2021-11-12T21:36:42.802" v="4287"/>
          <ac:cxnSpMkLst>
            <pc:docMk/>
            <pc:sldMk cId="752694334" sldId="356"/>
            <ac:cxnSpMk id="204" creationId="{9178FD07-BB43-41AC-8F85-E1421D0A3CF4}"/>
          </ac:cxnSpMkLst>
        </pc:cxnChg>
        <pc:cxnChg chg="mod">
          <ac:chgData name="Amelia Veith" userId="15bdf0d5-432d-4157-83ae-63e3a7e1dc2c" providerId="ADAL" clId="{A237F066-3D2D-4695-A065-232CDFCFE126}" dt="2021-11-12T21:36:42.802" v="4287"/>
          <ac:cxnSpMkLst>
            <pc:docMk/>
            <pc:sldMk cId="752694334" sldId="356"/>
            <ac:cxnSpMk id="205" creationId="{CE13A4BD-AE3A-4681-A206-469D3DEBD13A}"/>
          </ac:cxnSpMkLst>
        </pc:cxnChg>
        <pc:cxnChg chg="mod">
          <ac:chgData name="Amelia Veith" userId="15bdf0d5-432d-4157-83ae-63e3a7e1dc2c" providerId="ADAL" clId="{A237F066-3D2D-4695-A065-232CDFCFE126}" dt="2021-11-12T21:36:42.802" v="4287"/>
          <ac:cxnSpMkLst>
            <pc:docMk/>
            <pc:sldMk cId="752694334" sldId="356"/>
            <ac:cxnSpMk id="206" creationId="{4F61135F-B709-441F-8759-683160F6AE2B}"/>
          </ac:cxnSpMkLst>
        </pc:cxnChg>
        <pc:cxnChg chg="mod">
          <ac:chgData name="Amelia Veith" userId="15bdf0d5-432d-4157-83ae-63e3a7e1dc2c" providerId="ADAL" clId="{A237F066-3D2D-4695-A065-232CDFCFE126}" dt="2021-11-12T21:36:42.802" v="4287"/>
          <ac:cxnSpMkLst>
            <pc:docMk/>
            <pc:sldMk cId="752694334" sldId="356"/>
            <ac:cxnSpMk id="207" creationId="{FC2C0213-128E-448C-AF3C-92B1116865BC}"/>
          </ac:cxnSpMkLst>
        </pc:cxnChg>
        <pc:cxnChg chg="mod">
          <ac:chgData name="Amelia Veith" userId="15bdf0d5-432d-4157-83ae-63e3a7e1dc2c" providerId="ADAL" clId="{A237F066-3D2D-4695-A065-232CDFCFE126}" dt="2021-11-12T21:36:42.802" v="4287"/>
          <ac:cxnSpMkLst>
            <pc:docMk/>
            <pc:sldMk cId="752694334" sldId="356"/>
            <ac:cxnSpMk id="208" creationId="{E37A1C09-FA56-475E-9414-7D381AA175C7}"/>
          </ac:cxnSpMkLst>
        </pc:cxnChg>
        <pc:cxnChg chg="mod">
          <ac:chgData name="Amelia Veith" userId="15bdf0d5-432d-4157-83ae-63e3a7e1dc2c" providerId="ADAL" clId="{A237F066-3D2D-4695-A065-232CDFCFE126}" dt="2021-11-12T21:36:42.802" v="4287"/>
          <ac:cxnSpMkLst>
            <pc:docMk/>
            <pc:sldMk cId="752694334" sldId="356"/>
            <ac:cxnSpMk id="209" creationId="{3AC917F8-EEC8-48CC-8418-15A07F219E3F}"/>
          </ac:cxnSpMkLst>
        </pc:cxnChg>
      </pc:sldChg>
      <pc:sldChg chg="modAnim">
        <pc:chgData name="Amelia Veith" userId="15bdf0d5-432d-4157-83ae-63e3a7e1dc2c" providerId="ADAL" clId="{A237F066-3D2D-4695-A065-232CDFCFE126}" dt="2021-11-12T21:52:09.100" v="4467"/>
        <pc:sldMkLst>
          <pc:docMk/>
          <pc:sldMk cId="616354141" sldId="357"/>
        </pc:sldMkLst>
      </pc:sldChg>
      <pc:sldChg chg="modAnim">
        <pc:chgData name="Amelia Veith" userId="15bdf0d5-432d-4157-83ae-63e3a7e1dc2c" providerId="ADAL" clId="{A237F066-3D2D-4695-A065-232CDFCFE126}" dt="2021-11-12T21:51:49.929" v="4466"/>
        <pc:sldMkLst>
          <pc:docMk/>
          <pc:sldMk cId="2548159490" sldId="362"/>
        </pc:sldMkLst>
      </pc:sldChg>
      <pc:sldChg chg="addSp modSp mod">
        <pc:chgData name="Amelia Veith" userId="15bdf0d5-432d-4157-83ae-63e3a7e1dc2c" providerId="ADAL" clId="{A237F066-3D2D-4695-A065-232CDFCFE126}" dt="2021-11-12T21:16:37.928" v="4141" actId="1036"/>
        <pc:sldMkLst>
          <pc:docMk/>
          <pc:sldMk cId="2725811681" sldId="363"/>
        </pc:sldMkLst>
        <pc:spChg chg="add mod">
          <ac:chgData name="Amelia Veith" userId="15bdf0d5-432d-4157-83ae-63e3a7e1dc2c" providerId="ADAL" clId="{A237F066-3D2D-4695-A065-232CDFCFE126}" dt="2021-11-12T21:12:36.856" v="4070" actId="1076"/>
          <ac:spMkLst>
            <pc:docMk/>
            <pc:sldMk cId="2725811681" sldId="363"/>
            <ac:spMk id="5" creationId="{B83D588D-B1C1-451E-B7BD-6D20ECBCB0E8}"/>
          </ac:spMkLst>
        </pc:spChg>
        <pc:spChg chg="add mod">
          <ac:chgData name="Amelia Veith" userId="15bdf0d5-432d-4157-83ae-63e3a7e1dc2c" providerId="ADAL" clId="{A237F066-3D2D-4695-A065-232CDFCFE126}" dt="2021-11-12T21:16:37.928" v="4141" actId="1036"/>
          <ac:spMkLst>
            <pc:docMk/>
            <pc:sldMk cId="2725811681" sldId="363"/>
            <ac:spMk id="6" creationId="{927E910B-7C0B-47F9-9547-083761ACC6D9}"/>
          </ac:spMkLst>
        </pc:spChg>
        <pc:spChg chg="mod">
          <ac:chgData name="Amelia Veith" userId="15bdf0d5-432d-4157-83ae-63e3a7e1dc2c" providerId="ADAL" clId="{A237F066-3D2D-4695-A065-232CDFCFE126}" dt="2021-11-12T21:13:36.700" v="4074" actId="208"/>
          <ac:spMkLst>
            <pc:docMk/>
            <pc:sldMk cId="2725811681" sldId="363"/>
            <ac:spMk id="16" creationId="{581D78B8-6B5A-4C65-B156-E4140AB9A31E}"/>
          </ac:spMkLst>
        </pc:spChg>
        <pc:spChg chg="mod">
          <ac:chgData name="Amelia Veith" userId="15bdf0d5-432d-4157-83ae-63e3a7e1dc2c" providerId="ADAL" clId="{A237F066-3D2D-4695-A065-232CDFCFE126}" dt="2021-11-12T21:13:36.700" v="4074" actId="208"/>
          <ac:spMkLst>
            <pc:docMk/>
            <pc:sldMk cId="2725811681" sldId="363"/>
            <ac:spMk id="19" creationId="{16DE1453-FB65-4D5F-974E-7CCF2C254DEE}"/>
          </ac:spMkLst>
        </pc:spChg>
        <pc:spChg chg="mod">
          <ac:chgData name="Amelia Veith" userId="15bdf0d5-432d-4157-83ae-63e3a7e1dc2c" providerId="ADAL" clId="{A237F066-3D2D-4695-A065-232CDFCFE126}" dt="2021-11-12T21:13:36.700" v="4074" actId="208"/>
          <ac:spMkLst>
            <pc:docMk/>
            <pc:sldMk cId="2725811681" sldId="363"/>
            <ac:spMk id="22" creationId="{C995037A-5E52-4A6F-83FA-81B139109821}"/>
          </ac:spMkLst>
        </pc:spChg>
        <pc:spChg chg="mod">
          <ac:chgData name="Amelia Veith" userId="15bdf0d5-432d-4157-83ae-63e3a7e1dc2c" providerId="ADAL" clId="{A237F066-3D2D-4695-A065-232CDFCFE126}" dt="2021-11-12T21:13:36.700" v="4074" actId="208"/>
          <ac:spMkLst>
            <pc:docMk/>
            <pc:sldMk cId="2725811681" sldId="363"/>
            <ac:spMk id="25" creationId="{599C3C76-1A11-4D5B-BBAC-1BB3B2FEE78C}"/>
          </ac:spMkLst>
        </pc:spChg>
        <pc:spChg chg="mod">
          <ac:chgData name="Amelia Veith" userId="15bdf0d5-432d-4157-83ae-63e3a7e1dc2c" providerId="ADAL" clId="{A237F066-3D2D-4695-A065-232CDFCFE126}" dt="2021-11-12T21:13:36.700" v="4074" actId="208"/>
          <ac:spMkLst>
            <pc:docMk/>
            <pc:sldMk cId="2725811681" sldId="363"/>
            <ac:spMk id="28" creationId="{506634C8-587F-49C7-AB86-050DF1FF97F0}"/>
          </ac:spMkLst>
        </pc:spChg>
        <pc:spChg chg="mod">
          <ac:chgData name="Amelia Veith" userId="15bdf0d5-432d-4157-83ae-63e3a7e1dc2c" providerId="ADAL" clId="{A237F066-3D2D-4695-A065-232CDFCFE126}" dt="2021-11-12T21:14:50.282" v="4091" actId="1076"/>
          <ac:spMkLst>
            <pc:docMk/>
            <pc:sldMk cId="2725811681" sldId="363"/>
            <ac:spMk id="30" creationId="{32F103E5-2535-48A2-BBE9-C4EF8B17D7C6}"/>
          </ac:spMkLst>
        </pc:spChg>
        <pc:spChg chg="mod">
          <ac:chgData name="Amelia Veith" userId="15bdf0d5-432d-4157-83ae-63e3a7e1dc2c" providerId="ADAL" clId="{A237F066-3D2D-4695-A065-232CDFCFE126}" dt="2021-11-12T21:13:36.700" v="4074" actId="208"/>
          <ac:spMkLst>
            <pc:docMk/>
            <pc:sldMk cId="2725811681" sldId="363"/>
            <ac:spMk id="31" creationId="{45B65A6E-8BF4-462D-97E9-14FF2A8EEB78}"/>
          </ac:spMkLst>
        </pc:spChg>
        <pc:spChg chg="mod">
          <ac:chgData name="Amelia Veith" userId="15bdf0d5-432d-4157-83ae-63e3a7e1dc2c" providerId="ADAL" clId="{A237F066-3D2D-4695-A065-232CDFCFE126}" dt="2021-11-12T21:13:36.700" v="4074" actId="208"/>
          <ac:spMkLst>
            <pc:docMk/>
            <pc:sldMk cId="2725811681" sldId="363"/>
            <ac:spMk id="34" creationId="{9EAFCD20-5102-4B70-9AB4-D7073D97902D}"/>
          </ac:spMkLst>
        </pc:spChg>
        <pc:spChg chg="add mod">
          <ac:chgData name="Amelia Veith" userId="15bdf0d5-432d-4157-83ae-63e3a7e1dc2c" providerId="ADAL" clId="{A237F066-3D2D-4695-A065-232CDFCFE126}" dt="2021-11-12T21:13:52.075" v="4076" actId="1076"/>
          <ac:spMkLst>
            <pc:docMk/>
            <pc:sldMk cId="2725811681" sldId="363"/>
            <ac:spMk id="44" creationId="{8C5B9BC7-D6FE-4CB5-9FE1-77DF64AF36FA}"/>
          </ac:spMkLst>
        </pc:spChg>
        <pc:spChg chg="add mod">
          <ac:chgData name="Amelia Veith" userId="15bdf0d5-432d-4157-83ae-63e3a7e1dc2c" providerId="ADAL" clId="{A237F066-3D2D-4695-A065-232CDFCFE126}" dt="2021-11-12T21:14:03.723" v="4079" actId="688"/>
          <ac:spMkLst>
            <pc:docMk/>
            <pc:sldMk cId="2725811681" sldId="363"/>
            <ac:spMk id="45" creationId="{CF8B95CF-78F2-42D5-9FED-68D2FEAB1AF5}"/>
          </ac:spMkLst>
        </pc:spChg>
        <pc:spChg chg="add mod">
          <ac:chgData name="Amelia Veith" userId="15bdf0d5-432d-4157-83ae-63e3a7e1dc2c" providerId="ADAL" clId="{A237F066-3D2D-4695-A065-232CDFCFE126}" dt="2021-11-12T21:14:09.340" v="4081" actId="1076"/>
          <ac:spMkLst>
            <pc:docMk/>
            <pc:sldMk cId="2725811681" sldId="363"/>
            <ac:spMk id="49" creationId="{24478C86-6E4B-48C2-8C97-B65316FBFB81}"/>
          </ac:spMkLst>
        </pc:spChg>
        <pc:spChg chg="mod">
          <ac:chgData name="Amelia Veith" userId="15bdf0d5-432d-4157-83ae-63e3a7e1dc2c" providerId="ADAL" clId="{A237F066-3D2D-4695-A065-232CDFCFE126}" dt="2021-11-12T21:13:36.700" v="4074" actId="208"/>
          <ac:spMkLst>
            <pc:docMk/>
            <pc:sldMk cId="2725811681" sldId="363"/>
            <ac:spMk id="50" creationId="{48B730DD-3A0E-46FF-A82E-5D86A7529647}"/>
          </ac:spMkLst>
        </pc:spChg>
        <pc:spChg chg="add mod">
          <ac:chgData name="Amelia Veith" userId="15bdf0d5-432d-4157-83ae-63e3a7e1dc2c" providerId="ADAL" clId="{A237F066-3D2D-4695-A065-232CDFCFE126}" dt="2021-11-12T21:14:15.801" v="4083" actId="1076"/>
          <ac:spMkLst>
            <pc:docMk/>
            <pc:sldMk cId="2725811681" sldId="363"/>
            <ac:spMk id="53" creationId="{F1CEF350-44F9-471C-8B35-075F9B43228E}"/>
          </ac:spMkLst>
        </pc:spChg>
        <pc:spChg chg="add mod">
          <ac:chgData name="Amelia Veith" userId="15bdf0d5-432d-4157-83ae-63e3a7e1dc2c" providerId="ADAL" clId="{A237F066-3D2D-4695-A065-232CDFCFE126}" dt="2021-11-12T21:14:37.543" v="4085" actId="1076"/>
          <ac:spMkLst>
            <pc:docMk/>
            <pc:sldMk cId="2725811681" sldId="363"/>
            <ac:spMk id="54" creationId="{E4433377-F5D8-4A73-8AFA-EFEAE02E1EFE}"/>
          </ac:spMkLst>
        </pc:spChg>
        <pc:spChg chg="add mod">
          <ac:chgData name="Amelia Veith" userId="15bdf0d5-432d-4157-83ae-63e3a7e1dc2c" providerId="ADAL" clId="{A237F066-3D2D-4695-A065-232CDFCFE126}" dt="2021-11-12T21:14:54.052" v="4096" actId="1036"/>
          <ac:spMkLst>
            <pc:docMk/>
            <pc:sldMk cId="2725811681" sldId="363"/>
            <ac:spMk id="55" creationId="{EE96DF7F-3164-4EE2-B427-72856989F9EB}"/>
          </ac:spMkLst>
        </pc:spChg>
        <pc:spChg chg="add mod">
          <ac:chgData name="Amelia Veith" userId="15bdf0d5-432d-4157-83ae-63e3a7e1dc2c" providerId="ADAL" clId="{A237F066-3D2D-4695-A065-232CDFCFE126}" dt="2021-11-12T21:14:47.231" v="4089" actId="1076"/>
          <ac:spMkLst>
            <pc:docMk/>
            <pc:sldMk cId="2725811681" sldId="363"/>
            <ac:spMk id="56" creationId="{0D015148-6632-49FD-85CF-873A1CAC0638}"/>
          </ac:spMkLst>
        </pc:spChg>
        <pc:spChg chg="add mod">
          <ac:chgData name="Amelia Veith" userId="15bdf0d5-432d-4157-83ae-63e3a7e1dc2c" providerId="ADAL" clId="{A237F066-3D2D-4695-A065-232CDFCFE126}" dt="2021-11-12T21:16:27.587" v="4134" actId="164"/>
          <ac:spMkLst>
            <pc:docMk/>
            <pc:sldMk cId="2725811681" sldId="363"/>
            <ac:spMk id="57" creationId="{19BC02B1-6972-43D9-8127-454DF229FB0F}"/>
          </ac:spMkLst>
        </pc:spChg>
        <pc:grpChg chg="add mod">
          <ac:chgData name="Amelia Veith" userId="15bdf0d5-432d-4157-83ae-63e3a7e1dc2c" providerId="ADAL" clId="{A237F066-3D2D-4695-A065-232CDFCFE126}" dt="2021-11-12T21:16:27.587" v="4134" actId="164"/>
          <ac:grpSpMkLst>
            <pc:docMk/>
            <pc:sldMk cId="2725811681" sldId="363"/>
            <ac:grpSpMk id="8" creationId="{21B9857D-C69A-48C0-801D-B1CAE64C5EF6}"/>
          </ac:grpSpMkLst>
        </pc:grpChg>
        <pc:cxnChg chg="add">
          <ac:chgData name="Amelia Veith" userId="15bdf0d5-432d-4157-83ae-63e3a7e1dc2c" providerId="ADAL" clId="{A237F066-3D2D-4695-A065-232CDFCFE126}" dt="2021-11-12T21:12:18.274" v="4066" actId="11529"/>
          <ac:cxnSpMkLst>
            <pc:docMk/>
            <pc:sldMk cId="2725811681" sldId="363"/>
            <ac:cxnSpMk id="3" creationId="{305BFDB4-EEDF-4742-B20B-40783F33C717}"/>
          </ac:cxnSpMkLst>
        </pc:cxnChg>
      </pc:sldChg>
      <pc:sldChg chg="addSp delSp modSp add mod modTransition addAnim delAnim modAnim">
        <pc:chgData name="Amelia Veith" userId="15bdf0d5-432d-4157-83ae-63e3a7e1dc2c" providerId="ADAL" clId="{A237F066-3D2D-4695-A065-232CDFCFE126}" dt="2021-11-12T21:54:11.040" v="4510"/>
        <pc:sldMkLst>
          <pc:docMk/>
          <pc:sldMk cId="3738120712" sldId="364"/>
        </pc:sldMkLst>
        <pc:spChg chg="add mod ord">
          <ac:chgData name="Amelia Veith" userId="15bdf0d5-432d-4157-83ae-63e3a7e1dc2c" providerId="ADAL" clId="{A237F066-3D2D-4695-A065-232CDFCFE126}" dt="2021-11-12T21:54:04.706" v="4509" actId="1582"/>
          <ac:spMkLst>
            <pc:docMk/>
            <pc:sldMk cId="3738120712" sldId="364"/>
            <ac:spMk id="2" creationId="{4C02A72F-AFEF-40A9-A276-9587AA11864E}"/>
          </ac:spMkLst>
        </pc:spChg>
        <pc:spChg chg="del">
          <ac:chgData name="Amelia Veith" userId="15bdf0d5-432d-4157-83ae-63e3a7e1dc2c" providerId="ADAL" clId="{A237F066-3D2D-4695-A065-232CDFCFE126}" dt="2021-11-12T21:18:00.800" v="4143" actId="478"/>
          <ac:spMkLst>
            <pc:docMk/>
            <pc:sldMk cId="3738120712" sldId="364"/>
            <ac:spMk id="2" creationId="{F1CEF350-44F9-471C-8B35-075F9B43228E}"/>
          </ac:spMkLst>
        </pc:spChg>
        <pc:spChg chg="del">
          <ac:chgData name="Amelia Veith" userId="15bdf0d5-432d-4157-83ae-63e3a7e1dc2c" providerId="ADAL" clId="{A237F066-3D2D-4695-A065-232CDFCFE126}" dt="2021-11-12T21:18:00.800" v="4143" actId="478"/>
          <ac:spMkLst>
            <pc:docMk/>
            <pc:sldMk cId="3738120712" sldId="364"/>
            <ac:spMk id="5" creationId="{B83D588D-B1C1-451E-B7BD-6D20ECBCB0E8}"/>
          </ac:spMkLst>
        </pc:spChg>
        <pc:spChg chg="mod">
          <ac:chgData name="Amelia Veith" userId="15bdf0d5-432d-4157-83ae-63e3a7e1dc2c" providerId="ADAL" clId="{A237F066-3D2D-4695-A065-232CDFCFE126}" dt="2021-11-12T21:24:46.522" v="4200" actId="108"/>
          <ac:spMkLst>
            <pc:docMk/>
            <pc:sldMk cId="3738120712" sldId="364"/>
            <ac:spMk id="9" creationId="{E9241290-6BE6-4ACF-8756-CFA3860C3E00}"/>
          </ac:spMkLst>
        </pc:spChg>
        <pc:spChg chg="del">
          <ac:chgData name="Amelia Veith" userId="15bdf0d5-432d-4157-83ae-63e3a7e1dc2c" providerId="ADAL" clId="{A237F066-3D2D-4695-A065-232CDFCFE126}" dt="2021-11-12T21:18:00.800" v="4143" actId="478"/>
          <ac:spMkLst>
            <pc:docMk/>
            <pc:sldMk cId="3738120712" sldId="364"/>
            <ac:spMk id="14" creationId="{62A13188-F92E-41CC-892F-4DB10B1C2D81}"/>
          </ac:spMkLst>
        </pc:spChg>
        <pc:spChg chg="del">
          <ac:chgData name="Amelia Veith" userId="15bdf0d5-432d-4157-83ae-63e3a7e1dc2c" providerId="ADAL" clId="{A237F066-3D2D-4695-A065-232CDFCFE126}" dt="2021-11-12T21:18:00.800" v="4143" actId="478"/>
          <ac:spMkLst>
            <pc:docMk/>
            <pc:sldMk cId="3738120712" sldId="364"/>
            <ac:spMk id="15" creationId="{C3D4BD50-FC24-4919-8D38-EC89086B37EB}"/>
          </ac:spMkLst>
        </pc:spChg>
        <pc:spChg chg="mod">
          <ac:chgData name="Amelia Veith" userId="15bdf0d5-432d-4157-83ae-63e3a7e1dc2c" providerId="ADAL" clId="{A237F066-3D2D-4695-A065-232CDFCFE126}" dt="2021-11-12T21:21:41.440" v="4186" actId="1035"/>
          <ac:spMkLst>
            <pc:docMk/>
            <pc:sldMk cId="3738120712" sldId="364"/>
            <ac:spMk id="16" creationId="{581D78B8-6B5A-4C65-B156-E4140AB9A31E}"/>
          </ac:spMkLst>
        </pc:spChg>
        <pc:spChg chg="del">
          <ac:chgData name="Amelia Veith" userId="15bdf0d5-432d-4157-83ae-63e3a7e1dc2c" providerId="ADAL" clId="{A237F066-3D2D-4695-A065-232CDFCFE126}" dt="2021-11-12T21:18:00.800" v="4143" actId="478"/>
          <ac:spMkLst>
            <pc:docMk/>
            <pc:sldMk cId="3738120712" sldId="364"/>
            <ac:spMk id="17" creationId="{FB8E5207-3188-4A5F-AE66-C0FE38542CE9}"/>
          </ac:spMkLst>
        </pc:spChg>
        <pc:spChg chg="del">
          <ac:chgData name="Amelia Veith" userId="15bdf0d5-432d-4157-83ae-63e3a7e1dc2c" providerId="ADAL" clId="{A237F066-3D2D-4695-A065-232CDFCFE126}" dt="2021-11-12T21:18:00.800" v="4143" actId="478"/>
          <ac:spMkLst>
            <pc:docMk/>
            <pc:sldMk cId="3738120712" sldId="364"/>
            <ac:spMk id="18" creationId="{79E4D2B8-E0AE-4198-B5DE-CDC15B27A653}"/>
          </ac:spMkLst>
        </pc:spChg>
        <pc:spChg chg="mod">
          <ac:chgData name="Amelia Veith" userId="15bdf0d5-432d-4157-83ae-63e3a7e1dc2c" providerId="ADAL" clId="{A237F066-3D2D-4695-A065-232CDFCFE126}" dt="2021-11-12T21:21:15.653" v="4170" actId="1037"/>
          <ac:spMkLst>
            <pc:docMk/>
            <pc:sldMk cId="3738120712" sldId="364"/>
            <ac:spMk id="19" creationId="{16DE1453-FB65-4D5F-974E-7CCF2C254DEE}"/>
          </ac:spMkLst>
        </pc:spChg>
        <pc:spChg chg="del">
          <ac:chgData name="Amelia Veith" userId="15bdf0d5-432d-4157-83ae-63e3a7e1dc2c" providerId="ADAL" clId="{A237F066-3D2D-4695-A065-232CDFCFE126}" dt="2021-11-12T21:18:00.800" v="4143" actId="478"/>
          <ac:spMkLst>
            <pc:docMk/>
            <pc:sldMk cId="3738120712" sldId="364"/>
            <ac:spMk id="20" creationId="{9078ACA1-DA47-4DBC-B6C3-351CC450EDC5}"/>
          </ac:spMkLst>
        </pc:spChg>
        <pc:spChg chg="del">
          <ac:chgData name="Amelia Veith" userId="15bdf0d5-432d-4157-83ae-63e3a7e1dc2c" providerId="ADAL" clId="{A237F066-3D2D-4695-A065-232CDFCFE126}" dt="2021-11-12T21:18:00.800" v="4143" actId="478"/>
          <ac:spMkLst>
            <pc:docMk/>
            <pc:sldMk cId="3738120712" sldId="364"/>
            <ac:spMk id="21" creationId="{681BCD6D-726C-494C-8A9C-D9D6059D95AA}"/>
          </ac:spMkLst>
        </pc:spChg>
        <pc:spChg chg="mod">
          <ac:chgData name="Amelia Veith" userId="15bdf0d5-432d-4157-83ae-63e3a7e1dc2c" providerId="ADAL" clId="{A237F066-3D2D-4695-A065-232CDFCFE126}" dt="2021-11-12T21:20:53.853" v="4160" actId="1076"/>
          <ac:spMkLst>
            <pc:docMk/>
            <pc:sldMk cId="3738120712" sldId="364"/>
            <ac:spMk id="22" creationId="{C995037A-5E52-4A6F-83FA-81B139109821}"/>
          </ac:spMkLst>
        </pc:spChg>
        <pc:spChg chg="del">
          <ac:chgData name="Amelia Veith" userId="15bdf0d5-432d-4157-83ae-63e3a7e1dc2c" providerId="ADAL" clId="{A237F066-3D2D-4695-A065-232CDFCFE126}" dt="2021-11-12T21:18:00.800" v="4143" actId="478"/>
          <ac:spMkLst>
            <pc:docMk/>
            <pc:sldMk cId="3738120712" sldId="364"/>
            <ac:spMk id="23" creationId="{C27E79D0-6E01-4873-9E2F-D8E76738CA3C}"/>
          </ac:spMkLst>
        </pc:spChg>
        <pc:spChg chg="del">
          <ac:chgData name="Amelia Veith" userId="15bdf0d5-432d-4157-83ae-63e3a7e1dc2c" providerId="ADAL" clId="{A237F066-3D2D-4695-A065-232CDFCFE126}" dt="2021-11-12T21:18:00.800" v="4143" actId="478"/>
          <ac:spMkLst>
            <pc:docMk/>
            <pc:sldMk cId="3738120712" sldId="364"/>
            <ac:spMk id="24" creationId="{1C9EF1FA-F401-44B8-B0C3-CFE0D2CE5422}"/>
          </ac:spMkLst>
        </pc:spChg>
        <pc:spChg chg="mod">
          <ac:chgData name="Amelia Veith" userId="15bdf0d5-432d-4157-83ae-63e3a7e1dc2c" providerId="ADAL" clId="{A237F066-3D2D-4695-A065-232CDFCFE126}" dt="2021-11-12T21:21:26.593" v="4178" actId="1035"/>
          <ac:spMkLst>
            <pc:docMk/>
            <pc:sldMk cId="3738120712" sldId="364"/>
            <ac:spMk id="25" creationId="{599C3C76-1A11-4D5B-BBAC-1BB3B2FEE78C}"/>
          </ac:spMkLst>
        </pc:spChg>
        <pc:spChg chg="del">
          <ac:chgData name="Amelia Veith" userId="15bdf0d5-432d-4157-83ae-63e3a7e1dc2c" providerId="ADAL" clId="{A237F066-3D2D-4695-A065-232CDFCFE126}" dt="2021-11-12T21:18:00.800" v="4143" actId="478"/>
          <ac:spMkLst>
            <pc:docMk/>
            <pc:sldMk cId="3738120712" sldId="364"/>
            <ac:spMk id="26" creationId="{B5757833-D169-4AA1-998A-FEA0D6FDA496}"/>
          </ac:spMkLst>
        </pc:spChg>
        <pc:spChg chg="del">
          <ac:chgData name="Amelia Veith" userId="15bdf0d5-432d-4157-83ae-63e3a7e1dc2c" providerId="ADAL" clId="{A237F066-3D2D-4695-A065-232CDFCFE126}" dt="2021-11-12T21:18:00.800" v="4143" actId="478"/>
          <ac:spMkLst>
            <pc:docMk/>
            <pc:sldMk cId="3738120712" sldId="364"/>
            <ac:spMk id="27" creationId="{0CCCD44F-815C-48D7-8435-C3C225883F18}"/>
          </ac:spMkLst>
        </pc:spChg>
        <pc:spChg chg="mod">
          <ac:chgData name="Amelia Veith" userId="15bdf0d5-432d-4157-83ae-63e3a7e1dc2c" providerId="ADAL" clId="{A237F066-3D2D-4695-A065-232CDFCFE126}" dt="2021-11-12T21:20:58.196" v="4161" actId="1076"/>
          <ac:spMkLst>
            <pc:docMk/>
            <pc:sldMk cId="3738120712" sldId="364"/>
            <ac:spMk id="28" creationId="{506634C8-587F-49C7-AB86-050DF1FF97F0}"/>
          </ac:spMkLst>
        </pc:spChg>
        <pc:spChg chg="del">
          <ac:chgData name="Amelia Veith" userId="15bdf0d5-432d-4157-83ae-63e3a7e1dc2c" providerId="ADAL" clId="{A237F066-3D2D-4695-A065-232CDFCFE126}" dt="2021-11-12T21:18:00.800" v="4143" actId="478"/>
          <ac:spMkLst>
            <pc:docMk/>
            <pc:sldMk cId="3738120712" sldId="364"/>
            <ac:spMk id="29" creationId="{3A6133AE-A966-42E5-BF91-BACADBA68C5F}"/>
          </ac:spMkLst>
        </pc:spChg>
        <pc:spChg chg="del">
          <ac:chgData name="Amelia Veith" userId="15bdf0d5-432d-4157-83ae-63e3a7e1dc2c" providerId="ADAL" clId="{A237F066-3D2D-4695-A065-232CDFCFE126}" dt="2021-11-12T21:18:00.800" v="4143" actId="478"/>
          <ac:spMkLst>
            <pc:docMk/>
            <pc:sldMk cId="3738120712" sldId="364"/>
            <ac:spMk id="30" creationId="{32F103E5-2535-48A2-BBE9-C4EF8B17D7C6}"/>
          </ac:spMkLst>
        </pc:spChg>
        <pc:spChg chg="mod">
          <ac:chgData name="Amelia Veith" userId="15bdf0d5-432d-4157-83ae-63e3a7e1dc2c" providerId="ADAL" clId="{A237F066-3D2D-4695-A065-232CDFCFE126}" dt="2021-11-12T21:20:37.782" v="4158" actId="1076"/>
          <ac:spMkLst>
            <pc:docMk/>
            <pc:sldMk cId="3738120712" sldId="364"/>
            <ac:spMk id="31" creationId="{45B65A6E-8BF4-462D-97E9-14FF2A8EEB78}"/>
          </ac:spMkLst>
        </pc:spChg>
        <pc:spChg chg="del">
          <ac:chgData name="Amelia Veith" userId="15bdf0d5-432d-4157-83ae-63e3a7e1dc2c" providerId="ADAL" clId="{A237F066-3D2D-4695-A065-232CDFCFE126}" dt="2021-11-12T21:18:00.800" v="4143" actId="478"/>
          <ac:spMkLst>
            <pc:docMk/>
            <pc:sldMk cId="3738120712" sldId="364"/>
            <ac:spMk id="32" creationId="{5C6FA705-28A6-4225-8F63-4FDF05B1E5AF}"/>
          </ac:spMkLst>
        </pc:spChg>
        <pc:spChg chg="del">
          <ac:chgData name="Amelia Veith" userId="15bdf0d5-432d-4157-83ae-63e3a7e1dc2c" providerId="ADAL" clId="{A237F066-3D2D-4695-A065-232CDFCFE126}" dt="2021-11-12T21:18:00.800" v="4143" actId="478"/>
          <ac:spMkLst>
            <pc:docMk/>
            <pc:sldMk cId="3738120712" sldId="364"/>
            <ac:spMk id="33" creationId="{BB48AAE5-FFE6-44AF-86B4-FA4DD7DE716F}"/>
          </ac:spMkLst>
        </pc:spChg>
        <pc:spChg chg="mod">
          <ac:chgData name="Amelia Veith" userId="15bdf0d5-432d-4157-83ae-63e3a7e1dc2c" providerId="ADAL" clId="{A237F066-3D2D-4695-A065-232CDFCFE126}" dt="2021-11-12T21:21:06.443" v="4163" actId="1076"/>
          <ac:spMkLst>
            <pc:docMk/>
            <pc:sldMk cId="3738120712" sldId="364"/>
            <ac:spMk id="34" creationId="{9EAFCD20-5102-4B70-9AB4-D7073D97902D}"/>
          </ac:spMkLst>
        </pc:spChg>
        <pc:spChg chg="del">
          <ac:chgData name="Amelia Veith" userId="15bdf0d5-432d-4157-83ae-63e3a7e1dc2c" providerId="ADAL" clId="{A237F066-3D2D-4695-A065-232CDFCFE126}" dt="2021-11-12T21:18:00.800" v="4143" actId="478"/>
          <ac:spMkLst>
            <pc:docMk/>
            <pc:sldMk cId="3738120712" sldId="364"/>
            <ac:spMk id="44" creationId="{8C5B9BC7-D6FE-4CB5-9FE1-77DF64AF36FA}"/>
          </ac:spMkLst>
        </pc:spChg>
        <pc:spChg chg="del">
          <ac:chgData name="Amelia Veith" userId="15bdf0d5-432d-4157-83ae-63e3a7e1dc2c" providerId="ADAL" clId="{A237F066-3D2D-4695-A065-232CDFCFE126}" dt="2021-11-12T21:18:00.800" v="4143" actId="478"/>
          <ac:spMkLst>
            <pc:docMk/>
            <pc:sldMk cId="3738120712" sldId="364"/>
            <ac:spMk id="45" creationId="{CF8B95CF-78F2-42D5-9FED-68D2FEAB1AF5}"/>
          </ac:spMkLst>
        </pc:spChg>
        <pc:spChg chg="del">
          <ac:chgData name="Amelia Veith" userId="15bdf0d5-432d-4157-83ae-63e3a7e1dc2c" providerId="ADAL" clId="{A237F066-3D2D-4695-A065-232CDFCFE126}" dt="2021-11-12T21:18:03.874" v="4144" actId="478"/>
          <ac:spMkLst>
            <pc:docMk/>
            <pc:sldMk cId="3738120712" sldId="364"/>
            <ac:spMk id="46" creationId="{791A1DC8-5CD2-4A2F-97F3-9673D63E7B20}"/>
          </ac:spMkLst>
        </pc:spChg>
        <pc:spChg chg="del">
          <ac:chgData name="Amelia Veith" userId="15bdf0d5-432d-4157-83ae-63e3a7e1dc2c" providerId="ADAL" clId="{A237F066-3D2D-4695-A065-232CDFCFE126}" dt="2021-11-12T21:18:03.874" v="4144" actId="478"/>
          <ac:spMkLst>
            <pc:docMk/>
            <pc:sldMk cId="3738120712" sldId="364"/>
            <ac:spMk id="47" creationId="{C0109724-E3BB-4D69-8F3E-24F22F0CC2CE}"/>
          </ac:spMkLst>
        </pc:spChg>
        <pc:spChg chg="mod">
          <ac:chgData name="Amelia Veith" userId="15bdf0d5-432d-4157-83ae-63e3a7e1dc2c" providerId="ADAL" clId="{A237F066-3D2D-4695-A065-232CDFCFE126}" dt="2021-11-12T21:25:51.155" v="4212" actId="206"/>
          <ac:spMkLst>
            <pc:docMk/>
            <pc:sldMk cId="3738120712" sldId="364"/>
            <ac:spMk id="48" creationId="{F5BFFC62-585E-4D3B-905B-422E6610859B}"/>
          </ac:spMkLst>
        </pc:spChg>
        <pc:spChg chg="del">
          <ac:chgData name="Amelia Veith" userId="15bdf0d5-432d-4157-83ae-63e3a7e1dc2c" providerId="ADAL" clId="{A237F066-3D2D-4695-A065-232CDFCFE126}" dt="2021-11-12T21:18:00.800" v="4143" actId="478"/>
          <ac:spMkLst>
            <pc:docMk/>
            <pc:sldMk cId="3738120712" sldId="364"/>
            <ac:spMk id="49" creationId="{24478C86-6E4B-48C2-8C97-B65316FBFB81}"/>
          </ac:spMkLst>
        </pc:spChg>
        <pc:spChg chg="mod">
          <ac:chgData name="Amelia Veith" userId="15bdf0d5-432d-4157-83ae-63e3a7e1dc2c" providerId="ADAL" clId="{A237F066-3D2D-4695-A065-232CDFCFE126}" dt="2021-11-12T21:20:42.347" v="4159" actId="1076"/>
          <ac:spMkLst>
            <pc:docMk/>
            <pc:sldMk cId="3738120712" sldId="364"/>
            <ac:spMk id="50" creationId="{48B730DD-3A0E-46FF-A82E-5D86A7529647}"/>
          </ac:spMkLst>
        </pc:spChg>
        <pc:spChg chg="del">
          <ac:chgData name="Amelia Veith" userId="15bdf0d5-432d-4157-83ae-63e3a7e1dc2c" providerId="ADAL" clId="{A237F066-3D2D-4695-A065-232CDFCFE126}" dt="2021-11-12T21:18:00.800" v="4143" actId="478"/>
          <ac:spMkLst>
            <pc:docMk/>
            <pc:sldMk cId="3738120712" sldId="364"/>
            <ac:spMk id="53" creationId="{63BD4AC2-F8A2-48A2-A3A3-36B0509FD0D5}"/>
          </ac:spMkLst>
        </pc:spChg>
        <pc:spChg chg="del">
          <ac:chgData name="Amelia Veith" userId="15bdf0d5-432d-4157-83ae-63e3a7e1dc2c" providerId="ADAL" clId="{A237F066-3D2D-4695-A065-232CDFCFE126}" dt="2021-11-12T21:18:00.800" v="4143" actId="478"/>
          <ac:spMkLst>
            <pc:docMk/>
            <pc:sldMk cId="3738120712" sldId="364"/>
            <ac:spMk id="54" creationId="{E4433377-F5D8-4A73-8AFA-EFEAE02E1EFE}"/>
          </ac:spMkLst>
        </pc:spChg>
        <pc:spChg chg="del">
          <ac:chgData name="Amelia Veith" userId="15bdf0d5-432d-4157-83ae-63e3a7e1dc2c" providerId="ADAL" clId="{A237F066-3D2D-4695-A065-232CDFCFE126}" dt="2021-11-12T21:18:00.800" v="4143" actId="478"/>
          <ac:spMkLst>
            <pc:docMk/>
            <pc:sldMk cId="3738120712" sldId="364"/>
            <ac:spMk id="55" creationId="{EE96DF7F-3164-4EE2-B427-72856989F9EB}"/>
          </ac:spMkLst>
        </pc:spChg>
        <pc:spChg chg="del">
          <ac:chgData name="Amelia Veith" userId="15bdf0d5-432d-4157-83ae-63e3a7e1dc2c" providerId="ADAL" clId="{A237F066-3D2D-4695-A065-232CDFCFE126}" dt="2021-11-12T21:18:00.800" v="4143" actId="478"/>
          <ac:spMkLst>
            <pc:docMk/>
            <pc:sldMk cId="3738120712" sldId="364"/>
            <ac:spMk id="56" creationId="{0D015148-6632-49FD-85CF-873A1CAC0638}"/>
          </ac:spMkLst>
        </pc:spChg>
        <pc:spChg chg="mod">
          <ac:chgData name="Amelia Veith" userId="15bdf0d5-432d-4157-83ae-63e3a7e1dc2c" providerId="ADAL" clId="{A237F066-3D2D-4695-A065-232CDFCFE126}" dt="2021-11-12T21:24:40.671" v="4199" actId="404"/>
          <ac:spMkLst>
            <pc:docMk/>
            <pc:sldMk cId="3738120712" sldId="364"/>
            <ac:spMk id="58" creationId="{8022B8A9-74E5-4129-B96A-4B3D9D16F6E7}"/>
          </ac:spMkLst>
        </pc:spChg>
        <pc:spChg chg="mod">
          <ac:chgData name="Amelia Veith" userId="15bdf0d5-432d-4157-83ae-63e3a7e1dc2c" providerId="ADAL" clId="{A237F066-3D2D-4695-A065-232CDFCFE126}" dt="2021-11-12T21:26:12.871" v="4214" actId="108"/>
          <ac:spMkLst>
            <pc:docMk/>
            <pc:sldMk cId="3738120712" sldId="364"/>
            <ac:spMk id="59" creationId="{287EA0D8-18D6-4219-87DA-D61C13609270}"/>
          </ac:spMkLst>
        </pc:spChg>
        <pc:spChg chg="mod">
          <ac:chgData name="Amelia Veith" userId="15bdf0d5-432d-4157-83ae-63e3a7e1dc2c" providerId="ADAL" clId="{A237F066-3D2D-4695-A065-232CDFCFE126}" dt="2021-11-12T21:26:00.226" v="4213" actId="108"/>
          <ac:spMkLst>
            <pc:docMk/>
            <pc:sldMk cId="3738120712" sldId="364"/>
            <ac:spMk id="60" creationId="{974EA232-4303-4F3F-AD55-7DED77FABE7B}"/>
          </ac:spMkLst>
        </pc:spChg>
        <pc:spChg chg="mod">
          <ac:chgData name="Amelia Veith" userId="15bdf0d5-432d-4157-83ae-63e3a7e1dc2c" providerId="ADAL" clId="{A237F066-3D2D-4695-A065-232CDFCFE126}" dt="2021-11-12T21:25:02.670" v="4205" actId="108"/>
          <ac:spMkLst>
            <pc:docMk/>
            <pc:sldMk cId="3738120712" sldId="364"/>
            <ac:spMk id="61" creationId="{08E1E218-4329-421F-9511-0294C9B413E8}"/>
          </ac:spMkLst>
        </pc:spChg>
        <pc:spChg chg="mod">
          <ac:chgData name="Amelia Veith" userId="15bdf0d5-432d-4157-83ae-63e3a7e1dc2c" providerId="ADAL" clId="{A237F066-3D2D-4695-A065-232CDFCFE126}" dt="2021-11-12T21:25:00.490" v="4204" actId="108"/>
          <ac:spMkLst>
            <pc:docMk/>
            <pc:sldMk cId="3738120712" sldId="364"/>
            <ac:spMk id="62" creationId="{BFD15F2B-E515-4ED6-B92E-E193AFF1D20C}"/>
          </ac:spMkLst>
        </pc:spChg>
        <pc:spChg chg="mod">
          <ac:chgData name="Amelia Veith" userId="15bdf0d5-432d-4157-83ae-63e3a7e1dc2c" providerId="ADAL" clId="{A237F066-3D2D-4695-A065-232CDFCFE126}" dt="2021-11-12T21:24:57.496" v="4203" actId="108"/>
          <ac:spMkLst>
            <pc:docMk/>
            <pc:sldMk cId="3738120712" sldId="364"/>
            <ac:spMk id="63" creationId="{564260AA-CF95-4F11-9261-F6D59098AB16}"/>
          </ac:spMkLst>
        </pc:spChg>
        <pc:spChg chg="mod">
          <ac:chgData name="Amelia Veith" userId="15bdf0d5-432d-4157-83ae-63e3a7e1dc2c" providerId="ADAL" clId="{A237F066-3D2D-4695-A065-232CDFCFE126}" dt="2021-11-12T21:24:54.824" v="4202" actId="108"/>
          <ac:spMkLst>
            <pc:docMk/>
            <pc:sldMk cId="3738120712" sldId="364"/>
            <ac:spMk id="64" creationId="{AE92A8A1-E6C5-4927-BE35-7AB44EABCE96}"/>
          </ac:spMkLst>
        </pc:spChg>
        <pc:spChg chg="add del mod">
          <ac:chgData name="Amelia Veith" userId="15bdf0d5-432d-4157-83ae-63e3a7e1dc2c" providerId="ADAL" clId="{A237F066-3D2D-4695-A065-232CDFCFE126}" dt="2021-11-12T21:53:19.716" v="4478" actId="478"/>
          <ac:spMkLst>
            <pc:docMk/>
            <pc:sldMk cId="3738120712" sldId="364"/>
            <ac:spMk id="68" creationId="{7050CF56-DD02-40D5-9E28-E0381828DF17}"/>
          </ac:spMkLst>
        </pc:spChg>
        <pc:graphicFrameChg chg="del">
          <ac:chgData name="Amelia Veith" userId="15bdf0d5-432d-4157-83ae-63e3a7e1dc2c" providerId="ADAL" clId="{A237F066-3D2D-4695-A065-232CDFCFE126}" dt="2021-11-12T21:21:11.506" v="4164" actId="478"/>
          <ac:graphicFrameMkLst>
            <pc:docMk/>
            <pc:sldMk cId="3738120712" sldId="364"/>
            <ac:graphicFrameMk id="7" creationId="{780B94F0-5B23-45C0-AF27-A7A8CF9A089A}"/>
          </ac:graphicFrameMkLst>
        </pc:graphicFrameChg>
      </pc:sldChg>
    </pc:docChg>
  </pc:docChgLst>
  <pc:docChgLst>
    <pc:chgData name="Makada Browne" userId="S::msb16f@my.fsu.edu::e897d2d9-826b-486e-aa6e-d442bee12dec" providerId="AD" clId="Web-{9F3490B8-33C6-3526-F7A1-35B215949968}"/>
    <pc:docChg chg="modSld">
      <pc:chgData name="Makada Browne" userId="S::msb16f@my.fsu.edu::e897d2d9-826b-486e-aa6e-d442bee12dec" providerId="AD" clId="Web-{9F3490B8-33C6-3526-F7A1-35B215949968}" dt="2022-01-24T18:47:33.239" v="3" actId="20577"/>
      <pc:docMkLst>
        <pc:docMk/>
      </pc:docMkLst>
      <pc:sldChg chg="modSp">
        <pc:chgData name="Makada Browne" userId="S::msb16f@my.fsu.edu::e897d2d9-826b-486e-aa6e-d442bee12dec" providerId="AD" clId="Web-{9F3490B8-33C6-3526-F7A1-35B215949968}" dt="2022-01-24T18:47:33.239" v="3" actId="20577"/>
        <pc:sldMkLst>
          <pc:docMk/>
          <pc:sldMk cId="0" sldId="292"/>
        </pc:sldMkLst>
        <pc:spChg chg="mod">
          <ac:chgData name="Makada Browne" userId="S::msb16f@my.fsu.edu::e897d2d9-826b-486e-aa6e-d442bee12dec" providerId="AD" clId="Web-{9F3490B8-33C6-3526-F7A1-35B215949968}" dt="2022-01-24T18:47:33.239" v="3" actId="20577"/>
          <ac:spMkLst>
            <pc:docMk/>
            <pc:sldMk cId="0" sldId="292"/>
            <ac:spMk id="336" creationId="{00000000-0000-0000-0000-000000000000}"/>
          </ac:spMkLst>
        </pc:spChg>
      </pc:sldChg>
    </pc:docChg>
  </pc:docChgLst>
  <pc:docChgLst>
    <pc:chgData name="Charles E Stubbs" userId="3c075a46-58f1-431d-bcda-181e3021a75e" providerId="ADAL" clId="{02EBB768-5AF0-4BDE-988A-3E9E0E594E0C}"/>
    <pc:docChg chg="undo redo custSel addSld delSld modSld sldOrd modSection">
      <pc:chgData name="Charles E Stubbs" userId="3c075a46-58f1-431d-bcda-181e3021a75e" providerId="ADAL" clId="{02EBB768-5AF0-4BDE-988A-3E9E0E594E0C}" dt="2021-11-16T17:51:59.747" v="4939" actId="20577"/>
      <pc:docMkLst>
        <pc:docMk/>
      </pc:docMkLst>
      <pc:sldChg chg="modSp mod">
        <pc:chgData name="Charles E Stubbs" userId="3c075a46-58f1-431d-bcda-181e3021a75e" providerId="ADAL" clId="{02EBB768-5AF0-4BDE-988A-3E9E0E594E0C}" dt="2021-11-11T21:40:41.287" v="228" actId="20577"/>
        <pc:sldMkLst>
          <pc:docMk/>
          <pc:sldMk cId="0" sldId="291"/>
        </pc:sldMkLst>
        <pc:spChg chg="mod">
          <ac:chgData name="Charles E Stubbs" userId="3c075a46-58f1-431d-bcda-181e3021a75e" providerId="ADAL" clId="{02EBB768-5AF0-4BDE-988A-3E9E0E594E0C}" dt="2021-11-11T21:40:41.287" v="228" actId="20577"/>
          <ac:spMkLst>
            <pc:docMk/>
            <pc:sldMk cId="0" sldId="291"/>
            <ac:spMk id="54" creationId="{6D7CE487-06D4-483A-853F-7680EB7AD0C6}"/>
          </ac:spMkLst>
        </pc:spChg>
      </pc:sldChg>
      <pc:sldChg chg="addSp delSp modSp mod">
        <pc:chgData name="Charles E Stubbs" userId="3c075a46-58f1-431d-bcda-181e3021a75e" providerId="ADAL" clId="{02EBB768-5AF0-4BDE-988A-3E9E0E594E0C}" dt="2021-11-11T21:17:09.819" v="123" actId="14100"/>
        <pc:sldMkLst>
          <pc:docMk/>
          <pc:sldMk cId="0" sldId="292"/>
        </pc:sldMkLst>
        <pc:spChg chg="add del mod">
          <ac:chgData name="Charles E Stubbs" userId="3c075a46-58f1-431d-bcda-181e3021a75e" providerId="ADAL" clId="{02EBB768-5AF0-4BDE-988A-3E9E0E594E0C}" dt="2021-11-11T21:16:54.151" v="104"/>
          <ac:spMkLst>
            <pc:docMk/>
            <pc:sldMk cId="0" sldId="292"/>
            <ac:spMk id="32" creationId="{B97EB67F-A896-42F8-BA8A-E58415CAA471}"/>
          </ac:spMkLst>
        </pc:spChg>
        <pc:spChg chg="mod">
          <ac:chgData name="Charles E Stubbs" userId="3c075a46-58f1-431d-bcda-181e3021a75e" providerId="ADAL" clId="{02EBB768-5AF0-4BDE-988A-3E9E0E594E0C}" dt="2021-11-11T21:17:09.819" v="123" actId="14100"/>
          <ac:spMkLst>
            <pc:docMk/>
            <pc:sldMk cId="0" sldId="292"/>
            <ac:spMk id="37" creationId="{527E1FC5-4D16-4901-8878-D60F3E7B3C0A}"/>
          </ac:spMkLst>
        </pc:spChg>
      </pc:sldChg>
      <pc:sldChg chg="addSp delSp modSp mod modNotesTx">
        <pc:chgData name="Charles E Stubbs" userId="3c075a46-58f1-431d-bcda-181e3021a75e" providerId="ADAL" clId="{02EBB768-5AF0-4BDE-988A-3E9E0E594E0C}" dt="2021-11-12T21:48:12.121" v="4486" actId="6549"/>
        <pc:sldMkLst>
          <pc:docMk/>
          <pc:sldMk cId="0" sldId="294"/>
        </pc:sldMkLst>
        <pc:spChg chg="add mod">
          <ac:chgData name="Charles E Stubbs" userId="3c075a46-58f1-431d-bcda-181e3021a75e" providerId="ADAL" clId="{02EBB768-5AF0-4BDE-988A-3E9E0E594E0C}" dt="2021-11-11T21:17:16.283" v="125"/>
          <ac:spMkLst>
            <pc:docMk/>
            <pc:sldMk cId="0" sldId="294"/>
            <ac:spMk id="21" creationId="{C6A5DAB6-E7AE-45A7-80CD-A126086B3BF0}"/>
          </ac:spMkLst>
        </pc:spChg>
        <pc:spChg chg="del">
          <ac:chgData name="Charles E Stubbs" userId="3c075a46-58f1-431d-bcda-181e3021a75e" providerId="ADAL" clId="{02EBB768-5AF0-4BDE-988A-3E9E0E594E0C}" dt="2021-11-11T21:17:14.914" v="124" actId="478"/>
          <ac:spMkLst>
            <pc:docMk/>
            <pc:sldMk cId="0" sldId="294"/>
            <ac:spMk id="28" creationId="{72700D20-22AF-45A4-8BB3-83C56B1BBA26}"/>
          </ac:spMkLst>
        </pc:spChg>
      </pc:sldChg>
      <pc:sldChg chg="addSp delSp modSp mod">
        <pc:chgData name="Charles E Stubbs" userId="3c075a46-58f1-431d-bcda-181e3021a75e" providerId="ADAL" clId="{02EBB768-5AF0-4BDE-988A-3E9E0E594E0C}" dt="2021-11-11T21:18:27.320" v="145"/>
        <pc:sldMkLst>
          <pc:docMk/>
          <pc:sldMk cId="3467631241" sldId="297"/>
        </pc:sldMkLst>
        <pc:spChg chg="del">
          <ac:chgData name="Charles E Stubbs" userId="3c075a46-58f1-431d-bcda-181e3021a75e" providerId="ADAL" clId="{02EBB768-5AF0-4BDE-988A-3E9E0E594E0C}" dt="2021-11-11T21:18:26.973" v="144" actId="478"/>
          <ac:spMkLst>
            <pc:docMk/>
            <pc:sldMk cId="3467631241" sldId="297"/>
            <ac:spMk id="12" creationId="{DD44447F-7C80-446D-9D22-185D6EA61C34}"/>
          </ac:spMkLst>
        </pc:spChg>
        <pc:spChg chg="add mod">
          <ac:chgData name="Charles E Stubbs" userId="3c075a46-58f1-431d-bcda-181e3021a75e" providerId="ADAL" clId="{02EBB768-5AF0-4BDE-988A-3E9E0E594E0C}" dt="2021-11-11T21:18:27.320" v="145"/>
          <ac:spMkLst>
            <pc:docMk/>
            <pc:sldMk cId="3467631241" sldId="297"/>
            <ac:spMk id="13" creationId="{DBA05321-6AA5-434C-82AE-E9DFC9DC1439}"/>
          </ac:spMkLst>
        </pc:spChg>
      </pc:sldChg>
      <pc:sldChg chg="addSp delSp modSp mod">
        <pc:chgData name="Charles E Stubbs" userId="3c075a46-58f1-431d-bcda-181e3021a75e" providerId="ADAL" clId="{02EBB768-5AF0-4BDE-988A-3E9E0E594E0C}" dt="2021-11-11T21:18:30.590" v="147"/>
        <pc:sldMkLst>
          <pc:docMk/>
          <pc:sldMk cId="3591553544" sldId="300"/>
        </pc:sldMkLst>
        <pc:spChg chg="add mod">
          <ac:chgData name="Charles E Stubbs" userId="3c075a46-58f1-431d-bcda-181e3021a75e" providerId="ADAL" clId="{02EBB768-5AF0-4BDE-988A-3E9E0E594E0C}" dt="2021-11-11T21:18:30.590" v="147"/>
          <ac:spMkLst>
            <pc:docMk/>
            <pc:sldMk cId="3591553544" sldId="300"/>
            <ac:spMk id="36" creationId="{35F37D25-BCA0-4885-AE4F-3901BC52C8D3}"/>
          </ac:spMkLst>
        </pc:spChg>
        <pc:spChg chg="del">
          <ac:chgData name="Charles E Stubbs" userId="3c075a46-58f1-431d-bcda-181e3021a75e" providerId="ADAL" clId="{02EBB768-5AF0-4BDE-988A-3E9E0E594E0C}" dt="2021-11-11T21:18:30.115" v="146" actId="478"/>
          <ac:spMkLst>
            <pc:docMk/>
            <pc:sldMk cId="3591553544" sldId="300"/>
            <ac:spMk id="292" creationId="{00000000-0000-0000-0000-000000000000}"/>
          </ac:spMkLst>
        </pc:spChg>
      </pc:sldChg>
      <pc:sldChg chg="delSp modSp mod">
        <pc:chgData name="Charles E Stubbs" userId="3c075a46-58f1-431d-bcda-181e3021a75e" providerId="ADAL" clId="{02EBB768-5AF0-4BDE-988A-3E9E0E594E0C}" dt="2021-11-12T20:40:59.057" v="3031" actId="20577"/>
        <pc:sldMkLst>
          <pc:docMk/>
          <pc:sldMk cId="2799216267" sldId="322"/>
        </pc:sldMkLst>
        <pc:spChg chg="mod">
          <ac:chgData name="Charles E Stubbs" userId="3c075a46-58f1-431d-bcda-181e3021a75e" providerId="ADAL" clId="{02EBB768-5AF0-4BDE-988A-3E9E0E594E0C}" dt="2021-11-12T20:40:50.008" v="3014" actId="20577"/>
          <ac:spMkLst>
            <pc:docMk/>
            <pc:sldMk cId="2799216267" sldId="322"/>
            <ac:spMk id="36" creationId="{74DCD4B4-0A95-482A-9D2A-A82134755AD2}"/>
          </ac:spMkLst>
        </pc:spChg>
        <pc:spChg chg="mod">
          <ac:chgData name="Charles E Stubbs" userId="3c075a46-58f1-431d-bcda-181e3021a75e" providerId="ADAL" clId="{02EBB768-5AF0-4BDE-988A-3E9E0E594E0C}" dt="2021-11-12T20:40:59.057" v="3031" actId="20577"/>
          <ac:spMkLst>
            <pc:docMk/>
            <pc:sldMk cId="2799216267" sldId="322"/>
            <ac:spMk id="38" creationId="{C227E2D9-1379-4D1F-BFE7-1FDA118A7F36}"/>
          </ac:spMkLst>
        </pc:spChg>
        <pc:spChg chg="del mod">
          <ac:chgData name="Charles E Stubbs" userId="3c075a46-58f1-431d-bcda-181e3021a75e" providerId="ADAL" clId="{02EBB768-5AF0-4BDE-988A-3E9E0E594E0C}" dt="2021-11-11T22:01:53.684" v="350" actId="478"/>
          <ac:spMkLst>
            <pc:docMk/>
            <pc:sldMk cId="2799216267" sldId="322"/>
            <ac:spMk id="637" creationId="{00000000-0000-0000-0000-000000000000}"/>
          </ac:spMkLst>
        </pc:spChg>
      </pc:sldChg>
      <pc:sldChg chg="addSp delSp modSp mod">
        <pc:chgData name="Charles E Stubbs" userId="3c075a46-58f1-431d-bcda-181e3021a75e" providerId="ADAL" clId="{02EBB768-5AF0-4BDE-988A-3E9E0E594E0C}" dt="2021-11-11T21:18:05.198" v="139"/>
        <pc:sldMkLst>
          <pc:docMk/>
          <pc:sldMk cId="2962767963" sldId="326"/>
        </pc:sldMkLst>
        <pc:spChg chg="del">
          <ac:chgData name="Charles E Stubbs" userId="3c075a46-58f1-431d-bcda-181e3021a75e" providerId="ADAL" clId="{02EBB768-5AF0-4BDE-988A-3E9E0E594E0C}" dt="2021-11-11T21:17:58.043" v="135" actId="478"/>
          <ac:spMkLst>
            <pc:docMk/>
            <pc:sldMk cId="2962767963" sldId="326"/>
            <ac:spMk id="130" creationId="{33F7C481-A131-4B1E-B8B9-679043A36759}"/>
          </ac:spMkLst>
        </pc:spChg>
        <pc:spChg chg="add del mod">
          <ac:chgData name="Charles E Stubbs" userId="3c075a46-58f1-431d-bcda-181e3021a75e" providerId="ADAL" clId="{02EBB768-5AF0-4BDE-988A-3E9E0E594E0C}" dt="2021-11-11T21:18:03.345" v="137"/>
          <ac:spMkLst>
            <pc:docMk/>
            <pc:sldMk cId="2962767963" sldId="326"/>
            <ac:spMk id="133" creationId="{FC12B18B-B069-4DA1-B526-409EFAD5DCD7}"/>
          </ac:spMkLst>
        </pc:spChg>
        <pc:spChg chg="add mod">
          <ac:chgData name="Charles E Stubbs" userId="3c075a46-58f1-431d-bcda-181e3021a75e" providerId="ADAL" clId="{02EBB768-5AF0-4BDE-988A-3E9E0E594E0C}" dt="2021-11-11T21:18:05.198" v="139"/>
          <ac:spMkLst>
            <pc:docMk/>
            <pc:sldMk cId="2962767963" sldId="326"/>
            <ac:spMk id="134" creationId="{78476439-CBFA-4A02-A417-9A6FCE40E0B6}"/>
          </ac:spMkLst>
        </pc:spChg>
        <pc:spChg chg="del">
          <ac:chgData name="Charles E Stubbs" userId="3c075a46-58f1-431d-bcda-181e3021a75e" providerId="ADAL" clId="{02EBB768-5AF0-4BDE-988A-3E9E0E594E0C}" dt="2021-11-11T21:18:04.722" v="138" actId="478"/>
          <ac:spMkLst>
            <pc:docMk/>
            <pc:sldMk cId="2962767963" sldId="326"/>
            <ac:spMk id="637" creationId="{00000000-0000-0000-0000-000000000000}"/>
          </ac:spMkLst>
        </pc:spChg>
      </pc:sldChg>
      <pc:sldChg chg="addSp delSp modSp mod">
        <pc:chgData name="Charles E Stubbs" userId="3c075a46-58f1-431d-bcda-181e3021a75e" providerId="ADAL" clId="{02EBB768-5AF0-4BDE-988A-3E9E0E594E0C}" dt="2021-11-11T21:18:24.407" v="143"/>
        <pc:sldMkLst>
          <pc:docMk/>
          <pc:sldMk cId="4120727536" sldId="332"/>
        </pc:sldMkLst>
        <pc:spChg chg="add mod">
          <ac:chgData name="Charles E Stubbs" userId="3c075a46-58f1-431d-bcda-181e3021a75e" providerId="ADAL" clId="{02EBB768-5AF0-4BDE-988A-3E9E0E594E0C}" dt="2021-11-11T21:18:24.407" v="143"/>
          <ac:spMkLst>
            <pc:docMk/>
            <pc:sldMk cId="4120727536" sldId="332"/>
            <ac:spMk id="9" creationId="{6DBCD93A-D903-443B-9C76-76F8F0C58F75}"/>
          </ac:spMkLst>
        </pc:spChg>
        <pc:spChg chg="del">
          <ac:chgData name="Charles E Stubbs" userId="3c075a46-58f1-431d-bcda-181e3021a75e" providerId="ADAL" clId="{02EBB768-5AF0-4BDE-988A-3E9E0E594E0C}" dt="2021-11-11T21:18:24.050" v="142" actId="478"/>
          <ac:spMkLst>
            <pc:docMk/>
            <pc:sldMk cId="4120727536" sldId="332"/>
            <ac:spMk id="12" creationId="{DD44447F-7C80-446D-9D22-185D6EA61C34}"/>
          </ac:spMkLst>
        </pc:spChg>
      </pc:sldChg>
      <pc:sldChg chg="modSp mod">
        <pc:chgData name="Charles E Stubbs" userId="3c075a46-58f1-431d-bcda-181e3021a75e" providerId="ADAL" clId="{02EBB768-5AF0-4BDE-988A-3E9E0E594E0C}" dt="2021-11-11T21:27:32.087" v="148" actId="207"/>
        <pc:sldMkLst>
          <pc:docMk/>
          <pc:sldMk cId="274002163" sldId="333"/>
        </pc:sldMkLst>
        <pc:spChg chg="mod">
          <ac:chgData name="Charles E Stubbs" userId="3c075a46-58f1-431d-bcda-181e3021a75e" providerId="ADAL" clId="{02EBB768-5AF0-4BDE-988A-3E9E0E594E0C}" dt="2021-11-11T21:27:32.087" v="148" actId="207"/>
          <ac:spMkLst>
            <pc:docMk/>
            <pc:sldMk cId="274002163" sldId="333"/>
            <ac:spMk id="12" creationId="{5014B27D-585C-4CEA-9B50-185983E804F4}"/>
          </ac:spMkLst>
        </pc:spChg>
        <pc:spChg chg="mod">
          <ac:chgData name="Charles E Stubbs" userId="3c075a46-58f1-431d-bcda-181e3021a75e" providerId="ADAL" clId="{02EBB768-5AF0-4BDE-988A-3E9E0E594E0C}" dt="2021-11-11T21:27:32.087" v="148" actId="207"/>
          <ac:spMkLst>
            <pc:docMk/>
            <pc:sldMk cId="274002163" sldId="333"/>
            <ac:spMk id="13" creationId="{5FC520A9-EA9F-4848-851A-0B01E38AD381}"/>
          </ac:spMkLst>
        </pc:spChg>
        <pc:spChg chg="mod">
          <ac:chgData name="Charles E Stubbs" userId="3c075a46-58f1-431d-bcda-181e3021a75e" providerId="ADAL" clId="{02EBB768-5AF0-4BDE-988A-3E9E0E594E0C}" dt="2021-11-11T21:27:32.087" v="148" actId="207"/>
          <ac:spMkLst>
            <pc:docMk/>
            <pc:sldMk cId="274002163" sldId="333"/>
            <ac:spMk id="14" creationId="{D337675C-81AD-4E99-BDD0-D487F4BA325D}"/>
          </ac:spMkLst>
        </pc:spChg>
        <pc:spChg chg="mod">
          <ac:chgData name="Charles E Stubbs" userId="3c075a46-58f1-431d-bcda-181e3021a75e" providerId="ADAL" clId="{02EBB768-5AF0-4BDE-988A-3E9E0E594E0C}" dt="2021-11-11T21:16:49.395" v="102" actId="14100"/>
          <ac:spMkLst>
            <pc:docMk/>
            <pc:sldMk cId="274002163" sldId="333"/>
            <ac:spMk id="90" creationId="{926AD0F9-E142-4D13-9E3A-BAA4B88EE272}"/>
          </ac:spMkLst>
        </pc:spChg>
        <pc:grpChg chg="mod">
          <ac:chgData name="Charles E Stubbs" userId="3c075a46-58f1-431d-bcda-181e3021a75e" providerId="ADAL" clId="{02EBB768-5AF0-4BDE-988A-3E9E0E594E0C}" dt="2021-11-11T21:27:32.087" v="148" actId="207"/>
          <ac:grpSpMkLst>
            <pc:docMk/>
            <pc:sldMk cId="274002163" sldId="333"/>
            <ac:grpSpMk id="34" creationId="{ABED8159-4291-4F5B-B218-03CAE11255A7}"/>
          </ac:grpSpMkLst>
        </pc:grpChg>
        <pc:cxnChg chg="mod">
          <ac:chgData name="Charles E Stubbs" userId="3c075a46-58f1-431d-bcda-181e3021a75e" providerId="ADAL" clId="{02EBB768-5AF0-4BDE-988A-3E9E0E594E0C}" dt="2021-11-11T21:27:32.087" v="148" actId="207"/>
          <ac:cxnSpMkLst>
            <pc:docMk/>
            <pc:sldMk cId="274002163" sldId="333"/>
            <ac:cxnSpMk id="15" creationId="{5E930BE8-66DD-41F6-B2A0-E55D63CC8A2B}"/>
          </ac:cxnSpMkLst>
        </pc:cxnChg>
        <pc:cxnChg chg="mod">
          <ac:chgData name="Charles E Stubbs" userId="3c075a46-58f1-431d-bcda-181e3021a75e" providerId="ADAL" clId="{02EBB768-5AF0-4BDE-988A-3E9E0E594E0C}" dt="2021-11-11T21:27:32.087" v="148" actId="207"/>
          <ac:cxnSpMkLst>
            <pc:docMk/>
            <pc:sldMk cId="274002163" sldId="333"/>
            <ac:cxnSpMk id="16" creationId="{6C488B0F-3EAD-430D-92CA-747AB1BEB185}"/>
          </ac:cxnSpMkLst>
        </pc:cxnChg>
        <pc:cxnChg chg="mod">
          <ac:chgData name="Charles E Stubbs" userId="3c075a46-58f1-431d-bcda-181e3021a75e" providerId="ADAL" clId="{02EBB768-5AF0-4BDE-988A-3E9E0E594E0C}" dt="2021-11-11T21:27:32.087" v="148" actId="207"/>
          <ac:cxnSpMkLst>
            <pc:docMk/>
            <pc:sldMk cId="274002163" sldId="333"/>
            <ac:cxnSpMk id="17" creationId="{C8515E3A-58B7-4F24-AD66-9B1E7D0BFB7C}"/>
          </ac:cxnSpMkLst>
        </pc:cxnChg>
        <pc:cxnChg chg="mod">
          <ac:chgData name="Charles E Stubbs" userId="3c075a46-58f1-431d-bcda-181e3021a75e" providerId="ADAL" clId="{02EBB768-5AF0-4BDE-988A-3E9E0E594E0C}" dt="2021-11-11T21:27:32.087" v="148" actId="207"/>
          <ac:cxnSpMkLst>
            <pc:docMk/>
            <pc:sldMk cId="274002163" sldId="333"/>
            <ac:cxnSpMk id="18" creationId="{D2719DBC-4F06-44BB-AC89-ADE141F35420}"/>
          </ac:cxnSpMkLst>
        </pc:cxnChg>
        <pc:cxnChg chg="mod">
          <ac:chgData name="Charles E Stubbs" userId="3c075a46-58f1-431d-bcda-181e3021a75e" providerId="ADAL" clId="{02EBB768-5AF0-4BDE-988A-3E9E0E594E0C}" dt="2021-11-11T21:27:32.087" v="148" actId="207"/>
          <ac:cxnSpMkLst>
            <pc:docMk/>
            <pc:sldMk cId="274002163" sldId="333"/>
            <ac:cxnSpMk id="19" creationId="{D2B8EC08-A0F1-4D81-A3D9-C4304E547EE7}"/>
          </ac:cxnSpMkLst>
        </pc:cxnChg>
        <pc:cxnChg chg="mod">
          <ac:chgData name="Charles E Stubbs" userId="3c075a46-58f1-431d-bcda-181e3021a75e" providerId="ADAL" clId="{02EBB768-5AF0-4BDE-988A-3E9E0E594E0C}" dt="2021-11-11T21:27:32.087" v="148" actId="207"/>
          <ac:cxnSpMkLst>
            <pc:docMk/>
            <pc:sldMk cId="274002163" sldId="333"/>
            <ac:cxnSpMk id="20" creationId="{8930E133-A1DE-41DC-82F9-D2D87EC016C9}"/>
          </ac:cxnSpMkLst>
        </pc:cxnChg>
        <pc:cxnChg chg="mod">
          <ac:chgData name="Charles E Stubbs" userId="3c075a46-58f1-431d-bcda-181e3021a75e" providerId="ADAL" clId="{02EBB768-5AF0-4BDE-988A-3E9E0E594E0C}" dt="2021-11-11T21:27:32.087" v="148" actId="207"/>
          <ac:cxnSpMkLst>
            <pc:docMk/>
            <pc:sldMk cId="274002163" sldId="333"/>
            <ac:cxnSpMk id="21" creationId="{FE83CD2E-D89D-4469-BBCE-3A4C1B535127}"/>
          </ac:cxnSpMkLst>
        </pc:cxnChg>
        <pc:cxnChg chg="mod">
          <ac:chgData name="Charles E Stubbs" userId="3c075a46-58f1-431d-bcda-181e3021a75e" providerId="ADAL" clId="{02EBB768-5AF0-4BDE-988A-3E9E0E594E0C}" dt="2021-11-11T21:27:32.087" v="148" actId="207"/>
          <ac:cxnSpMkLst>
            <pc:docMk/>
            <pc:sldMk cId="274002163" sldId="333"/>
            <ac:cxnSpMk id="22" creationId="{76FD062A-D43F-4B99-AEB2-2598C740DFCF}"/>
          </ac:cxnSpMkLst>
        </pc:cxnChg>
        <pc:cxnChg chg="mod">
          <ac:chgData name="Charles E Stubbs" userId="3c075a46-58f1-431d-bcda-181e3021a75e" providerId="ADAL" clId="{02EBB768-5AF0-4BDE-988A-3E9E0E594E0C}" dt="2021-11-11T21:27:32.087" v="148" actId="207"/>
          <ac:cxnSpMkLst>
            <pc:docMk/>
            <pc:sldMk cId="274002163" sldId="333"/>
            <ac:cxnSpMk id="23" creationId="{93E398E2-D9FA-4D88-B123-E181656C1BE9}"/>
          </ac:cxnSpMkLst>
        </pc:cxnChg>
        <pc:cxnChg chg="mod">
          <ac:chgData name="Charles E Stubbs" userId="3c075a46-58f1-431d-bcda-181e3021a75e" providerId="ADAL" clId="{02EBB768-5AF0-4BDE-988A-3E9E0E594E0C}" dt="2021-11-11T21:27:32.087" v="148" actId="207"/>
          <ac:cxnSpMkLst>
            <pc:docMk/>
            <pc:sldMk cId="274002163" sldId="333"/>
            <ac:cxnSpMk id="24" creationId="{351FA554-FF04-4816-B83B-AC20E77E2C3C}"/>
          </ac:cxnSpMkLst>
        </pc:cxnChg>
        <pc:cxnChg chg="mod">
          <ac:chgData name="Charles E Stubbs" userId="3c075a46-58f1-431d-bcda-181e3021a75e" providerId="ADAL" clId="{02EBB768-5AF0-4BDE-988A-3E9E0E594E0C}" dt="2021-11-11T21:27:32.087" v="148" actId="207"/>
          <ac:cxnSpMkLst>
            <pc:docMk/>
            <pc:sldMk cId="274002163" sldId="333"/>
            <ac:cxnSpMk id="25" creationId="{979D8822-B82C-4457-A6D5-F239C1458C13}"/>
          </ac:cxnSpMkLst>
        </pc:cxnChg>
        <pc:cxnChg chg="mod">
          <ac:chgData name="Charles E Stubbs" userId="3c075a46-58f1-431d-bcda-181e3021a75e" providerId="ADAL" clId="{02EBB768-5AF0-4BDE-988A-3E9E0E594E0C}" dt="2021-11-11T21:27:32.087" v="148" actId="207"/>
          <ac:cxnSpMkLst>
            <pc:docMk/>
            <pc:sldMk cId="274002163" sldId="333"/>
            <ac:cxnSpMk id="26" creationId="{F491B3B5-A5EF-4DCA-8D9E-ED5613F6B582}"/>
          </ac:cxnSpMkLst>
        </pc:cxnChg>
        <pc:cxnChg chg="mod">
          <ac:chgData name="Charles E Stubbs" userId="3c075a46-58f1-431d-bcda-181e3021a75e" providerId="ADAL" clId="{02EBB768-5AF0-4BDE-988A-3E9E0E594E0C}" dt="2021-11-11T21:27:32.087" v="148" actId="207"/>
          <ac:cxnSpMkLst>
            <pc:docMk/>
            <pc:sldMk cId="274002163" sldId="333"/>
            <ac:cxnSpMk id="27" creationId="{E8390597-613E-48F6-87E3-5053D6ED6402}"/>
          </ac:cxnSpMkLst>
        </pc:cxnChg>
        <pc:cxnChg chg="mod">
          <ac:chgData name="Charles E Stubbs" userId="3c075a46-58f1-431d-bcda-181e3021a75e" providerId="ADAL" clId="{02EBB768-5AF0-4BDE-988A-3E9E0E594E0C}" dt="2021-11-11T21:27:32.087" v="148" actId="207"/>
          <ac:cxnSpMkLst>
            <pc:docMk/>
            <pc:sldMk cId="274002163" sldId="333"/>
            <ac:cxnSpMk id="28" creationId="{8C9A8665-E313-46BD-A6C5-8AAC242E0F45}"/>
          </ac:cxnSpMkLst>
        </pc:cxnChg>
        <pc:cxnChg chg="mod">
          <ac:chgData name="Charles E Stubbs" userId="3c075a46-58f1-431d-bcda-181e3021a75e" providerId="ADAL" clId="{02EBB768-5AF0-4BDE-988A-3E9E0E594E0C}" dt="2021-11-11T21:27:32.087" v="148" actId="207"/>
          <ac:cxnSpMkLst>
            <pc:docMk/>
            <pc:sldMk cId="274002163" sldId="333"/>
            <ac:cxnSpMk id="29" creationId="{02181B9E-6BA3-4E68-9CF3-39A5AA698E65}"/>
          </ac:cxnSpMkLst>
        </pc:cxnChg>
        <pc:cxnChg chg="mod">
          <ac:chgData name="Charles E Stubbs" userId="3c075a46-58f1-431d-bcda-181e3021a75e" providerId="ADAL" clId="{02EBB768-5AF0-4BDE-988A-3E9E0E594E0C}" dt="2021-11-11T21:27:32.087" v="148" actId="207"/>
          <ac:cxnSpMkLst>
            <pc:docMk/>
            <pc:sldMk cId="274002163" sldId="333"/>
            <ac:cxnSpMk id="30" creationId="{BD7869B0-B917-47BB-B6ED-5AC63483867D}"/>
          </ac:cxnSpMkLst>
        </pc:cxnChg>
        <pc:cxnChg chg="mod">
          <ac:chgData name="Charles E Stubbs" userId="3c075a46-58f1-431d-bcda-181e3021a75e" providerId="ADAL" clId="{02EBB768-5AF0-4BDE-988A-3E9E0E594E0C}" dt="2021-11-11T21:27:32.087" v="148" actId="207"/>
          <ac:cxnSpMkLst>
            <pc:docMk/>
            <pc:sldMk cId="274002163" sldId="333"/>
            <ac:cxnSpMk id="31" creationId="{A9116C7B-860B-49BB-922D-58B3C7716493}"/>
          </ac:cxnSpMkLst>
        </pc:cxnChg>
      </pc:sldChg>
      <pc:sldChg chg="addSp delSp modSp mod">
        <pc:chgData name="Charles E Stubbs" userId="3c075a46-58f1-431d-bcda-181e3021a75e" providerId="ADAL" clId="{02EBB768-5AF0-4BDE-988A-3E9E0E594E0C}" dt="2021-11-11T21:18:10.603" v="141"/>
        <pc:sldMkLst>
          <pc:docMk/>
          <pc:sldMk cId="4035363185" sldId="335"/>
        </pc:sldMkLst>
        <pc:spChg chg="add mod">
          <ac:chgData name="Charles E Stubbs" userId="3c075a46-58f1-431d-bcda-181e3021a75e" providerId="ADAL" clId="{02EBB768-5AF0-4BDE-988A-3E9E0E594E0C}" dt="2021-11-11T21:18:10.603" v="141"/>
          <ac:spMkLst>
            <pc:docMk/>
            <pc:sldMk cId="4035363185" sldId="335"/>
            <ac:spMk id="33" creationId="{AB275E75-CDA6-46CD-B167-5B4434CF3010}"/>
          </ac:spMkLst>
        </pc:spChg>
        <pc:spChg chg="del">
          <ac:chgData name="Charles E Stubbs" userId="3c075a46-58f1-431d-bcda-181e3021a75e" providerId="ADAL" clId="{02EBB768-5AF0-4BDE-988A-3E9E0E594E0C}" dt="2021-11-11T21:18:10.100" v="140" actId="478"/>
          <ac:spMkLst>
            <pc:docMk/>
            <pc:sldMk cId="4035363185" sldId="335"/>
            <ac:spMk id="292" creationId="{00000000-0000-0000-0000-000000000000}"/>
          </ac:spMkLst>
        </pc:spChg>
      </pc:sldChg>
      <pc:sldChg chg="modSp mod">
        <pc:chgData name="Charles E Stubbs" userId="3c075a46-58f1-431d-bcda-181e3021a75e" providerId="ADAL" clId="{02EBB768-5AF0-4BDE-988A-3E9E0E594E0C}" dt="2021-11-12T21:47:08.247" v="4484" actId="20577"/>
        <pc:sldMkLst>
          <pc:docMk/>
          <pc:sldMk cId="2991196866" sldId="336"/>
        </pc:sldMkLst>
        <pc:spChg chg="mod">
          <ac:chgData name="Charles E Stubbs" userId="3c075a46-58f1-431d-bcda-181e3021a75e" providerId="ADAL" clId="{02EBB768-5AF0-4BDE-988A-3E9E0E594E0C}" dt="2021-11-11T21:16:16.938" v="83" actId="20577"/>
          <ac:spMkLst>
            <pc:docMk/>
            <pc:sldMk cId="2991196866" sldId="336"/>
            <ac:spMk id="28" creationId="{72700D20-22AF-45A4-8BB3-83C56B1BBA26}"/>
          </ac:spMkLst>
        </pc:spChg>
        <pc:graphicFrameChg chg="mod modGraphic">
          <ac:chgData name="Charles E Stubbs" userId="3c075a46-58f1-431d-bcda-181e3021a75e" providerId="ADAL" clId="{02EBB768-5AF0-4BDE-988A-3E9E0E594E0C}" dt="2021-11-12T21:47:08.247" v="4484" actId="20577"/>
          <ac:graphicFrameMkLst>
            <pc:docMk/>
            <pc:sldMk cId="2991196866" sldId="336"/>
            <ac:graphicFrameMk id="6" creationId="{F27CD883-E761-4682-8E7B-208BE1929A8D}"/>
          </ac:graphicFrameMkLst>
        </pc:graphicFrameChg>
      </pc:sldChg>
      <pc:sldChg chg="addSp delSp modSp mod modNotesTx">
        <pc:chgData name="Charles E Stubbs" userId="3c075a46-58f1-431d-bcda-181e3021a75e" providerId="ADAL" clId="{02EBB768-5AF0-4BDE-988A-3E9E0E594E0C}" dt="2021-11-12T21:48:01.187" v="4485" actId="6549"/>
        <pc:sldMkLst>
          <pc:docMk/>
          <pc:sldMk cId="692536297" sldId="337"/>
        </pc:sldMkLst>
        <pc:spChg chg="del">
          <ac:chgData name="Charles E Stubbs" userId="3c075a46-58f1-431d-bcda-181e3021a75e" providerId="ADAL" clId="{02EBB768-5AF0-4BDE-988A-3E9E0E594E0C}" dt="2021-11-11T21:17:20.142" v="126" actId="478"/>
          <ac:spMkLst>
            <pc:docMk/>
            <pc:sldMk cId="692536297" sldId="337"/>
            <ac:spMk id="28" creationId="{72700D20-22AF-45A4-8BB3-83C56B1BBA26}"/>
          </ac:spMkLst>
        </pc:spChg>
        <pc:spChg chg="add mod ord">
          <ac:chgData name="Charles E Stubbs" userId="3c075a46-58f1-431d-bcda-181e3021a75e" providerId="ADAL" clId="{02EBB768-5AF0-4BDE-988A-3E9E0E594E0C}" dt="2021-11-11T21:17:50.204" v="134" actId="167"/>
          <ac:spMkLst>
            <pc:docMk/>
            <pc:sldMk cId="692536297" sldId="337"/>
            <ac:spMk id="83" creationId="{23942383-ECB9-4408-83B4-BE58D4ECC9CD}"/>
          </ac:spMkLst>
        </pc:spChg>
      </pc:sldChg>
      <pc:sldChg chg="addSp delSp modSp mod">
        <pc:chgData name="Charles E Stubbs" userId="3c075a46-58f1-431d-bcda-181e3021a75e" providerId="ADAL" clId="{02EBB768-5AF0-4BDE-988A-3E9E0E594E0C}" dt="2021-11-12T20:54:21.904" v="3186" actId="1076"/>
        <pc:sldMkLst>
          <pc:docMk/>
          <pc:sldMk cId="3517539798" sldId="338"/>
        </pc:sldMkLst>
        <pc:spChg chg="add mod">
          <ac:chgData name="Charles E Stubbs" userId="3c075a46-58f1-431d-bcda-181e3021a75e" providerId="ADAL" clId="{02EBB768-5AF0-4BDE-988A-3E9E0E594E0C}" dt="2021-11-11T21:14:32.016" v="39" actId="14100"/>
          <ac:spMkLst>
            <pc:docMk/>
            <pc:sldMk cId="3517539798" sldId="338"/>
            <ac:spMk id="2" creationId="{E6005AF4-1ED5-4763-8B14-E9ACE7ABC606}"/>
          </ac:spMkLst>
        </pc:spChg>
        <pc:spChg chg="mod">
          <ac:chgData name="Charles E Stubbs" userId="3c075a46-58f1-431d-bcda-181e3021a75e" providerId="ADAL" clId="{02EBB768-5AF0-4BDE-988A-3E9E0E594E0C}" dt="2021-11-11T21:15:42.957" v="61" actId="1076"/>
          <ac:spMkLst>
            <pc:docMk/>
            <pc:sldMk cId="3517539798" sldId="338"/>
            <ac:spMk id="28" creationId="{72700D20-22AF-45A4-8BB3-83C56B1BBA26}"/>
          </ac:spMkLst>
        </pc:spChg>
        <pc:picChg chg="mod">
          <ac:chgData name="Charles E Stubbs" userId="3c075a46-58f1-431d-bcda-181e3021a75e" providerId="ADAL" clId="{02EBB768-5AF0-4BDE-988A-3E9E0E594E0C}" dt="2021-11-12T20:38:23.436" v="2997"/>
          <ac:picMkLst>
            <pc:docMk/>
            <pc:sldMk cId="3517539798" sldId="338"/>
            <ac:picMk id="2" creationId="{4A1400F8-55D6-4887-962B-72FAC0321737}"/>
          </ac:picMkLst>
        </pc:picChg>
        <pc:picChg chg="add del mod">
          <ac:chgData name="Charles E Stubbs" userId="3c075a46-58f1-431d-bcda-181e3021a75e" providerId="ADAL" clId="{02EBB768-5AF0-4BDE-988A-3E9E0E594E0C}" dt="2021-11-12T20:48:42.998" v="3107" actId="478"/>
          <ac:picMkLst>
            <pc:docMk/>
            <pc:sldMk cId="3517539798" sldId="338"/>
            <ac:picMk id="5" creationId="{5D0B2B28-C127-48FF-93CE-CAF97EC5E1F6}"/>
          </ac:picMkLst>
        </pc:picChg>
        <pc:picChg chg="mod">
          <ac:chgData name="Charles E Stubbs" userId="3c075a46-58f1-431d-bcda-181e3021a75e" providerId="ADAL" clId="{02EBB768-5AF0-4BDE-988A-3E9E0E594E0C}" dt="2021-11-12T20:47:05.297" v="3090"/>
          <ac:picMkLst>
            <pc:docMk/>
            <pc:sldMk cId="3517539798" sldId="338"/>
            <ac:picMk id="8" creationId="{7FDD11D2-3349-492F-A231-302D9C904B4F}"/>
          </ac:picMkLst>
        </pc:picChg>
        <pc:picChg chg="mod">
          <ac:chgData name="Charles E Stubbs" userId="3c075a46-58f1-431d-bcda-181e3021a75e" providerId="ADAL" clId="{02EBB768-5AF0-4BDE-988A-3E9E0E594E0C}" dt="2021-11-12T20:47:43.039" v="3095"/>
          <ac:picMkLst>
            <pc:docMk/>
            <pc:sldMk cId="3517539798" sldId="338"/>
            <ac:picMk id="10" creationId="{57AAA2F5-C3DC-4AF5-9B99-F2517116EB42}"/>
          </ac:picMkLst>
        </pc:picChg>
        <pc:picChg chg="mod">
          <ac:chgData name="Charles E Stubbs" userId="3c075a46-58f1-431d-bcda-181e3021a75e" providerId="ADAL" clId="{02EBB768-5AF0-4BDE-988A-3E9E0E594E0C}" dt="2021-11-12T20:54:21.904" v="3186" actId="1076"/>
          <ac:picMkLst>
            <pc:docMk/>
            <pc:sldMk cId="3517539798" sldId="338"/>
            <ac:picMk id="14" creationId="{3587B5E2-7DC9-43CC-8B01-DC5A9A5D6231}"/>
          </ac:picMkLst>
        </pc:picChg>
        <pc:picChg chg="add del mod">
          <ac:chgData name="Charles E Stubbs" userId="3c075a46-58f1-431d-bcda-181e3021a75e" providerId="ADAL" clId="{02EBB768-5AF0-4BDE-988A-3E9E0E594E0C}" dt="2021-11-12T20:47:51.631" v="3097"/>
          <ac:picMkLst>
            <pc:docMk/>
            <pc:sldMk cId="3517539798" sldId="338"/>
            <ac:picMk id="36" creationId="{65CEA284-6E58-4926-8E28-001F96A3AC1B}"/>
          </ac:picMkLst>
        </pc:picChg>
      </pc:sldChg>
      <pc:sldChg chg="addSp delSp modSp del mod">
        <pc:chgData name="Charles E Stubbs" userId="3c075a46-58f1-431d-bcda-181e3021a75e" providerId="ADAL" clId="{02EBB768-5AF0-4BDE-988A-3E9E0E594E0C}" dt="2021-11-12T20:54:31.594" v="3187" actId="2696"/>
        <pc:sldMkLst>
          <pc:docMk/>
          <pc:sldMk cId="700288839" sldId="339"/>
        </pc:sldMkLst>
        <pc:spChg chg="add del mod">
          <ac:chgData name="Charles E Stubbs" userId="3c075a46-58f1-431d-bcda-181e3021a75e" providerId="ADAL" clId="{02EBB768-5AF0-4BDE-988A-3E9E0E594E0C}" dt="2021-11-11T21:15:50.440" v="62" actId="478"/>
          <ac:spMkLst>
            <pc:docMk/>
            <pc:sldMk cId="700288839" sldId="339"/>
            <ac:spMk id="6" creationId="{9C7F4F97-7914-490C-B10E-D92767DA80B8}"/>
          </ac:spMkLst>
        </pc:spChg>
        <pc:spChg chg="add del mod">
          <ac:chgData name="Charles E Stubbs" userId="3c075a46-58f1-431d-bcda-181e3021a75e" providerId="ADAL" clId="{02EBB768-5AF0-4BDE-988A-3E9E0E594E0C}" dt="2021-11-11T21:15:59.052" v="67"/>
          <ac:spMkLst>
            <pc:docMk/>
            <pc:sldMk cId="700288839" sldId="339"/>
            <ac:spMk id="7" creationId="{555ECA2B-60F5-479D-8045-C7D767CEEDB8}"/>
          </ac:spMkLst>
        </pc:spChg>
        <pc:spChg chg="del mod">
          <ac:chgData name="Charles E Stubbs" userId="3c075a46-58f1-431d-bcda-181e3021a75e" providerId="ADAL" clId="{02EBB768-5AF0-4BDE-988A-3E9E0E594E0C}" dt="2021-11-11T21:16:02.307" v="68" actId="478"/>
          <ac:spMkLst>
            <pc:docMk/>
            <pc:sldMk cId="700288839" sldId="339"/>
            <ac:spMk id="28" creationId="{72700D20-22AF-45A4-8BB3-83C56B1BBA26}"/>
          </ac:spMkLst>
        </pc:spChg>
      </pc:sldChg>
      <pc:sldChg chg="addSp delSp modSp mod">
        <pc:chgData name="Charles E Stubbs" userId="3c075a46-58f1-431d-bcda-181e3021a75e" providerId="ADAL" clId="{02EBB768-5AF0-4BDE-988A-3E9E0E594E0C}" dt="2021-11-11T21:17:43.998" v="133" actId="167"/>
        <pc:sldMkLst>
          <pc:docMk/>
          <pc:sldMk cId="3740102185" sldId="342"/>
        </pc:sldMkLst>
        <pc:spChg chg="del">
          <ac:chgData name="Charles E Stubbs" userId="3c075a46-58f1-431d-bcda-181e3021a75e" providerId="ADAL" clId="{02EBB768-5AF0-4BDE-988A-3E9E0E594E0C}" dt="2021-11-11T21:17:23.668" v="128" actId="478"/>
          <ac:spMkLst>
            <pc:docMk/>
            <pc:sldMk cId="3740102185" sldId="342"/>
            <ac:spMk id="28" creationId="{72700D20-22AF-45A4-8BB3-83C56B1BBA26}"/>
          </ac:spMkLst>
        </pc:spChg>
        <pc:spChg chg="add mod ord">
          <ac:chgData name="Charles E Stubbs" userId="3c075a46-58f1-431d-bcda-181e3021a75e" providerId="ADAL" clId="{02EBB768-5AF0-4BDE-988A-3E9E0E594E0C}" dt="2021-11-11T21:17:43.998" v="133" actId="167"/>
          <ac:spMkLst>
            <pc:docMk/>
            <pc:sldMk cId="3740102185" sldId="342"/>
            <ac:spMk id="126" creationId="{D28FAB4D-6F3A-4422-9138-5F2A979A6EAB}"/>
          </ac:spMkLst>
        </pc:spChg>
      </pc:sldChg>
      <pc:sldChg chg="addSp modSp mod">
        <pc:chgData name="Charles E Stubbs" userId="3c075a46-58f1-431d-bcda-181e3021a75e" providerId="ADAL" clId="{02EBB768-5AF0-4BDE-988A-3E9E0E594E0C}" dt="2021-11-12T21:48:25.603" v="4487" actId="20577"/>
        <pc:sldMkLst>
          <pc:docMk/>
          <pc:sldMk cId="4147783035" sldId="343"/>
        </pc:sldMkLst>
        <pc:spChg chg="add mod ord">
          <ac:chgData name="Charles E Stubbs" userId="3c075a46-58f1-431d-bcda-181e3021a75e" providerId="ADAL" clId="{02EBB768-5AF0-4BDE-988A-3E9E0E594E0C}" dt="2021-11-11T21:17:35.160" v="131" actId="167"/>
          <ac:spMkLst>
            <pc:docMk/>
            <pc:sldMk cId="4147783035" sldId="343"/>
            <ac:spMk id="101" creationId="{D8149E71-4331-4111-8AA2-A80D1FDAF778}"/>
          </ac:spMkLst>
        </pc:spChg>
        <pc:spChg chg="mod">
          <ac:chgData name="Charles E Stubbs" userId="3c075a46-58f1-431d-bcda-181e3021a75e" providerId="ADAL" clId="{02EBB768-5AF0-4BDE-988A-3E9E0E594E0C}" dt="2021-11-12T21:48:25.603" v="4487" actId="20577"/>
          <ac:spMkLst>
            <pc:docMk/>
            <pc:sldMk cId="4147783035" sldId="343"/>
            <ac:spMk id="102" creationId="{F9084581-E781-4CFA-8F16-FA53D9DCD053}"/>
          </ac:spMkLst>
        </pc:spChg>
      </pc:sldChg>
      <pc:sldChg chg="addSp delSp modSp mod modNotesTx">
        <pc:chgData name="Charles E Stubbs" userId="3c075a46-58f1-431d-bcda-181e3021a75e" providerId="ADAL" clId="{02EBB768-5AF0-4BDE-988A-3E9E0E594E0C}" dt="2021-11-12T21:49:42.885" v="4491" actId="6549"/>
        <pc:sldMkLst>
          <pc:docMk/>
          <pc:sldMk cId="1351912577" sldId="344"/>
        </pc:sldMkLst>
        <pc:spChg chg="mod">
          <ac:chgData name="Charles E Stubbs" userId="3c075a46-58f1-431d-bcda-181e3021a75e" providerId="ADAL" clId="{02EBB768-5AF0-4BDE-988A-3E9E0E594E0C}" dt="2021-11-12T20:16:47.154" v="2643" actId="20577"/>
          <ac:spMkLst>
            <pc:docMk/>
            <pc:sldMk cId="1351912577" sldId="344"/>
            <ac:spMk id="2" creationId="{BD161F74-9825-4BE2-B5E1-3ECDB7E9BF68}"/>
          </ac:spMkLst>
        </pc:spChg>
        <pc:spChg chg="mod">
          <ac:chgData name="Charles E Stubbs" userId="3c075a46-58f1-431d-bcda-181e3021a75e" providerId="ADAL" clId="{02EBB768-5AF0-4BDE-988A-3E9E0E594E0C}" dt="2021-11-11T21:40:53.973" v="229" actId="1076"/>
          <ac:spMkLst>
            <pc:docMk/>
            <pc:sldMk cId="1351912577" sldId="344"/>
            <ac:spMk id="6" creationId="{33147DBD-286D-4FBE-B58F-20A12F565E90}"/>
          </ac:spMkLst>
        </pc:spChg>
        <pc:spChg chg="add mod">
          <ac:chgData name="Charles E Stubbs" userId="3c075a46-58f1-431d-bcda-181e3021a75e" providerId="ADAL" clId="{02EBB768-5AF0-4BDE-988A-3E9E0E594E0C}" dt="2021-11-11T21:32:07.793" v="152" actId="14861"/>
          <ac:spMkLst>
            <pc:docMk/>
            <pc:sldMk cId="1351912577" sldId="344"/>
            <ac:spMk id="10" creationId="{D947F70C-4121-4437-93A9-004BF7F59D1F}"/>
          </ac:spMkLst>
        </pc:spChg>
        <pc:spChg chg="mod">
          <ac:chgData name="Charles E Stubbs" userId="3c075a46-58f1-431d-bcda-181e3021a75e" providerId="ADAL" clId="{02EBB768-5AF0-4BDE-988A-3E9E0E594E0C}" dt="2021-11-11T21:45:03.205" v="235" actId="14100"/>
          <ac:spMkLst>
            <pc:docMk/>
            <pc:sldMk cId="1351912577" sldId="344"/>
            <ac:spMk id="13" creationId="{85566DFD-F6A6-458F-8FE0-A4DE538F8C8F}"/>
          </ac:spMkLst>
        </pc:spChg>
        <pc:spChg chg="mod">
          <ac:chgData name="Charles E Stubbs" userId="3c075a46-58f1-431d-bcda-181e3021a75e" providerId="ADAL" clId="{02EBB768-5AF0-4BDE-988A-3E9E0E594E0C}" dt="2021-11-11T21:45:10.123" v="236" actId="14100"/>
          <ac:spMkLst>
            <pc:docMk/>
            <pc:sldMk cId="1351912577" sldId="344"/>
            <ac:spMk id="14" creationId="{C019635F-73DB-4DE0-ADDF-DEB05F728508}"/>
          </ac:spMkLst>
        </pc:spChg>
        <pc:spChg chg="mod">
          <ac:chgData name="Charles E Stubbs" userId="3c075a46-58f1-431d-bcda-181e3021a75e" providerId="ADAL" clId="{02EBB768-5AF0-4BDE-988A-3E9E0E594E0C}" dt="2021-11-11T21:44:58.056" v="234" actId="14100"/>
          <ac:spMkLst>
            <pc:docMk/>
            <pc:sldMk cId="1351912577" sldId="344"/>
            <ac:spMk id="15" creationId="{AE973037-E143-46DD-B962-FB4E7EB7687F}"/>
          </ac:spMkLst>
        </pc:spChg>
        <pc:spChg chg="mod">
          <ac:chgData name="Charles E Stubbs" userId="3c075a46-58f1-431d-bcda-181e3021a75e" providerId="ADAL" clId="{02EBB768-5AF0-4BDE-988A-3E9E0E594E0C}" dt="2021-11-11T21:31:54.501" v="150" actId="14861"/>
          <ac:spMkLst>
            <pc:docMk/>
            <pc:sldMk cId="1351912577" sldId="344"/>
            <ac:spMk id="16" creationId="{6F993453-698E-486C-ACF3-1E92457BF626}"/>
          </ac:spMkLst>
        </pc:spChg>
        <pc:spChg chg="del">
          <ac:chgData name="Charles E Stubbs" userId="3c075a46-58f1-431d-bcda-181e3021a75e" providerId="ADAL" clId="{02EBB768-5AF0-4BDE-988A-3E9E0E594E0C}" dt="2021-11-11T21:16:04.705" v="69" actId="478"/>
          <ac:spMkLst>
            <pc:docMk/>
            <pc:sldMk cId="1351912577" sldId="344"/>
            <ac:spMk id="28" creationId="{72700D20-22AF-45A4-8BB3-83C56B1BBA26}"/>
          </ac:spMkLst>
        </pc:spChg>
        <pc:spChg chg="mod">
          <ac:chgData name="Charles E Stubbs" userId="3c075a46-58f1-431d-bcda-181e3021a75e" providerId="ADAL" clId="{02EBB768-5AF0-4BDE-988A-3E9E0E594E0C}" dt="2021-11-12T21:49:19.877" v="4488" actId="208"/>
          <ac:spMkLst>
            <pc:docMk/>
            <pc:sldMk cId="1351912577" sldId="344"/>
            <ac:spMk id="89" creationId="{53CE3624-F467-45EE-B8F2-CA126153EF21}"/>
          </ac:spMkLst>
        </pc:spChg>
        <pc:spChg chg="mod">
          <ac:chgData name="Charles E Stubbs" userId="3c075a46-58f1-431d-bcda-181e3021a75e" providerId="ADAL" clId="{02EBB768-5AF0-4BDE-988A-3E9E0E594E0C}" dt="2021-11-12T21:49:35.670" v="4490" actId="208"/>
          <ac:spMkLst>
            <pc:docMk/>
            <pc:sldMk cId="1351912577" sldId="344"/>
            <ac:spMk id="92" creationId="{0EAAFF68-999B-415F-8163-84DB6772ADB6}"/>
          </ac:spMkLst>
        </pc:spChg>
        <pc:spChg chg="mod">
          <ac:chgData name="Charles E Stubbs" userId="3c075a46-58f1-431d-bcda-181e3021a75e" providerId="ADAL" clId="{02EBB768-5AF0-4BDE-988A-3E9E0E594E0C}" dt="2021-11-12T21:49:35.670" v="4490" actId="208"/>
          <ac:spMkLst>
            <pc:docMk/>
            <pc:sldMk cId="1351912577" sldId="344"/>
            <ac:spMk id="93" creationId="{1BDCACBC-E38D-4CFC-B4BA-40F1D5B309F3}"/>
          </ac:spMkLst>
        </pc:spChg>
        <pc:spChg chg="mod">
          <ac:chgData name="Charles E Stubbs" userId="3c075a46-58f1-431d-bcda-181e3021a75e" providerId="ADAL" clId="{02EBB768-5AF0-4BDE-988A-3E9E0E594E0C}" dt="2021-11-12T21:49:35.670" v="4490" actId="208"/>
          <ac:spMkLst>
            <pc:docMk/>
            <pc:sldMk cId="1351912577" sldId="344"/>
            <ac:spMk id="94" creationId="{C5DDEAF7-1794-45F4-B708-CE57FFC2E7EB}"/>
          </ac:spMkLst>
        </pc:spChg>
        <pc:spChg chg="mod">
          <ac:chgData name="Charles E Stubbs" userId="3c075a46-58f1-431d-bcda-181e3021a75e" providerId="ADAL" clId="{02EBB768-5AF0-4BDE-988A-3E9E0E594E0C}" dt="2021-11-12T21:49:28.908" v="4489" actId="208"/>
          <ac:spMkLst>
            <pc:docMk/>
            <pc:sldMk cId="1351912577" sldId="344"/>
            <ac:spMk id="102" creationId="{48906372-A4FC-4913-AB56-7ADCA20172F3}"/>
          </ac:spMkLst>
        </pc:spChg>
        <pc:spChg chg="mod">
          <ac:chgData name="Charles E Stubbs" userId="3c075a46-58f1-431d-bcda-181e3021a75e" providerId="ADAL" clId="{02EBB768-5AF0-4BDE-988A-3E9E0E594E0C}" dt="2021-11-12T21:49:28.908" v="4489" actId="208"/>
          <ac:spMkLst>
            <pc:docMk/>
            <pc:sldMk cId="1351912577" sldId="344"/>
            <ac:spMk id="103" creationId="{0A6508F7-C544-449A-913E-554DE009A9F0}"/>
          </ac:spMkLst>
        </pc:spChg>
        <pc:spChg chg="mod">
          <ac:chgData name="Charles E Stubbs" userId="3c075a46-58f1-431d-bcda-181e3021a75e" providerId="ADAL" clId="{02EBB768-5AF0-4BDE-988A-3E9E0E594E0C}" dt="2021-11-12T21:49:28.908" v="4489" actId="208"/>
          <ac:spMkLst>
            <pc:docMk/>
            <pc:sldMk cId="1351912577" sldId="344"/>
            <ac:spMk id="104" creationId="{43CBBDF7-3ACC-4F40-BF5C-7A425B8B9A61}"/>
          </ac:spMkLst>
        </pc:spChg>
        <pc:spChg chg="add mod ord">
          <ac:chgData name="Charles E Stubbs" userId="3c075a46-58f1-431d-bcda-181e3021a75e" providerId="ADAL" clId="{02EBB768-5AF0-4BDE-988A-3E9E0E594E0C}" dt="2021-11-11T21:54:47.956" v="296" actId="167"/>
          <ac:spMkLst>
            <pc:docMk/>
            <pc:sldMk cId="1351912577" sldId="344"/>
            <ac:spMk id="214" creationId="{E6A0BB14-9314-4152-AA51-812D3A2DEA05}"/>
          </ac:spMkLst>
        </pc:spChg>
        <pc:spChg chg="mod">
          <ac:chgData name="Charles E Stubbs" userId="3c075a46-58f1-431d-bcda-181e3021a75e" providerId="ADAL" clId="{02EBB768-5AF0-4BDE-988A-3E9E0E594E0C}" dt="2021-11-11T21:32:07.793" v="152" actId="14861"/>
          <ac:spMkLst>
            <pc:docMk/>
            <pc:sldMk cId="1351912577" sldId="344"/>
            <ac:spMk id="634" creationId="{00000000-0000-0000-0000-000000000000}"/>
          </ac:spMkLst>
        </pc:spChg>
        <pc:spChg chg="mod">
          <ac:chgData name="Charles E Stubbs" userId="3c075a46-58f1-431d-bcda-181e3021a75e" providerId="ADAL" clId="{02EBB768-5AF0-4BDE-988A-3E9E0E594E0C}" dt="2021-11-11T21:32:07.793" v="152" actId="14861"/>
          <ac:spMkLst>
            <pc:docMk/>
            <pc:sldMk cId="1351912577" sldId="344"/>
            <ac:spMk id="635" creationId="{00000000-0000-0000-0000-000000000000}"/>
          </ac:spMkLst>
        </pc:spChg>
        <pc:spChg chg="mod">
          <ac:chgData name="Charles E Stubbs" userId="3c075a46-58f1-431d-bcda-181e3021a75e" providerId="ADAL" clId="{02EBB768-5AF0-4BDE-988A-3E9E0E594E0C}" dt="2021-11-11T21:32:07.793" v="152" actId="14861"/>
          <ac:spMkLst>
            <pc:docMk/>
            <pc:sldMk cId="1351912577" sldId="344"/>
            <ac:spMk id="639" creationId="{00000000-0000-0000-0000-000000000000}"/>
          </ac:spMkLst>
        </pc:spChg>
        <pc:grpChg chg="mod">
          <ac:chgData name="Charles E Stubbs" userId="3c075a46-58f1-431d-bcda-181e3021a75e" providerId="ADAL" clId="{02EBB768-5AF0-4BDE-988A-3E9E0E594E0C}" dt="2021-11-11T21:41:03.461" v="230" actId="1076"/>
          <ac:grpSpMkLst>
            <pc:docMk/>
            <pc:sldMk cId="1351912577" sldId="344"/>
            <ac:grpSpMk id="12" creationId="{D2A87584-F854-4417-8BD8-D870F6881F2C}"/>
          </ac:grpSpMkLst>
        </pc:grpChg>
      </pc:sldChg>
      <pc:sldChg chg="addSp delSp modSp mod">
        <pc:chgData name="Charles E Stubbs" userId="3c075a46-58f1-431d-bcda-181e3021a75e" providerId="ADAL" clId="{02EBB768-5AF0-4BDE-988A-3E9E0E594E0C}" dt="2021-11-12T21:45:05.526" v="4392" actId="20577"/>
        <pc:sldMkLst>
          <pc:docMk/>
          <pc:sldMk cId="1535779949" sldId="345"/>
        </pc:sldMkLst>
        <pc:spChg chg="del">
          <ac:chgData name="Charles E Stubbs" userId="3c075a46-58f1-431d-bcda-181e3021a75e" providerId="ADAL" clId="{02EBB768-5AF0-4BDE-988A-3E9E0E594E0C}" dt="2021-11-12T18:56:22.454" v="2287" actId="478"/>
          <ac:spMkLst>
            <pc:docMk/>
            <pc:sldMk cId="1535779949" sldId="345"/>
            <ac:spMk id="6" creationId="{33147DBD-286D-4FBE-B58F-20A12F565E90}"/>
          </ac:spMkLst>
        </pc:spChg>
        <pc:spChg chg="mod">
          <ac:chgData name="Charles E Stubbs" userId="3c075a46-58f1-431d-bcda-181e3021a75e" providerId="ADAL" clId="{02EBB768-5AF0-4BDE-988A-3E9E0E594E0C}" dt="2021-11-12T21:45:05.526" v="4392" actId="20577"/>
          <ac:spMkLst>
            <pc:docMk/>
            <pc:sldMk cId="1535779949" sldId="345"/>
            <ac:spMk id="15" creationId="{469FD9F9-EB45-40E3-8B2F-6C52BBF58B98}"/>
          </ac:spMkLst>
        </pc:spChg>
        <pc:spChg chg="mod">
          <ac:chgData name="Charles E Stubbs" userId="3c075a46-58f1-431d-bcda-181e3021a75e" providerId="ADAL" clId="{02EBB768-5AF0-4BDE-988A-3E9E0E594E0C}" dt="2021-11-12T21:43:52.153" v="4301" actId="208"/>
          <ac:spMkLst>
            <pc:docMk/>
            <pc:sldMk cId="1535779949" sldId="345"/>
            <ac:spMk id="21" creationId="{D013C8B8-4E52-419B-ADBA-67CCB44EE3EC}"/>
          </ac:spMkLst>
        </pc:spChg>
        <pc:spChg chg="add del mod">
          <ac:chgData name="Charles E Stubbs" userId="3c075a46-58f1-431d-bcda-181e3021a75e" providerId="ADAL" clId="{02EBB768-5AF0-4BDE-988A-3E9E0E594E0C}" dt="2021-11-11T21:42:31.690" v="232" actId="478"/>
          <ac:spMkLst>
            <pc:docMk/>
            <pc:sldMk cId="1535779949" sldId="345"/>
            <ac:spMk id="40" creationId="{51872534-FD83-4EFD-8C6C-3987CEE3C80B}"/>
          </ac:spMkLst>
        </pc:spChg>
        <pc:spChg chg="add del">
          <ac:chgData name="Charles E Stubbs" userId="3c075a46-58f1-431d-bcda-181e3021a75e" providerId="ADAL" clId="{02EBB768-5AF0-4BDE-988A-3E9E0E594E0C}" dt="2021-11-12T18:56:39.998" v="2292" actId="11529"/>
          <ac:spMkLst>
            <pc:docMk/>
            <pc:sldMk cId="1535779949" sldId="345"/>
            <ac:spMk id="41" creationId="{F47B620A-C2CB-4468-9C2A-6EA4D4CADDBE}"/>
          </ac:spMkLst>
        </pc:spChg>
        <pc:spChg chg="add del mod">
          <ac:chgData name="Charles E Stubbs" userId="3c075a46-58f1-431d-bcda-181e3021a75e" providerId="ADAL" clId="{02EBB768-5AF0-4BDE-988A-3E9E0E594E0C}" dt="2021-11-12T18:57:58.032" v="2303"/>
          <ac:spMkLst>
            <pc:docMk/>
            <pc:sldMk cId="1535779949" sldId="345"/>
            <ac:spMk id="42" creationId="{8679D76A-D946-47B1-9A22-A3AE1ABE9EF5}"/>
          </ac:spMkLst>
        </pc:spChg>
        <pc:spChg chg="add del mod">
          <ac:chgData name="Charles E Stubbs" userId="3c075a46-58f1-431d-bcda-181e3021a75e" providerId="ADAL" clId="{02EBB768-5AF0-4BDE-988A-3E9E0E594E0C}" dt="2021-11-12T18:59:04.902" v="2317"/>
          <ac:spMkLst>
            <pc:docMk/>
            <pc:sldMk cId="1535779949" sldId="345"/>
            <ac:spMk id="43" creationId="{64562B99-15FB-4BDB-B322-B434A99ACA11}"/>
          </ac:spMkLst>
        </pc:spChg>
        <pc:spChg chg="add mod ord">
          <ac:chgData name="Charles E Stubbs" userId="3c075a46-58f1-431d-bcda-181e3021a75e" providerId="ADAL" clId="{02EBB768-5AF0-4BDE-988A-3E9E0E594E0C}" dt="2021-11-12T19:01:47.757" v="2356" actId="164"/>
          <ac:spMkLst>
            <pc:docMk/>
            <pc:sldMk cId="1535779949" sldId="345"/>
            <ac:spMk id="44" creationId="{D7E3191C-2821-44E7-85F7-A572031099DE}"/>
          </ac:spMkLst>
        </pc:spChg>
        <pc:spChg chg="mod">
          <ac:chgData name="Charles E Stubbs" userId="3c075a46-58f1-431d-bcda-181e3021a75e" providerId="ADAL" clId="{02EBB768-5AF0-4BDE-988A-3E9E0E594E0C}" dt="2021-11-12T20:49:50.863" v="3110" actId="1036"/>
          <ac:spMkLst>
            <pc:docMk/>
            <pc:sldMk cId="1535779949" sldId="345"/>
            <ac:spMk id="74" creationId="{555820CD-1AA1-4B33-8E9E-9F6C47484066}"/>
          </ac:spMkLst>
        </pc:spChg>
        <pc:spChg chg="add del mod">
          <ac:chgData name="Charles E Stubbs" userId="3c075a46-58f1-431d-bcda-181e3021a75e" providerId="ADAL" clId="{02EBB768-5AF0-4BDE-988A-3E9E0E594E0C}" dt="2021-11-12T18:57:58.032" v="2303"/>
          <ac:spMkLst>
            <pc:docMk/>
            <pc:sldMk cId="1535779949" sldId="345"/>
            <ac:spMk id="92" creationId="{3F26A910-B470-477F-BC95-51518F407506}"/>
          </ac:spMkLst>
        </pc:spChg>
        <pc:spChg chg="del mod">
          <ac:chgData name="Charles E Stubbs" userId="3c075a46-58f1-431d-bcda-181e3021a75e" providerId="ADAL" clId="{02EBB768-5AF0-4BDE-988A-3E9E0E594E0C}" dt="2021-11-12T18:59:04.902" v="2317"/>
          <ac:spMkLst>
            <pc:docMk/>
            <pc:sldMk cId="1535779949" sldId="345"/>
            <ac:spMk id="93" creationId="{93B03182-97B1-4555-A504-2B9083F7CE6E}"/>
          </ac:spMkLst>
        </pc:spChg>
        <pc:spChg chg="add del mod">
          <ac:chgData name="Charles E Stubbs" userId="3c075a46-58f1-431d-bcda-181e3021a75e" providerId="ADAL" clId="{02EBB768-5AF0-4BDE-988A-3E9E0E594E0C}" dt="2021-11-12T18:59:04.902" v="2317"/>
          <ac:spMkLst>
            <pc:docMk/>
            <pc:sldMk cId="1535779949" sldId="345"/>
            <ac:spMk id="95" creationId="{D66390F2-8B75-465D-9B55-49C51CE2877E}"/>
          </ac:spMkLst>
        </pc:spChg>
        <pc:spChg chg="mod">
          <ac:chgData name="Charles E Stubbs" userId="3c075a46-58f1-431d-bcda-181e3021a75e" providerId="ADAL" clId="{02EBB768-5AF0-4BDE-988A-3E9E0E594E0C}" dt="2021-11-12T19:01:47.757" v="2356" actId="164"/>
          <ac:spMkLst>
            <pc:docMk/>
            <pc:sldMk cId="1535779949" sldId="345"/>
            <ac:spMk id="96" creationId="{7E502140-08ED-4AC0-BBD6-723171FCE777}"/>
          </ac:spMkLst>
        </pc:spChg>
        <pc:spChg chg="add mod">
          <ac:chgData name="Charles E Stubbs" userId="3c075a46-58f1-431d-bcda-181e3021a75e" providerId="ADAL" clId="{02EBB768-5AF0-4BDE-988A-3E9E0E594E0C}" dt="2021-11-12T19:01:47.757" v="2356" actId="164"/>
          <ac:spMkLst>
            <pc:docMk/>
            <pc:sldMk cId="1535779949" sldId="345"/>
            <ac:spMk id="97" creationId="{1400D5A9-DCF3-4483-B37F-C30B8BBE5ACF}"/>
          </ac:spMkLst>
        </pc:spChg>
        <pc:spChg chg="mod">
          <ac:chgData name="Charles E Stubbs" userId="3c075a46-58f1-431d-bcda-181e3021a75e" providerId="ADAL" clId="{02EBB768-5AF0-4BDE-988A-3E9E0E594E0C}" dt="2021-11-12T19:01:51.393" v="2357"/>
          <ac:spMkLst>
            <pc:docMk/>
            <pc:sldMk cId="1535779949" sldId="345"/>
            <ac:spMk id="101" creationId="{A9D7CFBE-9FD6-477E-83F1-47F630B8BCA7}"/>
          </ac:spMkLst>
        </pc:spChg>
        <pc:spChg chg="mod">
          <ac:chgData name="Charles E Stubbs" userId="3c075a46-58f1-431d-bcda-181e3021a75e" providerId="ADAL" clId="{02EBB768-5AF0-4BDE-988A-3E9E0E594E0C}" dt="2021-11-12T19:01:51.393" v="2357"/>
          <ac:spMkLst>
            <pc:docMk/>
            <pc:sldMk cId="1535779949" sldId="345"/>
            <ac:spMk id="102" creationId="{F9CBE525-F83D-4277-B32C-2B5273808AE4}"/>
          </ac:spMkLst>
        </pc:spChg>
        <pc:spChg chg="mod">
          <ac:chgData name="Charles E Stubbs" userId="3c075a46-58f1-431d-bcda-181e3021a75e" providerId="ADAL" clId="{02EBB768-5AF0-4BDE-988A-3E9E0E594E0C}" dt="2021-11-12T19:01:51.393" v="2357"/>
          <ac:spMkLst>
            <pc:docMk/>
            <pc:sldMk cId="1535779949" sldId="345"/>
            <ac:spMk id="103" creationId="{894D0EE9-1D52-4710-8BD2-51E49FF1AE2D}"/>
          </ac:spMkLst>
        </pc:spChg>
        <pc:spChg chg="mod">
          <ac:chgData name="Charles E Stubbs" userId="3c075a46-58f1-431d-bcda-181e3021a75e" providerId="ADAL" clId="{02EBB768-5AF0-4BDE-988A-3E9E0E594E0C}" dt="2021-11-12T19:01:51.393" v="2357"/>
          <ac:spMkLst>
            <pc:docMk/>
            <pc:sldMk cId="1535779949" sldId="345"/>
            <ac:spMk id="104" creationId="{A6BCDA3E-EB3E-4180-A694-FBBB1C628C08}"/>
          </ac:spMkLst>
        </pc:spChg>
        <pc:spChg chg="mod">
          <ac:chgData name="Charles E Stubbs" userId="3c075a46-58f1-431d-bcda-181e3021a75e" providerId="ADAL" clId="{02EBB768-5AF0-4BDE-988A-3E9E0E594E0C}" dt="2021-11-12T19:01:51.393" v="2357"/>
          <ac:spMkLst>
            <pc:docMk/>
            <pc:sldMk cId="1535779949" sldId="345"/>
            <ac:spMk id="105" creationId="{98DC209A-3C92-4E01-9AE6-1F595E5A56E5}"/>
          </ac:spMkLst>
        </pc:spChg>
        <pc:spChg chg="mod">
          <ac:chgData name="Charles E Stubbs" userId="3c075a46-58f1-431d-bcda-181e3021a75e" providerId="ADAL" clId="{02EBB768-5AF0-4BDE-988A-3E9E0E594E0C}" dt="2021-11-12T19:01:51.393" v="2357"/>
          <ac:spMkLst>
            <pc:docMk/>
            <pc:sldMk cId="1535779949" sldId="345"/>
            <ac:spMk id="106" creationId="{7E9C8CF3-8C70-4876-8F17-ACE188492CAC}"/>
          </ac:spMkLst>
        </pc:spChg>
        <pc:spChg chg="mod">
          <ac:chgData name="Charles E Stubbs" userId="3c075a46-58f1-431d-bcda-181e3021a75e" providerId="ADAL" clId="{02EBB768-5AF0-4BDE-988A-3E9E0E594E0C}" dt="2021-11-12T19:01:51.393" v="2357"/>
          <ac:spMkLst>
            <pc:docMk/>
            <pc:sldMk cId="1535779949" sldId="345"/>
            <ac:spMk id="107" creationId="{0FC2FC5E-2E54-46D3-82F8-C17C5EC0A200}"/>
          </ac:spMkLst>
        </pc:spChg>
        <pc:spChg chg="mod">
          <ac:chgData name="Charles E Stubbs" userId="3c075a46-58f1-431d-bcda-181e3021a75e" providerId="ADAL" clId="{02EBB768-5AF0-4BDE-988A-3E9E0E594E0C}" dt="2021-11-12T19:01:51.393" v="2357"/>
          <ac:spMkLst>
            <pc:docMk/>
            <pc:sldMk cId="1535779949" sldId="345"/>
            <ac:spMk id="108" creationId="{0CCA9B4B-C074-47F4-AFE5-AE3EEA8D66BC}"/>
          </ac:spMkLst>
        </pc:spChg>
        <pc:spChg chg="mod">
          <ac:chgData name="Charles E Stubbs" userId="3c075a46-58f1-431d-bcda-181e3021a75e" providerId="ADAL" clId="{02EBB768-5AF0-4BDE-988A-3E9E0E594E0C}" dt="2021-11-12T19:01:51.393" v="2357"/>
          <ac:spMkLst>
            <pc:docMk/>
            <pc:sldMk cId="1535779949" sldId="345"/>
            <ac:spMk id="109" creationId="{AD06D9DF-AD5A-4FCE-9BF6-8F9660C160A6}"/>
          </ac:spMkLst>
        </pc:spChg>
        <pc:spChg chg="mod">
          <ac:chgData name="Charles E Stubbs" userId="3c075a46-58f1-431d-bcda-181e3021a75e" providerId="ADAL" clId="{02EBB768-5AF0-4BDE-988A-3E9E0E594E0C}" dt="2021-11-12T19:01:51.393" v="2357"/>
          <ac:spMkLst>
            <pc:docMk/>
            <pc:sldMk cId="1535779949" sldId="345"/>
            <ac:spMk id="113" creationId="{09931421-4B80-4034-ABDB-7B5FD0BA13AC}"/>
          </ac:spMkLst>
        </pc:spChg>
        <pc:spChg chg="mod topLvl">
          <ac:chgData name="Charles E Stubbs" userId="3c075a46-58f1-431d-bcda-181e3021a75e" providerId="ADAL" clId="{02EBB768-5AF0-4BDE-988A-3E9E0E594E0C}" dt="2021-11-12T19:01:47.757" v="2356" actId="164"/>
          <ac:spMkLst>
            <pc:docMk/>
            <pc:sldMk cId="1535779949" sldId="345"/>
            <ac:spMk id="116" creationId="{AE74016B-51FF-4E66-905A-CF83E454384C}"/>
          </ac:spMkLst>
        </pc:spChg>
        <pc:spChg chg="mod topLvl">
          <ac:chgData name="Charles E Stubbs" userId="3c075a46-58f1-431d-bcda-181e3021a75e" providerId="ADAL" clId="{02EBB768-5AF0-4BDE-988A-3E9E0E594E0C}" dt="2021-11-12T19:01:47.757" v="2356" actId="164"/>
          <ac:spMkLst>
            <pc:docMk/>
            <pc:sldMk cId="1535779949" sldId="345"/>
            <ac:spMk id="118" creationId="{FD51CD44-AB17-49A1-89FC-A2C14FDE2611}"/>
          </ac:spMkLst>
        </pc:spChg>
        <pc:spChg chg="mod topLvl">
          <ac:chgData name="Charles E Stubbs" userId="3c075a46-58f1-431d-bcda-181e3021a75e" providerId="ADAL" clId="{02EBB768-5AF0-4BDE-988A-3E9E0E594E0C}" dt="2021-11-12T19:01:47.757" v="2356" actId="164"/>
          <ac:spMkLst>
            <pc:docMk/>
            <pc:sldMk cId="1535779949" sldId="345"/>
            <ac:spMk id="119" creationId="{1A34A90D-59B9-47D5-9240-45FBFC7D52BE}"/>
          </ac:spMkLst>
        </pc:spChg>
        <pc:spChg chg="mod topLvl">
          <ac:chgData name="Charles E Stubbs" userId="3c075a46-58f1-431d-bcda-181e3021a75e" providerId="ADAL" clId="{02EBB768-5AF0-4BDE-988A-3E9E0E594E0C}" dt="2021-11-12T19:01:47.757" v="2356" actId="164"/>
          <ac:spMkLst>
            <pc:docMk/>
            <pc:sldMk cId="1535779949" sldId="345"/>
            <ac:spMk id="120" creationId="{FA504110-D603-42F7-8E3D-F2200DDD3B9D}"/>
          </ac:spMkLst>
        </pc:spChg>
        <pc:spChg chg="add del mod topLvl">
          <ac:chgData name="Charles E Stubbs" userId="3c075a46-58f1-431d-bcda-181e3021a75e" providerId="ADAL" clId="{02EBB768-5AF0-4BDE-988A-3E9E0E594E0C}" dt="2021-11-12T19:01:47.757" v="2356" actId="164"/>
          <ac:spMkLst>
            <pc:docMk/>
            <pc:sldMk cId="1535779949" sldId="345"/>
            <ac:spMk id="121" creationId="{1458FDCF-5755-4177-9A7F-91655FE3E899}"/>
          </ac:spMkLst>
        </pc:spChg>
        <pc:spChg chg="mod topLvl">
          <ac:chgData name="Charles E Stubbs" userId="3c075a46-58f1-431d-bcda-181e3021a75e" providerId="ADAL" clId="{02EBB768-5AF0-4BDE-988A-3E9E0E594E0C}" dt="2021-11-12T19:01:47.757" v="2356" actId="164"/>
          <ac:spMkLst>
            <pc:docMk/>
            <pc:sldMk cId="1535779949" sldId="345"/>
            <ac:spMk id="122" creationId="{31926C24-5C58-4046-BC60-E5729EEE1E51}"/>
          </ac:spMkLst>
        </pc:spChg>
        <pc:spChg chg="mod topLvl">
          <ac:chgData name="Charles E Stubbs" userId="3c075a46-58f1-431d-bcda-181e3021a75e" providerId="ADAL" clId="{02EBB768-5AF0-4BDE-988A-3E9E0E594E0C}" dt="2021-11-12T19:01:47.757" v="2356" actId="164"/>
          <ac:spMkLst>
            <pc:docMk/>
            <pc:sldMk cId="1535779949" sldId="345"/>
            <ac:spMk id="123" creationId="{6F2C1981-DDC8-40D2-AD8A-DEA9C8C678CE}"/>
          </ac:spMkLst>
        </pc:spChg>
        <pc:spChg chg="mod topLvl">
          <ac:chgData name="Charles E Stubbs" userId="3c075a46-58f1-431d-bcda-181e3021a75e" providerId="ADAL" clId="{02EBB768-5AF0-4BDE-988A-3E9E0E594E0C}" dt="2021-11-12T19:01:47.757" v="2356" actId="164"/>
          <ac:spMkLst>
            <pc:docMk/>
            <pc:sldMk cId="1535779949" sldId="345"/>
            <ac:spMk id="124" creationId="{942969DC-F015-47D9-A35E-7250FA429D3E}"/>
          </ac:spMkLst>
        </pc:spChg>
        <pc:spChg chg="add del mod topLvl">
          <ac:chgData name="Charles E Stubbs" userId="3c075a46-58f1-431d-bcda-181e3021a75e" providerId="ADAL" clId="{02EBB768-5AF0-4BDE-988A-3E9E0E594E0C}" dt="2021-11-12T18:59:38.621" v="2326" actId="478"/>
          <ac:spMkLst>
            <pc:docMk/>
            <pc:sldMk cId="1535779949" sldId="345"/>
            <ac:spMk id="125" creationId="{4C4B8C3F-97E8-4D23-B840-C70AD7DEF3B5}"/>
          </ac:spMkLst>
        </pc:spChg>
        <pc:spChg chg="add del mod topLvl">
          <ac:chgData name="Charles E Stubbs" userId="3c075a46-58f1-431d-bcda-181e3021a75e" providerId="ADAL" clId="{02EBB768-5AF0-4BDE-988A-3E9E0E594E0C}" dt="2021-11-12T18:59:32.700" v="2323" actId="478"/>
          <ac:spMkLst>
            <pc:docMk/>
            <pc:sldMk cId="1535779949" sldId="345"/>
            <ac:spMk id="126" creationId="{0E296591-CA69-460C-8178-82EDEC6B68DB}"/>
          </ac:spMkLst>
        </pc:spChg>
        <pc:spChg chg="mod">
          <ac:chgData name="Charles E Stubbs" userId="3c075a46-58f1-431d-bcda-181e3021a75e" providerId="ADAL" clId="{02EBB768-5AF0-4BDE-988A-3E9E0E594E0C}" dt="2021-11-12T19:00:33.549" v="2341" actId="207"/>
          <ac:spMkLst>
            <pc:docMk/>
            <pc:sldMk cId="1535779949" sldId="345"/>
            <ac:spMk id="129" creationId="{0920A331-AED8-4D26-8DE3-E72795FF515A}"/>
          </ac:spMkLst>
        </pc:spChg>
        <pc:spChg chg="del">
          <ac:chgData name="Charles E Stubbs" userId="3c075a46-58f1-431d-bcda-181e3021a75e" providerId="ADAL" clId="{02EBB768-5AF0-4BDE-988A-3E9E0E594E0C}" dt="2021-11-12T19:02:04.216" v="2361" actId="478"/>
          <ac:spMkLst>
            <pc:docMk/>
            <pc:sldMk cId="1535779949" sldId="345"/>
            <ac:spMk id="142" creationId="{5D2F036F-3102-49E5-8D19-213EC1A726AE}"/>
          </ac:spMkLst>
        </pc:spChg>
        <pc:spChg chg="del">
          <ac:chgData name="Charles E Stubbs" userId="3c075a46-58f1-431d-bcda-181e3021a75e" providerId="ADAL" clId="{02EBB768-5AF0-4BDE-988A-3E9E0E594E0C}" dt="2021-11-12T19:02:09.748" v="2363" actId="478"/>
          <ac:spMkLst>
            <pc:docMk/>
            <pc:sldMk cId="1535779949" sldId="345"/>
            <ac:spMk id="143" creationId="{4EE4EBF5-2502-4D2A-9A7B-62CB7A0BCA40}"/>
          </ac:spMkLst>
        </pc:spChg>
        <pc:spChg chg="mod ord">
          <ac:chgData name="Charles E Stubbs" userId="3c075a46-58f1-431d-bcda-181e3021a75e" providerId="ADAL" clId="{02EBB768-5AF0-4BDE-988A-3E9E0E594E0C}" dt="2021-11-12T21:43:43.281" v="4298" actId="171"/>
          <ac:spMkLst>
            <pc:docMk/>
            <pc:sldMk cId="1535779949" sldId="345"/>
            <ac:spMk id="148" creationId="{C8993D5D-CC4E-44F6-BC8B-B1AA3C2A3CB2}"/>
          </ac:spMkLst>
        </pc:spChg>
        <pc:spChg chg="mod ord">
          <ac:chgData name="Charles E Stubbs" userId="3c075a46-58f1-431d-bcda-181e3021a75e" providerId="ADAL" clId="{02EBB768-5AF0-4BDE-988A-3E9E0E594E0C}" dt="2021-11-12T21:43:33.305" v="4295" actId="170"/>
          <ac:spMkLst>
            <pc:docMk/>
            <pc:sldMk cId="1535779949" sldId="345"/>
            <ac:spMk id="149" creationId="{E9203E51-274C-47BB-A584-E6226D8ECA95}"/>
          </ac:spMkLst>
        </pc:spChg>
        <pc:spChg chg="mod ord">
          <ac:chgData name="Charles E Stubbs" userId="3c075a46-58f1-431d-bcda-181e3021a75e" providerId="ADAL" clId="{02EBB768-5AF0-4BDE-988A-3E9E0E594E0C}" dt="2021-11-12T21:43:43.281" v="4298" actId="171"/>
          <ac:spMkLst>
            <pc:docMk/>
            <pc:sldMk cId="1535779949" sldId="345"/>
            <ac:spMk id="150" creationId="{12591E0F-6644-4EDE-A089-988BA5432D67}"/>
          </ac:spMkLst>
        </pc:spChg>
        <pc:spChg chg="mod">
          <ac:chgData name="Charles E Stubbs" userId="3c075a46-58f1-431d-bcda-181e3021a75e" providerId="ADAL" clId="{02EBB768-5AF0-4BDE-988A-3E9E0E594E0C}" dt="2021-11-12T21:43:49.589" v="4300" actId="208"/>
          <ac:spMkLst>
            <pc:docMk/>
            <pc:sldMk cId="1535779949" sldId="345"/>
            <ac:spMk id="151" creationId="{17BCBF7D-8655-4FEC-984E-338BD6CD747F}"/>
          </ac:spMkLst>
        </pc:spChg>
        <pc:spChg chg="mod">
          <ac:chgData name="Charles E Stubbs" userId="3c075a46-58f1-431d-bcda-181e3021a75e" providerId="ADAL" clId="{02EBB768-5AF0-4BDE-988A-3E9E0E594E0C}" dt="2021-11-12T19:01:51.393" v="2357"/>
          <ac:spMkLst>
            <pc:docMk/>
            <pc:sldMk cId="1535779949" sldId="345"/>
            <ac:spMk id="154" creationId="{8815F145-07B1-4121-B472-8530A898257D}"/>
          </ac:spMkLst>
        </pc:spChg>
        <pc:spChg chg="add mod ord">
          <ac:chgData name="Charles E Stubbs" userId="3c075a46-58f1-431d-bcda-181e3021a75e" providerId="ADAL" clId="{02EBB768-5AF0-4BDE-988A-3E9E0E594E0C}" dt="2021-11-12T19:10:07.887" v="2444" actId="167"/>
          <ac:spMkLst>
            <pc:docMk/>
            <pc:sldMk cId="1535779949" sldId="345"/>
            <ac:spMk id="155" creationId="{23E0F36F-8AAA-4DB8-B9B8-66CC513613FA}"/>
          </ac:spMkLst>
        </pc:spChg>
        <pc:spChg chg="mod">
          <ac:chgData name="Charles E Stubbs" userId="3c075a46-58f1-431d-bcda-181e3021a75e" providerId="ADAL" clId="{02EBB768-5AF0-4BDE-988A-3E9E0E594E0C}" dt="2021-11-12T15:41:10.194" v="539" actId="20577"/>
          <ac:spMkLst>
            <pc:docMk/>
            <pc:sldMk cId="1535779949" sldId="345"/>
            <ac:spMk id="160" creationId="{B255958D-C0EF-4201-8DD3-32AF85EDF2E9}"/>
          </ac:spMkLst>
        </pc:spChg>
        <pc:spChg chg="mod">
          <ac:chgData name="Charles E Stubbs" userId="3c075a46-58f1-431d-bcda-181e3021a75e" providerId="ADAL" clId="{02EBB768-5AF0-4BDE-988A-3E9E0E594E0C}" dt="2021-11-12T20:51:48.812" v="3145"/>
          <ac:spMkLst>
            <pc:docMk/>
            <pc:sldMk cId="1535779949" sldId="345"/>
            <ac:spMk id="163" creationId="{88A56E5E-1D38-4D64-9B8D-25339B6737C8}"/>
          </ac:spMkLst>
        </pc:spChg>
        <pc:spChg chg="mod">
          <ac:chgData name="Charles E Stubbs" userId="3c075a46-58f1-431d-bcda-181e3021a75e" providerId="ADAL" clId="{02EBB768-5AF0-4BDE-988A-3E9E0E594E0C}" dt="2021-11-12T20:51:48.812" v="3145"/>
          <ac:spMkLst>
            <pc:docMk/>
            <pc:sldMk cId="1535779949" sldId="345"/>
            <ac:spMk id="164" creationId="{61FBE11F-31E4-4AC2-BCA7-7D6DCB7F8018}"/>
          </ac:spMkLst>
        </pc:spChg>
        <pc:spChg chg="mod">
          <ac:chgData name="Charles E Stubbs" userId="3c075a46-58f1-431d-bcda-181e3021a75e" providerId="ADAL" clId="{02EBB768-5AF0-4BDE-988A-3E9E0E594E0C}" dt="2021-11-12T20:51:48.812" v="3145"/>
          <ac:spMkLst>
            <pc:docMk/>
            <pc:sldMk cId="1535779949" sldId="345"/>
            <ac:spMk id="165" creationId="{1FC9D336-105F-4014-8FE7-8083E02C232F}"/>
          </ac:spMkLst>
        </pc:spChg>
        <pc:spChg chg="mod">
          <ac:chgData name="Charles E Stubbs" userId="3c075a46-58f1-431d-bcda-181e3021a75e" providerId="ADAL" clId="{02EBB768-5AF0-4BDE-988A-3E9E0E594E0C}" dt="2021-11-12T20:51:48.812" v="3145"/>
          <ac:spMkLst>
            <pc:docMk/>
            <pc:sldMk cId="1535779949" sldId="345"/>
            <ac:spMk id="166" creationId="{097F46F7-C86A-450A-9F31-EE0FB3FE4A94}"/>
          </ac:spMkLst>
        </pc:spChg>
        <pc:spChg chg="mod">
          <ac:chgData name="Charles E Stubbs" userId="3c075a46-58f1-431d-bcda-181e3021a75e" providerId="ADAL" clId="{02EBB768-5AF0-4BDE-988A-3E9E0E594E0C}" dt="2021-11-12T20:51:48.812" v="3145"/>
          <ac:spMkLst>
            <pc:docMk/>
            <pc:sldMk cId="1535779949" sldId="345"/>
            <ac:spMk id="167" creationId="{C1925D43-41E6-4B89-B1F2-8DAA41E64A0B}"/>
          </ac:spMkLst>
        </pc:spChg>
        <pc:spChg chg="mod">
          <ac:chgData name="Charles E Stubbs" userId="3c075a46-58f1-431d-bcda-181e3021a75e" providerId="ADAL" clId="{02EBB768-5AF0-4BDE-988A-3E9E0E594E0C}" dt="2021-11-12T20:51:48.812" v="3145"/>
          <ac:spMkLst>
            <pc:docMk/>
            <pc:sldMk cId="1535779949" sldId="345"/>
            <ac:spMk id="168" creationId="{69A06EEC-BD4D-4991-B320-FDE558EF748B}"/>
          </ac:spMkLst>
        </pc:spChg>
        <pc:spChg chg="mod">
          <ac:chgData name="Charles E Stubbs" userId="3c075a46-58f1-431d-bcda-181e3021a75e" providerId="ADAL" clId="{02EBB768-5AF0-4BDE-988A-3E9E0E594E0C}" dt="2021-11-12T20:51:48.812" v="3145"/>
          <ac:spMkLst>
            <pc:docMk/>
            <pc:sldMk cId="1535779949" sldId="345"/>
            <ac:spMk id="169" creationId="{A4B8540B-7E52-4D65-96BC-70EB07EF824D}"/>
          </ac:spMkLst>
        </pc:spChg>
        <pc:spChg chg="mod">
          <ac:chgData name="Charles E Stubbs" userId="3c075a46-58f1-431d-bcda-181e3021a75e" providerId="ADAL" clId="{02EBB768-5AF0-4BDE-988A-3E9E0E594E0C}" dt="2021-11-12T20:51:48.812" v="3145"/>
          <ac:spMkLst>
            <pc:docMk/>
            <pc:sldMk cId="1535779949" sldId="345"/>
            <ac:spMk id="170" creationId="{E8C3A97F-839B-43FD-B6A3-EFF70983FD86}"/>
          </ac:spMkLst>
        </pc:spChg>
        <pc:spChg chg="mod">
          <ac:chgData name="Charles E Stubbs" userId="3c075a46-58f1-431d-bcda-181e3021a75e" providerId="ADAL" clId="{02EBB768-5AF0-4BDE-988A-3E9E0E594E0C}" dt="2021-11-12T20:51:48.812" v="3145"/>
          <ac:spMkLst>
            <pc:docMk/>
            <pc:sldMk cId="1535779949" sldId="345"/>
            <ac:spMk id="171" creationId="{27B0AB85-DD84-4201-BD2A-DCF82D2E1E49}"/>
          </ac:spMkLst>
        </pc:spChg>
        <pc:grpChg chg="mod">
          <ac:chgData name="Charles E Stubbs" userId="3c075a46-58f1-431d-bcda-181e3021a75e" providerId="ADAL" clId="{02EBB768-5AF0-4BDE-988A-3E9E0E594E0C}" dt="2021-11-12T20:51:47.202" v="3144" actId="1076"/>
          <ac:grpSpMkLst>
            <pc:docMk/>
            <pc:sldMk cId="1535779949" sldId="345"/>
            <ac:grpSpMk id="20" creationId="{A72006E3-766F-4179-BA4D-AB8FE7CE6E94}"/>
          </ac:grpSpMkLst>
        </pc:grpChg>
        <pc:grpChg chg="add mod">
          <ac:chgData name="Charles E Stubbs" userId="3c075a46-58f1-431d-bcda-181e3021a75e" providerId="ADAL" clId="{02EBB768-5AF0-4BDE-988A-3E9E0E594E0C}" dt="2021-11-12T19:02:18.979" v="2367" actId="1036"/>
          <ac:grpSpMkLst>
            <pc:docMk/>
            <pc:sldMk cId="1535779949" sldId="345"/>
            <ac:grpSpMk id="45" creationId="{72FE2103-DCD0-4C3C-82C5-B51D6086D6C6}"/>
          </ac:grpSpMkLst>
        </pc:grpChg>
        <pc:grpChg chg="add mod">
          <ac:chgData name="Charles E Stubbs" userId="3c075a46-58f1-431d-bcda-181e3021a75e" providerId="ADAL" clId="{02EBB768-5AF0-4BDE-988A-3E9E0E594E0C}" dt="2021-11-12T19:02:16.397" v="2366" actId="1036"/>
          <ac:grpSpMkLst>
            <pc:docMk/>
            <pc:sldMk cId="1535779949" sldId="345"/>
            <ac:grpSpMk id="100" creationId="{494F2064-B042-4B85-86F7-BDC6BBF6D67E}"/>
          </ac:grpSpMkLst>
        </pc:grpChg>
        <pc:grpChg chg="del">
          <ac:chgData name="Charles E Stubbs" userId="3c075a46-58f1-431d-bcda-181e3021a75e" providerId="ADAL" clId="{02EBB768-5AF0-4BDE-988A-3E9E0E594E0C}" dt="2021-11-12T18:55:54.397" v="2285" actId="165"/>
          <ac:grpSpMkLst>
            <pc:docMk/>
            <pc:sldMk cId="1535779949" sldId="345"/>
            <ac:grpSpMk id="111" creationId="{46F892FE-F166-41FB-B766-36069412481F}"/>
          </ac:grpSpMkLst>
        </pc:grpChg>
        <pc:grpChg chg="del mod topLvl">
          <ac:chgData name="Charles E Stubbs" userId="3c075a46-58f1-431d-bcda-181e3021a75e" providerId="ADAL" clId="{02EBB768-5AF0-4BDE-988A-3E9E0E594E0C}" dt="2021-11-12T18:56:15.805" v="2286" actId="165"/>
          <ac:grpSpMkLst>
            <pc:docMk/>
            <pc:sldMk cId="1535779949" sldId="345"/>
            <ac:grpSpMk id="112" creationId="{5FA49BF9-1E8C-4423-AD56-75260D00C0B2}"/>
          </ac:grpSpMkLst>
        </pc:grpChg>
        <pc:grpChg chg="del mod topLvl">
          <ac:chgData name="Charles E Stubbs" userId="3c075a46-58f1-431d-bcda-181e3021a75e" providerId="ADAL" clId="{02EBB768-5AF0-4BDE-988A-3E9E0E594E0C}" dt="2021-11-12T18:56:27.424" v="2288" actId="165"/>
          <ac:grpSpMkLst>
            <pc:docMk/>
            <pc:sldMk cId="1535779949" sldId="345"/>
            <ac:grpSpMk id="117" creationId="{09A0CCDE-8E90-4645-BAE0-25E4E166CEFA}"/>
          </ac:grpSpMkLst>
        </pc:grpChg>
        <pc:grpChg chg="del">
          <ac:chgData name="Charles E Stubbs" userId="3c075a46-58f1-431d-bcda-181e3021a75e" providerId="ADAL" clId="{02EBB768-5AF0-4BDE-988A-3E9E0E594E0C}" dt="2021-11-12T19:02:01.808" v="2360" actId="478"/>
          <ac:grpSpMkLst>
            <pc:docMk/>
            <pc:sldMk cId="1535779949" sldId="345"/>
            <ac:grpSpMk id="130" creationId="{4AEFF8B8-80CA-408C-91D2-C448EDA5104D}"/>
          </ac:grpSpMkLst>
        </pc:grpChg>
        <pc:grpChg chg="add mod">
          <ac:chgData name="Charles E Stubbs" userId="3c075a46-58f1-431d-bcda-181e3021a75e" providerId="ADAL" clId="{02EBB768-5AF0-4BDE-988A-3E9E0E594E0C}" dt="2021-11-12T20:52:04.823" v="3147" actId="1076"/>
          <ac:grpSpMkLst>
            <pc:docMk/>
            <pc:sldMk cId="1535779949" sldId="345"/>
            <ac:grpSpMk id="156" creationId="{44620D29-9727-4526-B7F5-30E7E70500D5}"/>
          </ac:grpSpMkLst>
        </pc:grpChg>
        <pc:grpChg chg="mod">
          <ac:chgData name="Charles E Stubbs" userId="3c075a46-58f1-431d-bcda-181e3021a75e" providerId="ADAL" clId="{02EBB768-5AF0-4BDE-988A-3E9E0E594E0C}" dt="2021-11-12T20:51:48.812" v="3145"/>
          <ac:grpSpMkLst>
            <pc:docMk/>
            <pc:sldMk cId="1535779949" sldId="345"/>
            <ac:grpSpMk id="157" creationId="{ED9D9F8A-A934-47BD-B8AC-0DA6FD00C1A4}"/>
          </ac:grpSpMkLst>
        </pc:grpChg>
        <pc:grpChg chg="mod">
          <ac:chgData name="Charles E Stubbs" userId="3c075a46-58f1-431d-bcda-181e3021a75e" providerId="ADAL" clId="{02EBB768-5AF0-4BDE-988A-3E9E0E594E0C}" dt="2021-11-12T20:51:48.812" v="3145"/>
          <ac:grpSpMkLst>
            <pc:docMk/>
            <pc:sldMk cId="1535779949" sldId="345"/>
            <ac:grpSpMk id="161" creationId="{A41DD409-CCF4-4C50-8472-CC101FFBA44B}"/>
          </ac:grpSpMkLst>
        </pc:grpChg>
        <pc:grpChg chg="mod">
          <ac:chgData name="Charles E Stubbs" userId="3c075a46-58f1-431d-bcda-181e3021a75e" providerId="ADAL" clId="{02EBB768-5AF0-4BDE-988A-3E9E0E594E0C}" dt="2021-11-12T20:51:48.812" v="3145"/>
          <ac:grpSpMkLst>
            <pc:docMk/>
            <pc:sldMk cId="1535779949" sldId="345"/>
            <ac:grpSpMk id="162" creationId="{A669AB83-BB10-4748-AB06-F3F7ED5DD720}"/>
          </ac:grpSpMkLst>
        </pc:grpChg>
        <pc:cxnChg chg="del mod topLvl">
          <ac:chgData name="Charles E Stubbs" userId="3c075a46-58f1-431d-bcda-181e3021a75e" providerId="ADAL" clId="{02EBB768-5AF0-4BDE-988A-3E9E0E594E0C}" dt="2021-11-12T19:00:10.719" v="2337" actId="478"/>
          <ac:cxnSpMkLst>
            <pc:docMk/>
            <pc:sldMk cId="1535779949" sldId="345"/>
            <ac:cxnSpMk id="114" creationId="{14EEBE12-7B6E-4654-90BA-6BEA3E8D2FB2}"/>
          </ac:cxnSpMkLst>
        </pc:cxnChg>
        <pc:cxnChg chg="del mod topLvl">
          <ac:chgData name="Charles E Stubbs" userId="3c075a46-58f1-431d-bcda-181e3021a75e" providerId="ADAL" clId="{02EBB768-5AF0-4BDE-988A-3E9E0E594E0C}" dt="2021-11-12T19:00:10.719" v="2337" actId="478"/>
          <ac:cxnSpMkLst>
            <pc:docMk/>
            <pc:sldMk cId="1535779949" sldId="345"/>
            <ac:cxnSpMk id="115" creationId="{93B9F7B3-DA37-4CBC-BF6E-27F2F57D5965}"/>
          </ac:cxnSpMkLst>
        </pc:cxnChg>
        <pc:cxnChg chg="add del mod topLvl">
          <ac:chgData name="Charles E Stubbs" userId="3c075a46-58f1-431d-bcda-181e3021a75e" providerId="ADAL" clId="{02EBB768-5AF0-4BDE-988A-3E9E0E594E0C}" dt="2021-11-12T18:59:36.172" v="2325" actId="478"/>
          <ac:cxnSpMkLst>
            <pc:docMk/>
            <pc:sldMk cId="1535779949" sldId="345"/>
            <ac:cxnSpMk id="127" creationId="{AE83DF23-9C4D-4F96-A2C0-FC665C008968}"/>
          </ac:cxnSpMkLst>
        </pc:cxnChg>
        <pc:cxnChg chg="add del mod topLvl">
          <ac:chgData name="Charles E Stubbs" userId="3c075a46-58f1-431d-bcda-181e3021a75e" providerId="ADAL" clId="{02EBB768-5AF0-4BDE-988A-3E9E0E594E0C}" dt="2021-11-12T19:00:10.719" v="2337" actId="478"/>
          <ac:cxnSpMkLst>
            <pc:docMk/>
            <pc:sldMk cId="1535779949" sldId="345"/>
            <ac:cxnSpMk id="128" creationId="{78995EA1-5A20-45B3-837C-72404A52A33C}"/>
          </ac:cxnSpMkLst>
        </pc:cxnChg>
        <pc:cxnChg chg="del mod">
          <ac:chgData name="Charles E Stubbs" userId="3c075a46-58f1-431d-bcda-181e3021a75e" providerId="ADAL" clId="{02EBB768-5AF0-4BDE-988A-3E9E0E594E0C}" dt="2021-11-12T19:02:07.599" v="2362" actId="478"/>
          <ac:cxnSpMkLst>
            <pc:docMk/>
            <pc:sldMk cId="1535779949" sldId="345"/>
            <ac:cxnSpMk id="144" creationId="{798E44F8-F8F3-422F-BF7F-ED3AB5AA0F99}"/>
          </ac:cxnSpMkLst>
        </pc:cxnChg>
        <pc:cxnChg chg="del mod">
          <ac:chgData name="Charles E Stubbs" userId="3c075a46-58f1-431d-bcda-181e3021a75e" providerId="ADAL" clId="{02EBB768-5AF0-4BDE-988A-3E9E0E594E0C}" dt="2021-11-12T19:02:07.599" v="2362" actId="478"/>
          <ac:cxnSpMkLst>
            <pc:docMk/>
            <pc:sldMk cId="1535779949" sldId="345"/>
            <ac:cxnSpMk id="145" creationId="{BFEA479B-E68A-4199-9714-DC2C0422C9FE}"/>
          </ac:cxnSpMkLst>
        </pc:cxnChg>
      </pc:sldChg>
      <pc:sldChg chg="addSp delSp modSp mod modNotesTx">
        <pc:chgData name="Charles E Stubbs" userId="3c075a46-58f1-431d-bcda-181e3021a75e" providerId="ADAL" clId="{02EBB768-5AF0-4BDE-988A-3E9E0E594E0C}" dt="2021-11-12T21:49:46.728" v="4492" actId="6549"/>
        <pc:sldMkLst>
          <pc:docMk/>
          <pc:sldMk cId="3711068535" sldId="346"/>
        </pc:sldMkLst>
        <pc:spChg chg="mod">
          <ac:chgData name="Charles E Stubbs" userId="3c075a46-58f1-431d-bcda-181e3021a75e" providerId="ADAL" clId="{02EBB768-5AF0-4BDE-988A-3E9E0E594E0C}" dt="2021-11-12T21:46:25.384" v="4459" actId="20577"/>
          <ac:spMkLst>
            <pc:docMk/>
            <pc:sldMk cId="3711068535" sldId="346"/>
            <ac:spMk id="15" creationId="{28380420-C1BE-44BE-891A-04019540ED6F}"/>
          </ac:spMkLst>
        </pc:spChg>
        <pc:spChg chg="add del mod ord">
          <ac:chgData name="Charles E Stubbs" userId="3c075a46-58f1-431d-bcda-181e3021a75e" providerId="ADAL" clId="{02EBB768-5AF0-4BDE-988A-3E9E0E594E0C}" dt="2021-11-12T19:05:37.312" v="2388"/>
          <ac:spMkLst>
            <pc:docMk/>
            <pc:sldMk cId="3711068535" sldId="346"/>
            <ac:spMk id="29" creationId="{198740CE-1171-4844-A0E5-EE325685C94F}"/>
          </ac:spMkLst>
        </pc:spChg>
        <pc:spChg chg="add del mod">
          <ac:chgData name="Charles E Stubbs" userId="3c075a46-58f1-431d-bcda-181e3021a75e" providerId="ADAL" clId="{02EBB768-5AF0-4BDE-988A-3E9E0E594E0C}" dt="2021-11-12T19:06:07.271" v="2394"/>
          <ac:spMkLst>
            <pc:docMk/>
            <pc:sldMk cId="3711068535" sldId="346"/>
            <ac:spMk id="30" creationId="{D4BC4490-DCCE-4F04-B6C2-4CF303EED2D7}"/>
          </ac:spMkLst>
        </pc:spChg>
        <pc:spChg chg="del">
          <ac:chgData name="Charles E Stubbs" userId="3c075a46-58f1-431d-bcda-181e3021a75e" providerId="ADAL" clId="{02EBB768-5AF0-4BDE-988A-3E9E0E594E0C}" dt="2021-11-12T19:02:43.244" v="2368" actId="478"/>
          <ac:spMkLst>
            <pc:docMk/>
            <pc:sldMk cId="3711068535" sldId="346"/>
            <ac:spMk id="42" creationId="{CFC85434-A50F-4DFE-B9C2-10E078088B8B}"/>
          </ac:spMkLst>
        </pc:spChg>
        <pc:spChg chg="mod topLvl">
          <ac:chgData name="Charles E Stubbs" userId="3c075a46-58f1-431d-bcda-181e3021a75e" providerId="ADAL" clId="{02EBB768-5AF0-4BDE-988A-3E9E0E594E0C}" dt="2021-11-12T19:02:53.987" v="2369" actId="165"/>
          <ac:spMkLst>
            <pc:docMk/>
            <pc:sldMk cId="3711068535" sldId="346"/>
            <ac:spMk id="43" creationId="{9F84B7FB-665F-46DB-A00A-5385A0152BCC}"/>
          </ac:spMkLst>
        </pc:spChg>
        <pc:spChg chg="mod">
          <ac:chgData name="Charles E Stubbs" userId="3c075a46-58f1-431d-bcda-181e3021a75e" providerId="ADAL" clId="{02EBB768-5AF0-4BDE-988A-3E9E0E594E0C}" dt="2021-11-12T19:02:53.987" v="2369" actId="165"/>
          <ac:spMkLst>
            <pc:docMk/>
            <pc:sldMk cId="3711068535" sldId="346"/>
            <ac:spMk id="45" creationId="{831093F9-ADAA-4AE1-9B6F-C32080EAC341}"/>
          </ac:spMkLst>
        </pc:spChg>
        <pc:spChg chg="mod">
          <ac:chgData name="Charles E Stubbs" userId="3c075a46-58f1-431d-bcda-181e3021a75e" providerId="ADAL" clId="{02EBB768-5AF0-4BDE-988A-3E9E0E594E0C}" dt="2021-11-12T19:02:53.987" v="2369" actId="165"/>
          <ac:spMkLst>
            <pc:docMk/>
            <pc:sldMk cId="3711068535" sldId="346"/>
            <ac:spMk id="46" creationId="{08040A24-1BA2-41B8-A43A-255464377DF3}"/>
          </ac:spMkLst>
        </pc:spChg>
        <pc:spChg chg="mod">
          <ac:chgData name="Charles E Stubbs" userId="3c075a46-58f1-431d-bcda-181e3021a75e" providerId="ADAL" clId="{02EBB768-5AF0-4BDE-988A-3E9E0E594E0C}" dt="2021-11-12T19:02:53.987" v="2369" actId="165"/>
          <ac:spMkLst>
            <pc:docMk/>
            <pc:sldMk cId="3711068535" sldId="346"/>
            <ac:spMk id="47" creationId="{3DC88171-CB7C-43A2-9AAF-1B08CC6D642F}"/>
          </ac:spMkLst>
        </pc:spChg>
        <pc:spChg chg="mod">
          <ac:chgData name="Charles E Stubbs" userId="3c075a46-58f1-431d-bcda-181e3021a75e" providerId="ADAL" clId="{02EBB768-5AF0-4BDE-988A-3E9E0E594E0C}" dt="2021-11-12T19:02:53.987" v="2369" actId="165"/>
          <ac:spMkLst>
            <pc:docMk/>
            <pc:sldMk cId="3711068535" sldId="346"/>
            <ac:spMk id="48" creationId="{E053117E-CA54-4995-84FA-1C0C085E7CF0}"/>
          </ac:spMkLst>
        </pc:spChg>
        <pc:spChg chg="del mod topLvl">
          <ac:chgData name="Charles E Stubbs" userId="3c075a46-58f1-431d-bcda-181e3021a75e" providerId="ADAL" clId="{02EBB768-5AF0-4BDE-988A-3E9E0E594E0C}" dt="2021-11-12T19:03:17.454" v="2371" actId="478"/>
          <ac:spMkLst>
            <pc:docMk/>
            <pc:sldMk cId="3711068535" sldId="346"/>
            <ac:spMk id="54" creationId="{3003308E-5CCB-4562-B4A6-7C73CA6D5436}"/>
          </ac:spMkLst>
        </pc:spChg>
        <pc:spChg chg="mod topLvl">
          <ac:chgData name="Charles E Stubbs" userId="3c075a46-58f1-431d-bcda-181e3021a75e" providerId="ADAL" clId="{02EBB768-5AF0-4BDE-988A-3E9E0E594E0C}" dt="2021-11-12T19:06:36.854" v="2398" actId="164"/>
          <ac:spMkLst>
            <pc:docMk/>
            <pc:sldMk cId="3711068535" sldId="346"/>
            <ac:spMk id="55" creationId="{14F8B1AB-4C77-459D-8CAD-862F02E92572}"/>
          </ac:spMkLst>
        </pc:spChg>
        <pc:spChg chg="mod topLvl">
          <ac:chgData name="Charles E Stubbs" userId="3c075a46-58f1-431d-bcda-181e3021a75e" providerId="ADAL" clId="{02EBB768-5AF0-4BDE-988A-3E9E0E594E0C}" dt="2021-11-12T19:06:36.854" v="2398" actId="164"/>
          <ac:spMkLst>
            <pc:docMk/>
            <pc:sldMk cId="3711068535" sldId="346"/>
            <ac:spMk id="56" creationId="{6221FC1C-8FBB-4862-8126-A9A045E38754}"/>
          </ac:spMkLst>
        </pc:spChg>
        <pc:spChg chg="mod topLvl">
          <ac:chgData name="Charles E Stubbs" userId="3c075a46-58f1-431d-bcda-181e3021a75e" providerId="ADAL" clId="{02EBB768-5AF0-4BDE-988A-3E9E0E594E0C}" dt="2021-11-12T19:06:36.854" v="2398" actId="164"/>
          <ac:spMkLst>
            <pc:docMk/>
            <pc:sldMk cId="3711068535" sldId="346"/>
            <ac:spMk id="57" creationId="{B2A7D446-ED4D-4C85-9009-DEA5E6B99F68}"/>
          </ac:spMkLst>
        </pc:spChg>
        <pc:spChg chg="del mod topLvl">
          <ac:chgData name="Charles E Stubbs" userId="3c075a46-58f1-431d-bcda-181e3021a75e" providerId="ADAL" clId="{02EBB768-5AF0-4BDE-988A-3E9E0E594E0C}" dt="2021-11-12T19:06:24.670" v="2395" actId="478"/>
          <ac:spMkLst>
            <pc:docMk/>
            <pc:sldMk cId="3711068535" sldId="346"/>
            <ac:spMk id="63" creationId="{F0CFA8C7-B5E4-4B73-A1A1-F3FF10651C3E}"/>
          </ac:spMkLst>
        </pc:spChg>
        <pc:spChg chg="mod topLvl">
          <ac:chgData name="Charles E Stubbs" userId="3c075a46-58f1-431d-bcda-181e3021a75e" providerId="ADAL" clId="{02EBB768-5AF0-4BDE-988A-3E9E0E594E0C}" dt="2021-11-12T19:02:53.987" v="2369" actId="165"/>
          <ac:spMkLst>
            <pc:docMk/>
            <pc:sldMk cId="3711068535" sldId="346"/>
            <ac:spMk id="66" creationId="{5B1A2E66-C10D-4083-BC80-DE816A10F558}"/>
          </ac:spMkLst>
        </pc:spChg>
        <pc:spChg chg="mod">
          <ac:chgData name="Charles E Stubbs" userId="3c075a46-58f1-431d-bcda-181e3021a75e" providerId="ADAL" clId="{02EBB768-5AF0-4BDE-988A-3E9E0E594E0C}" dt="2021-11-12T15:40:59.092" v="512" actId="20577"/>
          <ac:spMkLst>
            <pc:docMk/>
            <pc:sldMk cId="3711068535" sldId="346"/>
            <ac:spMk id="74" creationId="{90C880DF-D39D-4F2A-BDD8-06526DDF0362}"/>
          </ac:spMkLst>
        </pc:spChg>
        <pc:spChg chg="add del mod">
          <ac:chgData name="Charles E Stubbs" userId="3c075a46-58f1-431d-bcda-181e3021a75e" providerId="ADAL" clId="{02EBB768-5AF0-4BDE-988A-3E9E0E594E0C}" dt="2021-11-12T19:05:37.312" v="2388"/>
          <ac:spMkLst>
            <pc:docMk/>
            <pc:sldMk cId="3711068535" sldId="346"/>
            <ac:spMk id="97" creationId="{92489907-9A66-4016-9209-7B9335CAD852}"/>
          </ac:spMkLst>
        </pc:spChg>
        <pc:spChg chg="del mod">
          <ac:chgData name="Charles E Stubbs" userId="3c075a46-58f1-431d-bcda-181e3021a75e" providerId="ADAL" clId="{02EBB768-5AF0-4BDE-988A-3E9E0E594E0C}" dt="2021-11-12T19:06:07.271" v="2394"/>
          <ac:spMkLst>
            <pc:docMk/>
            <pc:sldMk cId="3711068535" sldId="346"/>
            <ac:spMk id="98" creationId="{AA3D3FFB-CE4A-46AC-8B18-93E5E69522E8}"/>
          </ac:spMkLst>
        </pc:spChg>
        <pc:spChg chg="mod">
          <ac:chgData name="Charles E Stubbs" userId="3c075a46-58f1-431d-bcda-181e3021a75e" providerId="ADAL" clId="{02EBB768-5AF0-4BDE-988A-3E9E0E594E0C}" dt="2021-11-12T19:06:36.854" v="2398" actId="164"/>
          <ac:spMkLst>
            <pc:docMk/>
            <pc:sldMk cId="3711068535" sldId="346"/>
            <ac:spMk id="100" creationId="{D0975C35-E3B8-45E4-9473-A37FC2D52AEE}"/>
          </ac:spMkLst>
        </pc:spChg>
        <pc:spChg chg="add del mod">
          <ac:chgData name="Charles E Stubbs" userId="3c075a46-58f1-431d-bcda-181e3021a75e" providerId="ADAL" clId="{02EBB768-5AF0-4BDE-988A-3E9E0E594E0C}" dt="2021-11-12T19:06:40.377" v="2400" actId="478"/>
          <ac:spMkLst>
            <pc:docMk/>
            <pc:sldMk cId="3711068535" sldId="346"/>
            <ac:spMk id="102" creationId="{EFEBB93C-885D-4927-8C48-28D6887927BD}"/>
          </ac:spMkLst>
        </pc:spChg>
        <pc:spChg chg="mod">
          <ac:chgData name="Charles E Stubbs" userId="3c075a46-58f1-431d-bcda-181e3021a75e" providerId="ADAL" clId="{02EBB768-5AF0-4BDE-988A-3E9E0E594E0C}" dt="2021-11-12T19:06:42.387" v="2401"/>
          <ac:spMkLst>
            <pc:docMk/>
            <pc:sldMk cId="3711068535" sldId="346"/>
            <ac:spMk id="104" creationId="{BA255135-4B8A-4853-A5A7-C5F2FF8A2519}"/>
          </ac:spMkLst>
        </pc:spChg>
        <pc:spChg chg="mod">
          <ac:chgData name="Charles E Stubbs" userId="3c075a46-58f1-431d-bcda-181e3021a75e" providerId="ADAL" clId="{02EBB768-5AF0-4BDE-988A-3E9E0E594E0C}" dt="2021-11-12T19:06:42.387" v="2401"/>
          <ac:spMkLst>
            <pc:docMk/>
            <pc:sldMk cId="3711068535" sldId="346"/>
            <ac:spMk id="105" creationId="{9309D26B-52E1-4301-A5C6-8525904AE470}"/>
          </ac:spMkLst>
        </pc:spChg>
        <pc:spChg chg="mod">
          <ac:chgData name="Charles E Stubbs" userId="3c075a46-58f1-431d-bcda-181e3021a75e" providerId="ADAL" clId="{02EBB768-5AF0-4BDE-988A-3E9E0E594E0C}" dt="2021-11-12T19:06:42.387" v="2401"/>
          <ac:spMkLst>
            <pc:docMk/>
            <pc:sldMk cId="3711068535" sldId="346"/>
            <ac:spMk id="106" creationId="{B55BAE77-8406-4620-8CDF-1A96EA72D455}"/>
          </ac:spMkLst>
        </pc:spChg>
        <pc:spChg chg="mod">
          <ac:chgData name="Charles E Stubbs" userId="3c075a46-58f1-431d-bcda-181e3021a75e" providerId="ADAL" clId="{02EBB768-5AF0-4BDE-988A-3E9E0E594E0C}" dt="2021-11-12T19:06:42.387" v="2401"/>
          <ac:spMkLst>
            <pc:docMk/>
            <pc:sldMk cId="3711068535" sldId="346"/>
            <ac:spMk id="107" creationId="{0371491A-A8A0-4448-9589-07CB373EADC0}"/>
          </ac:spMkLst>
        </pc:spChg>
        <pc:spChg chg="add del mod ord">
          <ac:chgData name="Charles E Stubbs" userId="3c075a46-58f1-431d-bcda-181e3021a75e" providerId="ADAL" clId="{02EBB768-5AF0-4BDE-988A-3E9E0E594E0C}" dt="2021-11-12T19:09:21.897" v="2438"/>
          <ac:spMkLst>
            <pc:docMk/>
            <pc:sldMk cId="3711068535" sldId="346"/>
            <ac:spMk id="146" creationId="{8F353CBD-0E90-4792-ACD4-A8CD547C4DAB}"/>
          </ac:spMkLst>
        </pc:spChg>
        <pc:spChg chg="add del mod ord">
          <ac:chgData name="Charles E Stubbs" userId="3c075a46-58f1-431d-bcda-181e3021a75e" providerId="ADAL" clId="{02EBB768-5AF0-4BDE-988A-3E9E0E594E0C}" dt="2021-11-12T19:09:21.897" v="2438"/>
          <ac:spMkLst>
            <pc:docMk/>
            <pc:sldMk cId="3711068535" sldId="346"/>
            <ac:spMk id="147" creationId="{F19E44A8-9DB0-4B3D-A2E7-5235484070F8}"/>
          </ac:spMkLst>
        </pc:spChg>
        <pc:spChg chg="add del mod ord">
          <ac:chgData name="Charles E Stubbs" userId="3c075a46-58f1-431d-bcda-181e3021a75e" providerId="ADAL" clId="{02EBB768-5AF0-4BDE-988A-3E9E0E594E0C}" dt="2021-11-12T19:09:21.897" v="2438"/>
          <ac:spMkLst>
            <pc:docMk/>
            <pc:sldMk cId="3711068535" sldId="346"/>
            <ac:spMk id="148" creationId="{53A4DD06-BEE4-4F2C-A48B-4AC9F190A89D}"/>
          </ac:spMkLst>
        </pc:spChg>
        <pc:spChg chg="mod">
          <ac:chgData name="Charles E Stubbs" userId="3c075a46-58f1-431d-bcda-181e3021a75e" providerId="ADAL" clId="{02EBB768-5AF0-4BDE-988A-3E9E0E594E0C}" dt="2021-11-12T19:09:21.897" v="2438"/>
          <ac:spMkLst>
            <pc:docMk/>
            <pc:sldMk cId="3711068535" sldId="346"/>
            <ac:spMk id="149" creationId="{E7DF3042-9776-4868-BAEF-B339AB37620B}"/>
          </ac:spMkLst>
        </pc:spChg>
        <pc:spChg chg="add mod ord">
          <ac:chgData name="Charles E Stubbs" userId="3c075a46-58f1-431d-bcda-181e3021a75e" providerId="ADAL" clId="{02EBB768-5AF0-4BDE-988A-3E9E0E594E0C}" dt="2021-11-12T19:10:02.208" v="2442" actId="167"/>
          <ac:spMkLst>
            <pc:docMk/>
            <pc:sldMk cId="3711068535" sldId="346"/>
            <ac:spMk id="150" creationId="{F5B12421-28C9-48BF-ADD0-AA620D2FE948}"/>
          </ac:spMkLst>
        </pc:spChg>
        <pc:grpChg chg="del">
          <ac:chgData name="Charles E Stubbs" userId="3c075a46-58f1-431d-bcda-181e3021a75e" providerId="ADAL" clId="{02EBB768-5AF0-4BDE-988A-3E9E0E594E0C}" dt="2021-11-12T19:02:53.987" v="2369" actId="165"/>
          <ac:grpSpMkLst>
            <pc:docMk/>
            <pc:sldMk cId="3711068535" sldId="346"/>
            <ac:grpSpMk id="2" creationId="{54B19354-1AA6-4400-9E46-483DE4840685}"/>
          </ac:grpSpMkLst>
        </pc:grpChg>
        <pc:grpChg chg="add mod">
          <ac:chgData name="Charles E Stubbs" userId="3c075a46-58f1-431d-bcda-181e3021a75e" providerId="ADAL" clId="{02EBB768-5AF0-4BDE-988A-3E9E0E594E0C}" dt="2021-11-12T19:07:17.007" v="2409" actId="1076"/>
          <ac:grpSpMkLst>
            <pc:docMk/>
            <pc:sldMk cId="3711068535" sldId="346"/>
            <ac:grpSpMk id="31" creationId="{74996772-EF73-4D41-9C1A-917A888E47BF}"/>
          </ac:grpSpMkLst>
        </pc:grpChg>
        <pc:grpChg chg="del mod topLvl">
          <ac:chgData name="Charles E Stubbs" userId="3c075a46-58f1-431d-bcda-181e3021a75e" providerId="ADAL" clId="{02EBB768-5AF0-4BDE-988A-3E9E0E594E0C}" dt="2021-11-12T19:06:50.384" v="2403" actId="478"/>
          <ac:grpSpMkLst>
            <pc:docMk/>
            <pc:sldMk cId="3711068535" sldId="346"/>
            <ac:grpSpMk id="44" creationId="{3BD3CE33-3D30-4BE9-B9A8-BFCCE93EE225}"/>
          </ac:grpSpMkLst>
        </pc:grpChg>
        <pc:grpChg chg="del mod topLvl">
          <ac:chgData name="Charles E Stubbs" userId="3c075a46-58f1-431d-bcda-181e3021a75e" providerId="ADAL" clId="{02EBB768-5AF0-4BDE-988A-3E9E0E594E0C}" dt="2021-11-12T19:03:04.882" v="2370" actId="165"/>
          <ac:grpSpMkLst>
            <pc:docMk/>
            <pc:sldMk cId="3711068535" sldId="346"/>
            <ac:grpSpMk id="53" creationId="{924C93A2-C48B-4AD6-80FF-A25B87CCE1C8}"/>
          </ac:grpSpMkLst>
        </pc:grpChg>
        <pc:grpChg chg="add mod">
          <ac:chgData name="Charles E Stubbs" userId="3c075a46-58f1-431d-bcda-181e3021a75e" providerId="ADAL" clId="{02EBB768-5AF0-4BDE-988A-3E9E0E594E0C}" dt="2021-11-12T19:07:09.341" v="2408" actId="1038"/>
          <ac:grpSpMkLst>
            <pc:docMk/>
            <pc:sldMk cId="3711068535" sldId="346"/>
            <ac:grpSpMk id="103" creationId="{2D08E7DE-8BEE-4B02-A1C3-1530E03C0DE7}"/>
          </ac:grpSpMkLst>
        </pc:grpChg>
        <pc:cxnChg chg="mod">
          <ac:chgData name="Charles E Stubbs" userId="3c075a46-58f1-431d-bcda-181e3021a75e" providerId="ADAL" clId="{02EBB768-5AF0-4BDE-988A-3E9E0E594E0C}" dt="2021-11-12T19:06:50.384" v="2403" actId="478"/>
          <ac:cxnSpMkLst>
            <pc:docMk/>
            <pc:sldMk cId="3711068535" sldId="346"/>
            <ac:cxnSpMk id="49" creationId="{C1B4F9B4-415B-4B59-B738-D5A9F3D65E2E}"/>
          </ac:cxnSpMkLst>
        </pc:cxnChg>
        <pc:cxnChg chg="mod">
          <ac:chgData name="Charles E Stubbs" userId="3c075a46-58f1-431d-bcda-181e3021a75e" providerId="ADAL" clId="{02EBB768-5AF0-4BDE-988A-3E9E0E594E0C}" dt="2021-11-12T19:02:53.987" v="2369" actId="165"/>
          <ac:cxnSpMkLst>
            <pc:docMk/>
            <pc:sldMk cId="3711068535" sldId="346"/>
            <ac:cxnSpMk id="50" creationId="{F3FF5AAF-3248-4405-A027-548AE35AACD0}"/>
          </ac:cxnSpMkLst>
        </pc:cxnChg>
        <pc:cxnChg chg="mod">
          <ac:chgData name="Charles E Stubbs" userId="3c075a46-58f1-431d-bcda-181e3021a75e" providerId="ADAL" clId="{02EBB768-5AF0-4BDE-988A-3E9E0E594E0C}" dt="2021-11-12T19:06:50.384" v="2403" actId="478"/>
          <ac:cxnSpMkLst>
            <pc:docMk/>
            <pc:sldMk cId="3711068535" sldId="346"/>
            <ac:cxnSpMk id="51" creationId="{072A984D-8929-410B-9EB2-2240DFC86FC2}"/>
          </ac:cxnSpMkLst>
        </pc:cxnChg>
        <pc:cxnChg chg="mod">
          <ac:chgData name="Charles E Stubbs" userId="3c075a46-58f1-431d-bcda-181e3021a75e" providerId="ADAL" clId="{02EBB768-5AF0-4BDE-988A-3E9E0E594E0C}" dt="2021-11-12T19:06:50.384" v="2403" actId="478"/>
          <ac:cxnSpMkLst>
            <pc:docMk/>
            <pc:sldMk cId="3711068535" sldId="346"/>
            <ac:cxnSpMk id="52" creationId="{CD8700FC-FAD4-4443-935A-7BDAC774EEA6}"/>
          </ac:cxnSpMkLst>
        </pc:cxnChg>
        <pc:cxnChg chg="del mod topLvl">
          <ac:chgData name="Charles E Stubbs" userId="3c075a46-58f1-431d-bcda-181e3021a75e" providerId="ADAL" clId="{02EBB768-5AF0-4BDE-988A-3E9E0E594E0C}" dt="2021-11-12T19:06:27.582" v="2397" actId="478"/>
          <ac:cxnSpMkLst>
            <pc:docMk/>
            <pc:sldMk cId="3711068535" sldId="346"/>
            <ac:cxnSpMk id="58" creationId="{4642CD0D-76D9-4A53-BE26-D37A9A56659F}"/>
          </ac:cxnSpMkLst>
        </pc:cxnChg>
        <pc:cxnChg chg="del mod topLvl">
          <ac:chgData name="Charles E Stubbs" userId="3c075a46-58f1-431d-bcda-181e3021a75e" providerId="ADAL" clId="{02EBB768-5AF0-4BDE-988A-3E9E0E594E0C}" dt="2021-11-12T19:03:19.483" v="2372" actId="478"/>
          <ac:cxnSpMkLst>
            <pc:docMk/>
            <pc:sldMk cId="3711068535" sldId="346"/>
            <ac:cxnSpMk id="59" creationId="{17E5DFE8-F532-4710-A988-1768CDB532EE}"/>
          </ac:cxnSpMkLst>
        </pc:cxnChg>
        <pc:cxnChg chg="mod topLvl">
          <ac:chgData name="Charles E Stubbs" userId="3c075a46-58f1-431d-bcda-181e3021a75e" providerId="ADAL" clId="{02EBB768-5AF0-4BDE-988A-3E9E0E594E0C}" dt="2021-11-12T19:06:36.854" v="2398" actId="164"/>
          <ac:cxnSpMkLst>
            <pc:docMk/>
            <pc:sldMk cId="3711068535" sldId="346"/>
            <ac:cxnSpMk id="60" creationId="{A4CC2C5D-D971-45F5-AD1C-9DD58967C009}"/>
          </ac:cxnSpMkLst>
        </pc:cxnChg>
        <pc:cxnChg chg="mod topLvl">
          <ac:chgData name="Charles E Stubbs" userId="3c075a46-58f1-431d-bcda-181e3021a75e" providerId="ADAL" clId="{02EBB768-5AF0-4BDE-988A-3E9E0E594E0C}" dt="2021-11-12T19:06:36.854" v="2398" actId="164"/>
          <ac:cxnSpMkLst>
            <pc:docMk/>
            <pc:sldMk cId="3711068535" sldId="346"/>
            <ac:cxnSpMk id="61" creationId="{75D4D4FA-C7C6-47F9-8CD8-D4E90C40644C}"/>
          </ac:cxnSpMkLst>
        </pc:cxnChg>
        <pc:cxnChg chg="del mod topLvl">
          <ac:chgData name="Charles E Stubbs" userId="3c075a46-58f1-431d-bcda-181e3021a75e" providerId="ADAL" clId="{02EBB768-5AF0-4BDE-988A-3E9E0E594E0C}" dt="2021-11-12T19:06:26.463" v="2396" actId="478"/>
          <ac:cxnSpMkLst>
            <pc:docMk/>
            <pc:sldMk cId="3711068535" sldId="346"/>
            <ac:cxnSpMk id="62" creationId="{2C182242-85E6-40B4-AE70-82944E01D684}"/>
          </ac:cxnSpMkLst>
        </pc:cxnChg>
        <pc:cxnChg chg="del mod topLvl">
          <ac:chgData name="Charles E Stubbs" userId="3c075a46-58f1-431d-bcda-181e3021a75e" providerId="ADAL" clId="{02EBB768-5AF0-4BDE-988A-3E9E0E594E0C}" dt="2021-11-12T19:06:59.998" v="2405" actId="478"/>
          <ac:cxnSpMkLst>
            <pc:docMk/>
            <pc:sldMk cId="3711068535" sldId="346"/>
            <ac:cxnSpMk id="64" creationId="{CB424BFD-C770-41A2-B0D7-1EA3A91EDDB7}"/>
          </ac:cxnSpMkLst>
        </pc:cxnChg>
        <pc:cxnChg chg="mod topLvl">
          <ac:chgData name="Charles E Stubbs" userId="3c075a46-58f1-431d-bcda-181e3021a75e" providerId="ADAL" clId="{02EBB768-5AF0-4BDE-988A-3E9E0E594E0C}" dt="2021-11-12T19:06:36.854" v="2398" actId="164"/>
          <ac:cxnSpMkLst>
            <pc:docMk/>
            <pc:sldMk cId="3711068535" sldId="346"/>
            <ac:cxnSpMk id="65" creationId="{E3C1C8DD-DF84-497C-9FF0-106EF83EBD32}"/>
          </ac:cxnSpMkLst>
        </pc:cxnChg>
        <pc:cxnChg chg="mod">
          <ac:chgData name="Charles E Stubbs" userId="3c075a46-58f1-431d-bcda-181e3021a75e" providerId="ADAL" clId="{02EBB768-5AF0-4BDE-988A-3E9E0E594E0C}" dt="2021-11-12T19:06:42.387" v="2401"/>
          <ac:cxnSpMkLst>
            <pc:docMk/>
            <pc:sldMk cId="3711068535" sldId="346"/>
            <ac:cxnSpMk id="108" creationId="{8A637A40-8071-4581-8EFB-570260281E80}"/>
          </ac:cxnSpMkLst>
        </pc:cxnChg>
        <pc:cxnChg chg="mod">
          <ac:chgData name="Charles E Stubbs" userId="3c075a46-58f1-431d-bcda-181e3021a75e" providerId="ADAL" clId="{02EBB768-5AF0-4BDE-988A-3E9E0E594E0C}" dt="2021-11-12T19:06:42.387" v="2401"/>
          <ac:cxnSpMkLst>
            <pc:docMk/>
            <pc:sldMk cId="3711068535" sldId="346"/>
            <ac:cxnSpMk id="109" creationId="{A5BF9F7E-ADD0-4CB1-B9AB-D6B57FAE62A5}"/>
          </ac:cxnSpMkLst>
        </pc:cxnChg>
        <pc:cxnChg chg="mod">
          <ac:chgData name="Charles E Stubbs" userId="3c075a46-58f1-431d-bcda-181e3021a75e" providerId="ADAL" clId="{02EBB768-5AF0-4BDE-988A-3E9E0E594E0C}" dt="2021-11-12T19:07:37.920" v="2412" actId="14100"/>
          <ac:cxnSpMkLst>
            <pc:docMk/>
            <pc:sldMk cId="3711068535" sldId="346"/>
            <ac:cxnSpMk id="113" creationId="{93A0D9E4-113F-4DF7-BCA3-B5A1718955F9}"/>
          </ac:cxnSpMkLst>
        </pc:cxnChg>
      </pc:sldChg>
      <pc:sldChg chg="addSp delSp modSp mod modNotesTx">
        <pc:chgData name="Charles E Stubbs" userId="3c075a46-58f1-431d-bcda-181e3021a75e" providerId="ADAL" clId="{02EBB768-5AF0-4BDE-988A-3E9E0E594E0C}" dt="2021-11-12T21:49:55.292" v="4494" actId="6549"/>
        <pc:sldMkLst>
          <pc:docMk/>
          <pc:sldMk cId="891375708" sldId="347"/>
        </pc:sldMkLst>
        <pc:spChg chg="mod">
          <ac:chgData name="Charles E Stubbs" userId="3c075a46-58f1-431d-bcda-181e3021a75e" providerId="ADAL" clId="{02EBB768-5AF0-4BDE-988A-3E9E0E594E0C}" dt="2021-11-12T21:33:12.040" v="4018" actId="20577"/>
          <ac:spMkLst>
            <pc:docMk/>
            <pc:sldMk cId="891375708" sldId="347"/>
            <ac:spMk id="17" creationId="{88F11ACD-C285-407F-99E3-608B0FD9CDBD}"/>
          </ac:spMkLst>
        </pc:spChg>
        <pc:spChg chg="mod topLvl">
          <ac:chgData name="Charles E Stubbs" userId="3c075a46-58f1-431d-bcda-181e3021a75e" providerId="ADAL" clId="{02EBB768-5AF0-4BDE-988A-3E9E0E594E0C}" dt="2021-11-11T21:52:17.362" v="289" actId="207"/>
          <ac:spMkLst>
            <pc:docMk/>
            <pc:sldMk cId="891375708" sldId="347"/>
            <ac:spMk id="32" creationId="{31D05408-A340-4CA1-BF01-B0C0B1FF797E}"/>
          </ac:spMkLst>
        </pc:spChg>
        <pc:spChg chg="mod topLvl">
          <ac:chgData name="Charles E Stubbs" userId="3c075a46-58f1-431d-bcda-181e3021a75e" providerId="ADAL" clId="{02EBB768-5AF0-4BDE-988A-3E9E0E594E0C}" dt="2021-11-11T21:49:56.121" v="263" actId="165"/>
          <ac:spMkLst>
            <pc:docMk/>
            <pc:sldMk cId="891375708" sldId="347"/>
            <ac:spMk id="33" creationId="{E57CD228-C4EF-4BF4-9485-D6596B1CDB21}"/>
          </ac:spMkLst>
        </pc:spChg>
        <pc:spChg chg="mod topLvl">
          <ac:chgData name="Charles E Stubbs" userId="3c075a46-58f1-431d-bcda-181e3021a75e" providerId="ADAL" clId="{02EBB768-5AF0-4BDE-988A-3E9E0E594E0C}" dt="2021-11-11T21:52:17.362" v="289" actId="207"/>
          <ac:spMkLst>
            <pc:docMk/>
            <pc:sldMk cId="891375708" sldId="347"/>
            <ac:spMk id="34" creationId="{C3289F64-1DC3-40BB-81A9-929646D247F8}"/>
          </ac:spMkLst>
        </pc:spChg>
        <pc:spChg chg="mod">
          <ac:chgData name="Charles E Stubbs" userId="3c075a46-58f1-431d-bcda-181e3021a75e" providerId="ADAL" clId="{02EBB768-5AF0-4BDE-988A-3E9E0E594E0C}" dt="2021-11-11T21:49:56.121" v="263" actId="165"/>
          <ac:spMkLst>
            <pc:docMk/>
            <pc:sldMk cId="891375708" sldId="347"/>
            <ac:spMk id="36" creationId="{6641FAA2-5045-4BAB-BE3F-04F738912254}"/>
          </ac:spMkLst>
        </pc:spChg>
        <pc:spChg chg="mod">
          <ac:chgData name="Charles E Stubbs" userId="3c075a46-58f1-431d-bcda-181e3021a75e" providerId="ADAL" clId="{02EBB768-5AF0-4BDE-988A-3E9E0E594E0C}" dt="2021-11-11T21:49:56.121" v="263" actId="165"/>
          <ac:spMkLst>
            <pc:docMk/>
            <pc:sldMk cId="891375708" sldId="347"/>
            <ac:spMk id="38" creationId="{4D5C7D7A-B583-441D-8B94-26BF0C4D8108}"/>
          </ac:spMkLst>
        </pc:spChg>
        <pc:spChg chg="mod">
          <ac:chgData name="Charles E Stubbs" userId="3c075a46-58f1-431d-bcda-181e3021a75e" providerId="ADAL" clId="{02EBB768-5AF0-4BDE-988A-3E9E0E594E0C}" dt="2021-11-11T21:49:56.121" v="263" actId="165"/>
          <ac:spMkLst>
            <pc:docMk/>
            <pc:sldMk cId="891375708" sldId="347"/>
            <ac:spMk id="39" creationId="{8991A558-818D-4150-B072-08B92F0DA581}"/>
          </ac:spMkLst>
        </pc:spChg>
        <pc:spChg chg="mod">
          <ac:chgData name="Charles E Stubbs" userId="3c075a46-58f1-431d-bcda-181e3021a75e" providerId="ADAL" clId="{02EBB768-5AF0-4BDE-988A-3E9E0E594E0C}" dt="2021-11-11T21:49:56.121" v="263" actId="165"/>
          <ac:spMkLst>
            <pc:docMk/>
            <pc:sldMk cId="891375708" sldId="347"/>
            <ac:spMk id="40" creationId="{47E56433-098F-4263-BBEF-ACA0AD2C6975}"/>
          </ac:spMkLst>
        </pc:spChg>
        <pc:spChg chg="mod">
          <ac:chgData name="Charles E Stubbs" userId="3c075a46-58f1-431d-bcda-181e3021a75e" providerId="ADAL" clId="{02EBB768-5AF0-4BDE-988A-3E9E0E594E0C}" dt="2021-11-11T21:49:56.121" v="263" actId="165"/>
          <ac:spMkLst>
            <pc:docMk/>
            <pc:sldMk cId="891375708" sldId="347"/>
            <ac:spMk id="41" creationId="{DCE2AB29-96E2-45CA-B2B1-9C7946F0A412}"/>
          </ac:spMkLst>
        </pc:spChg>
        <pc:spChg chg="del mod">
          <ac:chgData name="Charles E Stubbs" userId="3c075a46-58f1-431d-bcda-181e3021a75e" providerId="ADAL" clId="{02EBB768-5AF0-4BDE-988A-3E9E0E594E0C}" dt="2021-11-11T21:49:45.725" v="262" actId="478"/>
          <ac:spMkLst>
            <pc:docMk/>
            <pc:sldMk cId="891375708" sldId="347"/>
            <ac:spMk id="42" creationId="{CFC85434-A50F-4DFE-B9C2-10E078088B8B}"/>
          </ac:spMkLst>
        </pc:spChg>
        <pc:spChg chg="mod">
          <ac:chgData name="Charles E Stubbs" userId="3c075a46-58f1-431d-bcda-181e3021a75e" providerId="ADAL" clId="{02EBB768-5AF0-4BDE-988A-3E9E0E594E0C}" dt="2021-11-11T21:49:56.121" v="263" actId="165"/>
          <ac:spMkLst>
            <pc:docMk/>
            <pc:sldMk cId="891375708" sldId="347"/>
            <ac:spMk id="67" creationId="{2681EE62-B263-4F6E-8B94-F80C2D54E752}"/>
          </ac:spMkLst>
        </pc:spChg>
        <pc:spChg chg="mod">
          <ac:chgData name="Charles E Stubbs" userId="3c075a46-58f1-431d-bcda-181e3021a75e" providerId="ADAL" clId="{02EBB768-5AF0-4BDE-988A-3E9E0E594E0C}" dt="2021-11-11T21:49:56.121" v="263" actId="165"/>
          <ac:spMkLst>
            <pc:docMk/>
            <pc:sldMk cId="891375708" sldId="347"/>
            <ac:spMk id="68" creationId="{D146F25B-9EB6-4604-BB84-AAA3E59D68DE}"/>
          </ac:spMkLst>
        </pc:spChg>
        <pc:spChg chg="mod topLvl">
          <ac:chgData name="Charles E Stubbs" userId="3c075a46-58f1-431d-bcda-181e3021a75e" providerId="ADAL" clId="{02EBB768-5AF0-4BDE-988A-3E9E0E594E0C}" dt="2021-11-11T21:52:17.362" v="289" actId="207"/>
          <ac:spMkLst>
            <pc:docMk/>
            <pc:sldMk cId="891375708" sldId="347"/>
            <ac:spMk id="69" creationId="{E99EF03B-4CAC-43C1-9DC8-11180CAA53B3}"/>
          </ac:spMkLst>
        </pc:spChg>
        <pc:spChg chg="mod topLvl">
          <ac:chgData name="Charles E Stubbs" userId="3c075a46-58f1-431d-bcda-181e3021a75e" providerId="ADAL" clId="{02EBB768-5AF0-4BDE-988A-3E9E0E594E0C}" dt="2021-11-11T21:52:17.362" v="289" actId="207"/>
          <ac:spMkLst>
            <pc:docMk/>
            <pc:sldMk cId="891375708" sldId="347"/>
            <ac:spMk id="70" creationId="{859A737B-B3B2-40EB-8E2C-3A257FBF26FA}"/>
          </ac:spMkLst>
        </pc:spChg>
        <pc:spChg chg="mod">
          <ac:chgData name="Charles E Stubbs" userId="3c075a46-58f1-431d-bcda-181e3021a75e" providerId="ADAL" clId="{02EBB768-5AF0-4BDE-988A-3E9E0E594E0C}" dt="2021-11-11T21:52:39.389" v="292" actId="207"/>
          <ac:spMkLst>
            <pc:docMk/>
            <pc:sldMk cId="891375708" sldId="347"/>
            <ac:spMk id="72" creationId="{88FF9CAC-057C-4F56-82B2-7D93E395B6FD}"/>
          </ac:spMkLst>
        </pc:spChg>
        <pc:spChg chg="mod">
          <ac:chgData name="Charles E Stubbs" userId="3c075a46-58f1-431d-bcda-181e3021a75e" providerId="ADAL" clId="{02EBB768-5AF0-4BDE-988A-3E9E0E594E0C}" dt="2021-11-11T21:49:56.121" v="263" actId="165"/>
          <ac:spMkLst>
            <pc:docMk/>
            <pc:sldMk cId="891375708" sldId="347"/>
            <ac:spMk id="74" creationId="{5DA6DEE6-8087-4B2E-AD38-431C6342D0BC}"/>
          </ac:spMkLst>
        </pc:spChg>
        <pc:spChg chg="mod">
          <ac:chgData name="Charles E Stubbs" userId="3c075a46-58f1-431d-bcda-181e3021a75e" providerId="ADAL" clId="{02EBB768-5AF0-4BDE-988A-3E9E0E594E0C}" dt="2021-11-11T21:52:39.389" v="292" actId="207"/>
          <ac:spMkLst>
            <pc:docMk/>
            <pc:sldMk cId="891375708" sldId="347"/>
            <ac:spMk id="75" creationId="{2E1F1B57-090B-46C1-B510-1A0A870B0050}"/>
          </ac:spMkLst>
        </pc:spChg>
        <pc:spChg chg="mod">
          <ac:chgData name="Charles E Stubbs" userId="3c075a46-58f1-431d-bcda-181e3021a75e" providerId="ADAL" clId="{02EBB768-5AF0-4BDE-988A-3E9E0E594E0C}" dt="2021-11-11T21:49:56.121" v="263" actId="165"/>
          <ac:spMkLst>
            <pc:docMk/>
            <pc:sldMk cId="891375708" sldId="347"/>
            <ac:spMk id="76" creationId="{AE736E95-74FF-496B-8035-FE041A261746}"/>
          </ac:spMkLst>
        </pc:spChg>
        <pc:spChg chg="mod">
          <ac:chgData name="Charles E Stubbs" userId="3c075a46-58f1-431d-bcda-181e3021a75e" providerId="ADAL" clId="{02EBB768-5AF0-4BDE-988A-3E9E0E594E0C}" dt="2021-11-11T21:49:56.121" v="263" actId="165"/>
          <ac:spMkLst>
            <pc:docMk/>
            <pc:sldMk cId="891375708" sldId="347"/>
            <ac:spMk id="77" creationId="{1BE342DF-61A3-498E-81E2-612E8BA1EFB5}"/>
          </ac:spMkLst>
        </pc:spChg>
        <pc:spChg chg="mod">
          <ac:chgData name="Charles E Stubbs" userId="3c075a46-58f1-431d-bcda-181e3021a75e" providerId="ADAL" clId="{02EBB768-5AF0-4BDE-988A-3E9E0E594E0C}" dt="2021-11-12T15:38:48.235" v="374" actId="1037"/>
          <ac:spMkLst>
            <pc:docMk/>
            <pc:sldMk cId="891375708" sldId="347"/>
            <ac:spMk id="78" creationId="{3E87BEB9-079C-446E-B57C-9699B22BB492}"/>
          </ac:spMkLst>
        </pc:spChg>
        <pc:spChg chg="mod">
          <ac:chgData name="Charles E Stubbs" userId="3c075a46-58f1-431d-bcda-181e3021a75e" providerId="ADAL" clId="{02EBB768-5AF0-4BDE-988A-3E9E0E594E0C}" dt="2021-11-12T15:39:21.358" v="378" actId="1038"/>
          <ac:spMkLst>
            <pc:docMk/>
            <pc:sldMk cId="891375708" sldId="347"/>
            <ac:spMk id="79" creationId="{F47EB39B-8B94-4426-8D5D-D35F39FF320A}"/>
          </ac:spMkLst>
        </pc:spChg>
        <pc:spChg chg="mod topLvl">
          <ac:chgData name="Charles E Stubbs" userId="3c075a46-58f1-431d-bcda-181e3021a75e" providerId="ADAL" clId="{02EBB768-5AF0-4BDE-988A-3E9E0E594E0C}" dt="2021-11-11T21:52:17.362" v="289" actId="207"/>
          <ac:spMkLst>
            <pc:docMk/>
            <pc:sldMk cId="891375708" sldId="347"/>
            <ac:spMk id="80" creationId="{A9A0ADFA-D2D3-4BFB-8299-F032558FBF71}"/>
          </ac:spMkLst>
        </pc:spChg>
        <pc:spChg chg="mod">
          <ac:chgData name="Charles E Stubbs" userId="3c075a46-58f1-431d-bcda-181e3021a75e" providerId="ADAL" clId="{02EBB768-5AF0-4BDE-988A-3E9E0E594E0C}" dt="2021-11-11T21:49:56.121" v="263" actId="165"/>
          <ac:spMkLst>
            <pc:docMk/>
            <pc:sldMk cId="891375708" sldId="347"/>
            <ac:spMk id="82" creationId="{19A856B0-799D-4A3A-B5C4-5F2B7B1EACD6}"/>
          </ac:spMkLst>
        </pc:spChg>
        <pc:spChg chg="mod">
          <ac:chgData name="Charles E Stubbs" userId="3c075a46-58f1-431d-bcda-181e3021a75e" providerId="ADAL" clId="{02EBB768-5AF0-4BDE-988A-3E9E0E594E0C}" dt="2021-11-11T21:49:56.121" v="263" actId="165"/>
          <ac:spMkLst>
            <pc:docMk/>
            <pc:sldMk cId="891375708" sldId="347"/>
            <ac:spMk id="84" creationId="{80DCAF89-943B-416B-A625-CCA3C15ADDA0}"/>
          </ac:spMkLst>
        </pc:spChg>
        <pc:spChg chg="mod">
          <ac:chgData name="Charles E Stubbs" userId="3c075a46-58f1-431d-bcda-181e3021a75e" providerId="ADAL" clId="{02EBB768-5AF0-4BDE-988A-3E9E0E594E0C}" dt="2021-11-11T21:49:56.121" v="263" actId="165"/>
          <ac:spMkLst>
            <pc:docMk/>
            <pc:sldMk cId="891375708" sldId="347"/>
            <ac:spMk id="85" creationId="{40A0D889-284C-48A9-8EE6-76B62C95D11D}"/>
          </ac:spMkLst>
        </pc:spChg>
        <pc:spChg chg="mod">
          <ac:chgData name="Charles E Stubbs" userId="3c075a46-58f1-431d-bcda-181e3021a75e" providerId="ADAL" clId="{02EBB768-5AF0-4BDE-988A-3E9E0E594E0C}" dt="2021-11-11T21:49:56.121" v="263" actId="165"/>
          <ac:spMkLst>
            <pc:docMk/>
            <pc:sldMk cId="891375708" sldId="347"/>
            <ac:spMk id="86" creationId="{859A1209-9686-4AD7-84B3-78BC974DBF9E}"/>
          </ac:spMkLst>
        </pc:spChg>
        <pc:spChg chg="mod">
          <ac:chgData name="Charles E Stubbs" userId="3c075a46-58f1-431d-bcda-181e3021a75e" providerId="ADAL" clId="{02EBB768-5AF0-4BDE-988A-3E9E0E594E0C}" dt="2021-11-11T21:49:56.121" v="263" actId="165"/>
          <ac:spMkLst>
            <pc:docMk/>
            <pc:sldMk cId="891375708" sldId="347"/>
            <ac:spMk id="87" creationId="{644546E0-4CA3-4F90-A279-83F507448CFB}"/>
          </ac:spMkLst>
        </pc:spChg>
        <pc:spChg chg="mod">
          <ac:chgData name="Charles E Stubbs" userId="3c075a46-58f1-431d-bcda-181e3021a75e" providerId="ADAL" clId="{02EBB768-5AF0-4BDE-988A-3E9E0E594E0C}" dt="2021-11-11T21:49:56.121" v="263" actId="165"/>
          <ac:spMkLst>
            <pc:docMk/>
            <pc:sldMk cId="891375708" sldId="347"/>
            <ac:spMk id="88" creationId="{17989894-1BA6-4651-9856-F3B286D72FB1}"/>
          </ac:spMkLst>
        </pc:spChg>
        <pc:spChg chg="mod">
          <ac:chgData name="Charles E Stubbs" userId="3c075a46-58f1-431d-bcda-181e3021a75e" providerId="ADAL" clId="{02EBB768-5AF0-4BDE-988A-3E9E0E594E0C}" dt="2021-11-11T21:49:56.121" v="263" actId="165"/>
          <ac:spMkLst>
            <pc:docMk/>
            <pc:sldMk cId="891375708" sldId="347"/>
            <ac:spMk id="89" creationId="{ACCE2298-281C-4E76-87AE-FF4C6A51BE9C}"/>
          </ac:spMkLst>
        </pc:spChg>
        <pc:spChg chg="mod topLvl">
          <ac:chgData name="Charles E Stubbs" userId="3c075a46-58f1-431d-bcda-181e3021a75e" providerId="ADAL" clId="{02EBB768-5AF0-4BDE-988A-3E9E0E594E0C}" dt="2021-11-11T21:52:17.362" v="289" actId="207"/>
          <ac:spMkLst>
            <pc:docMk/>
            <pc:sldMk cId="891375708" sldId="347"/>
            <ac:spMk id="90" creationId="{3BAA9F06-3B38-4F39-A6CC-F3148CEE71F2}"/>
          </ac:spMkLst>
        </pc:spChg>
        <pc:spChg chg="mod topLvl">
          <ac:chgData name="Charles E Stubbs" userId="3c075a46-58f1-431d-bcda-181e3021a75e" providerId="ADAL" clId="{02EBB768-5AF0-4BDE-988A-3E9E0E594E0C}" dt="2021-11-11T21:52:17.362" v="289" actId="207"/>
          <ac:spMkLst>
            <pc:docMk/>
            <pc:sldMk cId="891375708" sldId="347"/>
            <ac:spMk id="91" creationId="{6491FC8C-A00A-455D-80E7-B186FCFBBA09}"/>
          </ac:spMkLst>
        </pc:spChg>
        <pc:spChg chg="mod">
          <ac:chgData name="Charles E Stubbs" userId="3c075a46-58f1-431d-bcda-181e3021a75e" providerId="ADAL" clId="{02EBB768-5AF0-4BDE-988A-3E9E0E594E0C}" dt="2021-11-11T21:52:26.067" v="290" actId="207"/>
          <ac:spMkLst>
            <pc:docMk/>
            <pc:sldMk cId="891375708" sldId="347"/>
            <ac:spMk id="96" creationId="{031C0CC8-6A61-46BB-8A47-26D6FCF92180}"/>
          </ac:spMkLst>
        </pc:spChg>
        <pc:spChg chg="mod">
          <ac:chgData name="Charles E Stubbs" userId="3c075a46-58f1-431d-bcda-181e3021a75e" providerId="ADAL" clId="{02EBB768-5AF0-4BDE-988A-3E9E0E594E0C}" dt="2021-11-11T21:50:03.657" v="264"/>
          <ac:spMkLst>
            <pc:docMk/>
            <pc:sldMk cId="891375708" sldId="347"/>
            <ac:spMk id="98" creationId="{E3A7BA86-40D0-41A1-B9C8-CF3CC9B08E71}"/>
          </ac:spMkLst>
        </pc:spChg>
        <pc:spChg chg="mod">
          <ac:chgData name="Charles E Stubbs" userId="3c075a46-58f1-431d-bcda-181e3021a75e" providerId="ADAL" clId="{02EBB768-5AF0-4BDE-988A-3E9E0E594E0C}" dt="2021-11-11T21:52:26.067" v="290" actId="207"/>
          <ac:spMkLst>
            <pc:docMk/>
            <pc:sldMk cId="891375708" sldId="347"/>
            <ac:spMk id="99" creationId="{3EC26657-FB27-4F3C-8515-61F163AD882B}"/>
          </ac:spMkLst>
        </pc:spChg>
        <pc:spChg chg="mod">
          <ac:chgData name="Charles E Stubbs" userId="3c075a46-58f1-431d-bcda-181e3021a75e" providerId="ADAL" clId="{02EBB768-5AF0-4BDE-988A-3E9E0E594E0C}" dt="2021-11-11T21:50:03.657" v="264"/>
          <ac:spMkLst>
            <pc:docMk/>
            <pc:sldMk cId="891375708" sldId="347"/>
            <ac:spMk id="100" creationId="{2DBAF457-D6F0-475B-8A43-06C214C8F43E}"/>
          </ac:spMkLst>
        </pc:spChg>
        <pc:spChg chg="mod">
          <ac:chgData name="Charles E Stubbs" userId="3c075a46-58f1-431d-bcda-181e3021a75e" providerId="ADAL" clId="{02EBB768-5AF0-4BDE-988A-3E9E0E594E0C}" dt="2021-11-11T21:50:03.657" v="264"/>
          <ac:spMkLst>
            <pc:docMk/>
            <pc:sldMk cId="891375708" sldId="347"/>
            <ac:spMk id="101" creationId="{3D7A6132-C2E4-4F39-AC33-3BF8A9037D33}"/>
          </ac:spMkLst>
        </pc:spChg>
        <pc:spChg chg="mod">
          <ac:chgData name="Charles E Stubbs" userId="3c075a46-58f1-431d-bcda-181e3021a75e" providerId="ADAL" clId="{02EBB768-5AF0-4BDE-988A-3E9E0E594E0C}" dt="2021-11-11T21:50:03.657" v="264"/>
          <ac:spMkLst>
            <pc:docMk/>
            <pc:sldMk cId="891375708" sldId="347"/>
            <ac:spMk id="102" creationId="{EC457229-D3C8-411F-BAE8-EBAE46A20975}"/>
          </ac:spMkLst>
        </pc:spChg>
        <pc:spChg chg="mod">
          <ac:chgData name="Charles E Stubbs" userId="3c075a46-58f1-431d-bcda-181e3021a75e" providerId="ADAL" clId="{02EBB768-5AF0-4BDE-988A-3E9E0E594E0C}" dt="2021-11-11T21:50:03.657" v="264"/>
          <ac:spMkLst>
            <pc:docMk/>
            <pc:sldMk cId="891375708" sldId="347"/>
            <ac:spMk id="103" creationId="{046ADD92-7A69-4B52-80E9-1FD39B253199}"/>
          </ac:spMkLst>
        </pc:spChg>
        <pc:spChg chg="mod">
          <ac:chgData name="Charles E Stubbs" userId="3c075a46-58f1-431d-bcda-181e3021a75e" providerId="ADAL" clId="{02EBB768-5AF0-4BDE-988A-3E9E0E594E0C}" dt="2021-11-11T21:52:34.275" v="291" actId="207"/>
          <ac:spMkLst>
            <pc:docMk/>
            <pc:sldMk cId="891375708" sldId="347"/>
            <ac:spMk id="105" creationId="{2FCD1469-1400-4354-B3B8-261D25578783}"/>
          </ac:spMkLst>
        </pc:spChg>
        <pc:spChg chg="mod">
          <ac:chgData name="Charles E Stubbs" userId="3c075a46-58f1-431d-bcda-181e3021a75e" providerId="ADAL" clId="{02EBB768-5AF0-4BDE-988A-3E9E0E594E0C}" dt="2021-11-11T21:50:07.128" v="266"/>
          <ac:spMkLst>
            <pc:docMk/>
            <pc:sldMk cId="891375708" sldId="347"/>
            <ac:spMk id="107" creationId="{32277739-5F1D-4B8E-BD7A-19E941213EB1}"/>
          </ac:spMkLst>
        </pc:spChg>
        <pc:spChg chg="mod">
          <ac:chgData name="Charles E Stubbs" userId="3c075a46-58f1-431d-bcda-181e3021a75e" providerId="ADAL" clId="{02EBB768-5AF0-4BDE-988A-3E9E0E594E0C}" dt="2021-11-11T21:52:34.275" v="291" actId="207"/>
          <ac:spMkLst>
            <pc:docMk/>
            <pc:sldMk cId="891375708" sldId="347"/>
            <ac:spMk id="108" creationId="{E7803E08-3051-476B-998C-A1DADF138D38}"/>
          </ac:spMkLst>
        </pc:spChg>
        <pc:spChg chg="mod">
          <ac:chgData name="Charles E Stubbs" userId="3c075a46-58f1-431d-bcda-181e3021a75e" providerId="ADAL" clId="{02EBB768-5AF0-4BDE-988A-3E9E0E594E0C}" dt="2021-11-11T21:50:07.128" v="266"/>
          <ac:spMkLst>
            <pc:docMk/>
            <pc:sldMk cId="891375708" sldId="347"/>
            <ac:spMk id="109" creationId="{8E9E0D97-241D-48A0-91C0-A231D637232A}"/>
          </ac:spMkLst>
        </pc:spChg>
        <pc:spChg chg="mod">
          <ac:chgData name="Charles E Stubbs" userId="3c075a46-58f1-431d-bcda-181e3021a75e" providerId="ADAL" clId="{02EBB768-5AF0-4BDE-988A-3E9E0E594E0C}" dt="2021-11-11T21:50:07.128" v="266"/>
          <ac:spMkLst>
            <pc:docMk/>
            <pc:sldMk cId="891375708" sldId="347"/>
            <ac:spMk id="110" creationId="{D263FB54-7114-46E8-A3A1-689DC705AD5F}"/>
          </ac:spMkLst>
        </pc:spChg>
        <pc:spChg chg="mod">
          <ac:chgData name="Charles E Stubbs" userId="3c075a46-58f1-431d-bcda-181e3021a75e" providerId="ADAL" clId="{02EBB768-5AF0-4BDE-988A-3E9E0E594E0C}" dt="2021-11-11T21:50:07.128" v="266"/>
          <ac:spMkLst>
            <pc:docMk/>
            <pc:sldMk cId="891375708" sldId="347"/>
            <ac:spMk id="111" creationId="{316C47C0-F3A9-4645-B82D-01FA50FE7D7C}"/>
          </ac:spMkLst>
        </pc:spChg>
        <pc:spChg chg="mod">
          <ac:chgData name="Charles E Stubbs" userId="3c075a46-58f1-431d-bcda-181e3021a75e" providerId="ADAL" clId="{02EBB768-5AF0-4BDE-988A-3E9E0E594E0C}" dt="2021-11-11T21:50:07.128" v="266"/>
          <ac:spMkLst>
            <pc:docMk/>
            <pc:sldMk cId="891375708" sldId="347"/>
            <ac:spMk id="112" creationId="{B58775BD-FCE9-47D7-A1FD-6F0531C16178}"/>
          </ac:spMkLst>
        </pc:spChg>
        <pc:spChg chg="add mod ord">
          <ac:chgData name="Charles E Stubbs" userId="3c075a46-58f1-431d-bcda-181e3021a75e" providerId="ADAL" clId="{02EBB768-5AF0-4BDE-988A-3E9E0E594E0C}" dt="2021-11-11T21:53:07.337" v="294" actId="167"/>
          <ac:spMkLst>
            <pc:docMk/>
            <pc:sldMk cId="891375708" sldId="347"/>
            <ac:spMk id="113" creationId="{DC339AA6-76CE-49CB-96E0-D995C036F97D}"/>
          </ac:spMkLst>
        </pc:spChg>
        <pc:spChg chg="mod">
          <ac:chgData name="Charles E Stubbs" userId="3c075a46-58f1-431d-bcda-181e3021a75e" providerId="ADAL" clId="{02EBB768-5AF0-4BDE-988A-3E9E0E594E0C}" dt="2021-11-12T15:39:57.187" v="409" actId="20577"/>
          <ac:spMkLst>
            <pc:docMk/>
            <pc:sldMk cId="891375708" sldId="347"/>
            <ac:spMk id="117" creationId="{3254D5E3-27C3-4D47-9AE0-8AAB05697F05}"/>
          </ac:spMkLst>
        </pc:spChg>
        <pc:grpChg chg="del">
          <ac:chgData name="Charles E Stubbs" userId="3c075a46-58f1-431d-bcda-181e3021a75e" providerId="ADAL" clId="{02EBB768-5AF0-4BDE-988A-3E9E0E594E0C}" dt="2021-11-11T21:49:56.121" v="263" actId="165"/>
          <ac:grpSpMkLst>
            <pc:docMk/>
            <pc:sldMk cId="891375708" sldId="347"/>
            <ac:grpSpMk id="3" creationId="{71F5679A-FD0B-4DBE-A27F-E174C3181378}"/>
          </ac:grpSpMkLst>
        </pc:grpChg>
        <pc:grpChg chg="del mod topLvl">
          <ac:chgData name="Charles E Stubbs" userId="3c075a46-58f1-431d-bcda-181e3021a75e" providerId="ADAL" clId="{02EBB768-5AF0-4BDE-988A-3E9E0E594E0C}" dt="2021-11-11T21:50:14.187" v="269" actId="478"/>
          <ac:grpSpMkLst>
            <pc:docMk/>
            <pc:sldMk cId="891375708" sldId="347"/>
            <ac:grpSpMk id="35" creationId="{E03EB0B2-2FCE-43F0-879A-2A0F3E6D7B67}"/>
          </ac:grpSpMkLst>
        </pc:grpChg>
        <pc:grpChg chg="mod">
          <ac:chgData name="Charles E Stubbs" userId="3c075a46-58f1-431d-bcda-181e3021a75e" providerId="ADAL" clId="{02EBB768-5AF0-4BDE-988A-3E9E0E594E0C}" dt="2021-11-11T21:49:56.121" v="263" actId="165"/>
          <ac:grpSpMkLst>
            <pc:docMk/>
            <pc:sldMk cId="891375708" sldId="347"/>
            <ac:grpSpMk id="37" creationId="{D3E76FE3-EBFA-46A8-8A85-3CCA0DC45D43}"/>
          </ac:grpSpMkLst>
        </pc:grpChg>
        <pc:grpChg chg="mod topLvl">
          <ac:chgData name="Charles E Stubbs" userId="3c075a46-58f1-431d-bcda-181e3021a75e" providerId="ADAL" clId="{02EBB768-5AF0-4BDE-988A-3E9E0E594E0C}" dt="2021-11-12T15:39:17.520" v="377" actId="1038"/>
          <ac:grpSpMkLst>
            <pc:docMk/>
            <pc:sldMk cId="891375708" sldId="347"/>
            <ac:grpSpMk id="71" creationId="{9EF4C991-0F88-449C-8920-6A9F3B2716BE}"/>
          </ac:grpSpMkLst>
        </pc:grpChg>
        <pc:grpChg chg="mod">
          <ac:chgData name="Charles E Stubbs" userId="3c075a46-58f1-431d-bcda-181e3021a75e" providerId="ADAL" clId="{02EBB768-5AF0-4BDE-988A-3E9E0E594E0C}" dt="2021-11-11T21:49:56.121" v="263" actId="165"/>
          <ac:grpSpMkLst>
            <pc:docMk/>
            <pc:sldMk cId="891375708" sldId="347"/>
            <ac:grpSpMk id="73" creationId="{554C4B39-E21C-48A2-A276-11513726A10F}"/>
          </ac:grpSpMkLst>
        </pc:grpChg>
        <pc:grpChg chg="del mod topLvl">
          <ac:chgData name="Charles E Stubbs" userId="3c075a46-58f1-431d-bcda-181e3021a75e" providerId="ADAL" clId="{02EBB768-5AF0-4BDE-988A-3E9E0E594E0C}" dt="2021-11-11T21:50:11.251" v="268" actId="478"/>
          <ac:grpSpMkLst>
            <pc:docMk/>
            <pc:sldMk cId="891375708" sldId="347"/>
            <ac:grpSpMk id="81" creationId="{C2C3FF29-E611-4929-AE6F-3D62D8E11140}"/>
          </ac:grpSpMkLst>
        </pc:grpChg>
        <pc:grpChg chg="mod">
          <ac:chgData name="Charles E Stubbs" userId="3c075a46-58f1-431d-bcda-181e3021a75e" providerId="ADAL" clId="{02EBB768-5AF0-4BDE-988A-3E9E0E594E0C}" dt="2021-11-11T21:49:56.121" v="263" actId="165"/>
          <ac:grpSpMkLst>
            <pc:docMk/>
            <pc:sldMk cId="891375708" sldId="347"/>
            <ac:grpSpMk id="83" creationId="{008887E5-A84D-4A42-88D3-0F67C00782A0}"/>
          </ac:grpSpMkLst>
        </pc:grpChg>
        <pc:grpChg chg="add mod ord">
          <ac:chgData name="Charles E Stubbs" userId="3c075a46-58f1-431d-bcda-181e3021a75e" providerId="ADAL" clId="{02EBB768-5AF0-4BDE-988A-3E9E0E594E0C}" dt="2021-11-11T21:51:32.039" v="281" actId="171"/>
          <ac:grpSpMkLst>
            <pc:docMk/>
            <pc:sldMk cId="891375708" sldId="347"/>
            <ac:grpSpMk id="95" creationId="{663964CA-319C-44E1-AEE7-1A6DD12A35CC}"/>
          </ac:grpSpMkLst>
        </pc:grpChg>
        <pc:grpChg chg="mod">
          <ac:chgData name="Charles E Stubbs" userId="3c075a46-58f1-431d-bcda-181e3021a75e" providerId="ADAL" clId="{02EBB768-5AF0-4BDE-988A-3E9E0E594E0C}" dt="2021-11-11T21:50:03.657" v="264"/>
          <ac:grpSpMkLst>
            <pc:docMk/>
            <pc:sldMk cId="891375708" sldId="347"/>
            <ac:grpSpMk id="97" creationId="{9BCA94DD-2619-4F56-AF16-96ACF3CFADD7}"/>
          </ac:grpSpMkLst>
        </pc:grpChg>
        <pc:grpChg chg="add mod ord">
          <ac:chgData name="Charles E Stubbs" userId="3c075a46-58f1-431d-bcda-181e3021a75e" providerId="ADAL" clId="{02EBB768-5AF0-4BDE-988A-3E9E0E594E0C}" dt="2021-11-11T21:51:39.886" v="288" actId="171"/>
          <ac:grpSpMkLst>
            <pc:docMk/>
            <pc:sldMk cId="891375708" sldId="347"/>
            <ac:grpSpMk id="104" creationId="{A78A33E9-F0CC-4CD6-83A4-17F3CC7C3816}"/>
          </ac:grpSpMkLst>
        </pc:grpChg>
        <pc:grpChg chg="mod">
          <ac:chgData name="Charles E Stubbs" userId="3c075a46-58f1-431d-bcda-181e3021a75e" providerId="ADAL" clId="{02EBB768-5AF0-4BDE-988A-3E9E0E594E0C}" dt="2021-11-11T21:50:07.128" v="266"/>
          <ac:grpSpMkLst>
            <pc:docMk/>
            <pc:sldMk cId="891375708" sldId="347"/>
            <ac:grpSpMk id="106" creationId="{C82AEC88-C37B-4FA2-9BD5-6AC38C4CC23E}"/>
          </ac:grpSpMkLst>
        </pc:grpChg>
      </pc:sldChg>
      <pc:sldChg chg="addSp delSp modSp mod modNotesTx">
        <pc:chgData name="Charles E Stubbs" userId="3c075a46-58f1-431d-bcda-181e3021a75e" providerId="ADAL" clId="{02EBB768-5AF0-4BDE-988A-3E9E0E594E0C}" dt="2021-11-12T21:49:51.885" v="4493" actId="6549"/>
        <pc:sldMkLst>
          <pc:docMk/>
          <pc:sldMk cId="395848115" sldId="348"/>
        </pc:sldMkLst>
        <pc:spChg chg="mod">
          <ac:chgData name="Charles E Stubbs" userId="3c075a46-58f1-431d-bcda-181e3021a75e" providerId="ADAL" clId="{02EBB768-5AF0-4BDE-988A-3E9E0E594E0C}" dt="2021-11-12T21:46:47.578" v="4480" actId="20577"/>
          <ac:spMkLst>
            <pc:docMk/>
            <pc:sldMk cId="395848115" sldId="348"/>
            <ac:spMk id="5" creationId="{4248FD8B-AF41-4D34-A946-E6DAB4E76F57}"/>
          </ac:spMkLst>
        </pc:spChg>
        <pc:spChg chg="del mod">
          <ac:chgData name="Charles E Stubbs" userId="3c075a46-58f1-431d-bcda-181e3021a75e" providerId="ADAL" clId="{02EBB768-5AF0-4BDE-988A-3E9E0E594E0C}" dt="2021-11-11T21:38:31.459" v="173" actId="478"/>
          <ac:spMkLst>
            <pc:docMk/>
            <pc:sldMk cId="395848115" sldId="348"/>
            <ac:spMk id="42" creationId="{CFC85434-A50F-4DFE-B9C2-10E078088B8B}"/>
          </ac:spMkLst>
        </pc:spChg>
        <pc:spChg chg="mod topLvl">
          <ac:chgData name="Charles E Stubbs" userId="3c075a46-58f1-431d-bcda-181e3021a75e" providerId="ADAL" clId="{02EBB768-5AF0-4BDE-988A-3E9E0E594E0C}" dt="2021-11-11T21:38:08.188" v="170" actId="165"/>
          <ac:spMkLst>
            <pc:docMk/>
            <pc:sldMk cId="395848115" sldId="348"/>
            <ac:spMk id="43" creationId="{D5AC70BD-AD56-4ADC-802C-1F46DDA44C4C}"/>
          </ac:spMkLst>
        </pc:spChg>
        <pc:spChg chg="mod topLvl">
          <ac:chgData name="Charles E Stubbs" userId="3c075a46-58f1-431d-bcda-181e3021a75e" providerId="ADAL" clId="{02EBB768-5AF0-4BDE-988A-3E9E0E594E0C}" dt="2021-11-11T21:40:14.919" v="203" actId="1035"/>
          <ac:spMkLst>
            <pc:docMk/>
            <pc:sldMk cId="395848115" sldId="348"/>
            <ac:spMk id="44" creationId="{2C7CBEB0-A03F-445B-82BC-D06F43494404}"/>
          </ac:spMkLst>
        </pc:spChg>
        <pc:spChg chg="mod">
          <ac:chgData name="Charles E Stubbs" userId="3c075a46-58f1-431d-bcda-181e3021a75e" providerId="ADAL" clId="{02EBB768-5AF0-4BDE-988A-3E9E0E594E0C}" dt="2021-11-11T21:38:08.188" v="170" actId="165"/>
          <ac:spMkLst>
            <pc:docMk/>
            <pc:sldMk cId="395848115" sldId="348"/>
            <ac:spMk id="46" creationId="{F39D4709-1282-4DB2-BEFF-A957168C23F1}"/>
          </ac:spMkLst>
        </pc:spChg>
        <pc:spChg chg="mod">
          <ac:chgData name="Charles E Stubbs" userId="3c075a46-58f1-431d-bcda-181e3021a75e" providerId="ADAL" clId="{02EBB768-5AF0-4BDE-988A-3E9E0E594E0C}" dt="2021-11-11T21:38:08.188" v="170" actId="165"/>
          <ac:spMkLst>
            <pc:docMk/>
            <pc:sldMk cId="395848115" sldId="348"/>
            <ac:spMk id="47" creationId="{45C7AE0A-1A9C-43DA-9163-C88845A141FA}"/>
          </ac:spMkLst>
        </pc:spChg>
        <pc:spChg chg="mod">
          <ac:chgData name="Charles E Stubbs" userId="3c075a46-58f1-431d-bcda-181e3021a75e" providerId="ADAL" clId="{02EBB768-5AF0-4BDE-988A-3E9E0E594E0C}" dt="2021-11-11T21:38:08.188" v="170" actId="165"/>
          <ac:spMkLst>
            <pc:docMk/>
            <pc:sldMk cId="395848115" sldId="348"/>
            <ac:spMk id="48" creationId="{89CE8984-F46B-4477-AEA4-58300A602975}"/>
          </ac:spMkLst>
        </pc:spChg>
        <pc:spChg chg="mod">
          <ac:chgData name="Charles E Stubbs" userId="3c075a46-58f1-431d-bcda-181e3021a75e" providerId="ADAL" clId="{02EBB768-5AF0-4BDE-988A-3E9E0E594E0C}" dt="2021-11-11T21:38:08.188" v="170" actId="165"/>
          <ac:spMkLst>
            <pc:docMk/>
            <pc:sldMk cId="395848115" sldId="348"/>
            <ac:spMk id="49" creationId="{7D898027-9603-4F01-9F88-A3E38F3A0BA1}"/>
          </ac:spMkLst>
        </pc:spChg>
        <pc:spChg chg="mod">
          <ac:chgData name="Charles E Stubbs" userId="3c075a46-58f1-431d-bcda-181e3021a75e" providerId="ADAL" clId="{02EBB768-5AF0-4BDE-988A-3E9E0E594E0C}" dt="2021-11-11T21:38:08.188" v="170" actId="165"/>
          <ac:spMkLst>
            <pc:docMk/>
            <pc:sldMk cId="395848115" sldId="348"/>
            <ac:spMk id="50" creationId="{9E73574E-C96B-4CCA-BCBB-C6CB56D04FF0}"/>
          </ac:spMkLst>
        </pc:spChg>
        <pc:spChg chg="mod">
          <ac:chgData name="Charles E Stubbs" userId="3c075a46-58f1-431d-bcda-181e3021a75e" providerId="ADAL" clId="{02EBB768-5AF0-4BDE-988A-3E9E0E594E0C}" dt="2021-11-11T21:38:08.188" v="170" actId="165"/>
          <ac:spMkLst>
            <pc:docMk/>
            <pc:sldMk cId="395848115" sldId="348"/>
            <ac:spMk id="51" creationId="{7EEE7B27-BBB8-44A5-90F5-E77D2AFDA8A8}"/>
          </ac:spMkLst>
        </pc:spChg>
        <pc:spChg chg="mod">
          <ac:chgData name="Charles E Stubbs" userId="3c075a46-58f1-431d-bcda-181e3021a75e" providerId="ADAL" clId="{02EBB768-5AF0-4BDE-988A-3E9E0E594E0C}" dt="2021-11-11T21:38:08.188" v="170" actId="165"/>
          <ac:spMkLst>
            <pc:docMk/>
            <pc:sldMk cId="395848115" sldId="348"/>
            <ac:spMk id="52" creationId="{66E0D122-6C20-414B-BBA2-A451EC72EA0F}"/>
          </ac:spMkLst>
        </pc:spChg>
        <pc:spChg chg="mod">
          <ac:chgData name="Charles E Stubbs" userId="3c075a46-58f1-431d-bcda-181e3021a75e" providerId="ADAL" clId="{02EBB768-5AF0-4BDE-988A-3E9E0E594E0C}" dt="2021-11-11T21:38:08.188" v="170" actId="165"/>
          <ac:spMkLst>
            <pc:docMk/>
            <pc:sldMk cId="395848115" sldId="348"/>
            <ac:spMk id="54" creationId="{3E893FF3-3BDD-45FB-9395-9793C26E4CC0}"/>
          </ac:spMkLst>
        </pc:spChg>
        <pc:spChg chg="mod">
          <ac:chgData name="Charles E Stubbs" userId="3c075a46-58f1-431d-bcda-181e3021a75e" providerId="ADAL" clId="{02EBB768-5AF0-4BDE-988A-3E9E0E594E0C}" dt="2021-11-11T21:38:08.188" v="170" actId="165"/>
          <ac:spMkLst>
            <pc:docMk/>
            <pc:sldMk cId="395848115" sldId="348"/>
            <ac:spMk id="55" creationId="{38016A86-4F7F-4957-A75A-FDC374240B2B}"/>
          </ac:spMkLst>
        </pc:spChg>
        <pc:spChg chg="mod">
          <ac:chgData name="Charles E Stubbs" userId="3c075a46-58f1-431d-bcda-181e3021a75e" providerId="ADAL" clId="{02EBB768-5AF0-4BDE-988A-3E9E0E594E0C}" dt="2021-11-11T21:38:08.188" v="170" actId="165"/>
          <ac:spMkLst>
            <pc:docMk/>
            <pc:sldMk cId="395848115" sldId="348"/>
            <ac:spMk id="56" creationId="{26DDEF5B-6D1B-429E-9F81-1A4C24C41238}"/>
          </ac:spMkLst>
        </pc:spChg>
        <pc:spChg chg="mod">
          <ac:chgData name="Charles E Stubbs" userId="3c075a46-58f1-431d-bcda-181e3021a75e" providerId="ADAL" clId="{02EBB768-5AF0-4BDE-988A-3E9E0E594E0C}" dt="2021-11-11T21:38:08.188" v="170" actId="165"/>
          <ac:spMkLst>
            <pc:docMk/>
            <pc:sldMk cId="395848115" sldId="348"/>
            <ac:spMk id="59" creationId="{4DA8AD15-A92E-4630-85D0-B7E728D56B18}"/>
          </ac:spMkLst>
        </pc:spChg>
        <pc:spChg chg="mod">
          <ac:chgData name="Charles E Stubbs" userId="3c075a46-58f1-431d-bcda-181e3021a75e" providerId="ADAL" clId="{02EBB768-5AF0-4BDE-988A-3E9E0E594E0C}" dt="2021-11-11T21:38:08.188" v="170" actId="165"/>
          <ac:spMkLst>
            <pc:docMk/>
            <pc:sldMk cId="395848115" sldId="348"/>
            <ac:spMk id="60" creationId="{B933D811-A598-4A35-95F6-B34C32A07674}"/>
          </ac:spMkLst>
        </pc:spChg>
        <pc:spChg chg="mod">
          <ac:chgData name="Charles E Stubbs" userId="3c075a46-58f1-431d-bcda-181e3021a75e" providerId="ADAL" clId="{02EBB768-5AF0-4BDE-988A-3E9E0E594E0C}" dt="2021-11-11T21:38:08.188" v="170" actId="165"/>
          <ac:spMkLst>
            <pc:docMk/>
            <pc:sldMk cId="395848115" sldId="348"/>
            <ac:spMk id="61" creationId="{28FB829D-5207-42AB-A354-B4A0EE6AA53A}"/>
          </ac:spMkLst>
        </pc:spChg>
        <pc:spChg chg="mod">
          <ac:chgData name="Charles E Stubbs" userId="3c075a46-58f1-431d-bcda-181e3021a75e" providerId="ADAL" clId="{02EBB768-5AF0-4BDE-988A-3E9E0E594E0C}" dt="2021-11-11T21:38:08.188" v="170" actId="165"/>
          <ac:spMkLst>
            <pc:docMk/>
            <pc:sldMk cId="395848115" sldId="348"/>
            <ac:spMk id="63" creationId="{FEDFB578-CAD7-4F6E-9FBD-FF3781414D74}"/>
          </ac:spMkLst>
        </pc:spChg>
        <pc:spChg chg="mod">
          <ac:chgData name="Charles E Stubbs" userId="3c075a46-58f1-431d-bcda-181e3021a75e" providerId="ADAL" clId="{02EBB768-5AF0-4BDE-988A-3E9E0E594E0C}" dt="2021-11-11T21:38:08.188" v="170" actId="165"/>
          <ac:spMkLst>
            <pc:docMk/>
            <pc:sldMk cId="395848115" sldId="348"/>
            <ac:spMk id="64" creationId="{4EADB21E-ACFC-404F-8654-989D21FC336B}"/>
          </ac:spMkLst>
        </pc:spChg>
        <pc:spChg chg="mod">
          <ac:chgData name="Charles E Stubbs" userId="3c075a46-58f1-431d-bcda-181e3021a75e" providerId="ADAL" clId="{02EBB768-5AF0-4BDE-988A-3E9E0E594E0C}" dt="2021-11-11T21:38:08.188" v="170" actId="165"/>
          <ac:spMkLst>
            <pc:docMk/>
            <pc:sldMk cId="395848115" sldId="348"/>
            <ac:spMk id="65" creationId="{A6D6E2C5-386B-4922-A1B4-54074BF7E1CC}"/>
          </ac:spMkLst>
        </pc:spChg>
        <pc:spChg chg="mod">
          <ac:chgData name="Charles E Stubbs" userId="3c075a46-58f1-431d-bcda-181e3021a75e" providerId="ADAL" clId="{02EBB768-5AF0-4BDE-988A-3E9E0E594E0C}" dt="2021-11-11T21:39:13.738" v="176"/>
          <ac:spMkLst>
            <pc:docMk/>
            <pc:sldMk cId="395848115" sldId="348"/>
            <ac:spMk id="93" creationId="{FB9FDABB-E796-43A0-B2CC-9A587F00DD3C}"/>
          </ac:spMkLst>
        </pc:spChg>
        <pc:spChg chg="mod">
          <ac:chgData name="Charles E Stubbs" userId="3c075a46-58f1-431d-bcda-181e3021a75e" providerId="ADAL" clId="{02EBB768-5AF0-4BDE-988A-3E9E0E594E0C}" dt="2021-11-11T21:39:13.738" v="176"/>
          <ac:spMkLst>
            <pc:docMk/>
            <pc:sldMk cId="395848115" sldId="348"/>
            <ac:spMk id="94" creationId="{7BBACE12-CA98-43B9-8A15-7E5416528CF9}"/>
          </ac:spMkLst>
        </pc:spChg>
        <pc:spChg chg="mod">
          <ac:chgData name="Charles E Stubbs" userId="3c075a46-58f1-431d-bcda-181e3021a75e" providerId="ADAL" clId="{02EBB768-5AF0-4BDE-988A-3E9E0E594E0C}" dt="2021-11-11T21:39:13.738" v="176"/>
          <ac:spMkLst>
            <pc:docMk/>
            <pc:sldMk cId="395848115" sldId="348"/>
            <ac:spMk id="95" creationId="{8FAAFE41-6046-4CDE-AAD1-FC26538F53ED}"/>
          </ac:spMkLst>
        </pc:spChg>
        <pc:spChg chg="mod">
          <ac:chgData name="Charles E Stubbs" userId="3c075a46-58f1-431d-bcda-181e3021a75e" providerId="ADAL" clId="{02EBB768-5AF0-4BDE-988A-3E9E0E594E0C}" dt="2021-11-11T21:39:13.738" v="176"/>
          <ac:spMkLst>
            <pc:docMk/>
            <pc:sldMk cId="395848115" sldId="348"/>
            <ac:spMk id="96" creationId="{04B9BB75-DA4E-4047-903C-52D556B2253D}"/>
          </ac:spMkLst>
        </pc:spChg>
        <pc:spChg chg="mod">
          <ac:chgData name="Charles E Stubbs" userId="3c075a46-58f1-431d-bcda-181e3021a75e" providerId="ADAL" clId="{02EBB768-5AF0-4BDE-988A-3E9E0E594E0C}" dt="2021-11-11T21:39:13.738" v="176"/>
          <ac:spMkLst>
            <pc:docMk/>
            <pc:sldMk cId="395848115" sldId="348"/>
            <ac:spMk id="97" creationId="{6006E8B7-23C9-47A5-AF89-A77BA1DCD20E}"/>
          </ac:spMkLst>
        </pc:spChg>
        <pc:spChg chg="mod">
          <ac:chgData name="Charles E Stubbs" userId="3c075a46-58f1-431d-bcda-181e3021a75e" providerId="ADAL" clId="{02EBB768-5AF0-4BDE-988A-3E9E0E594E0C}" dt="2021-11-11T21:39:13.738" v="176"/>
          <ac:spMkLst>
            <pc:docMk/>
            <pc:sldMk cId="395848115" sldId="348"/>
            <ac:spMk id="98" creationId="{39F41AC9-CEF4-4E75-B6B6-7C183BD677F9}"/>
          </ac:spMkLst>
        </pc:spChg>
        <pc:spChg chg="mod">
          <ac:chgData name="Charles E Stubbs" userId="3c075a46-58f1-431d-bcda-181e3021a75e" providerId="ADAL" clId="{02EBB768-5AF0-4BDE-988A-3E9E0E594E0C}" dt="2021-11-11T21:39:13.738" v="176"/>
          <ac:spMkLst>
            <pc:docMk/>
            <pc:sldMk cId="395848115" sldId="348"/>
            <ac:spMk id="99" creationId="{D498CD19-273D-4CF8-A4F7-3EB0EE22BFC7}"/>
          </ac:spMkLst>
        </pc:spChg>
        <pc:spChg chg="mod">
          <ac:chgData name="Charles E Stubbs" userId="3c075a46-58f1-431d-bcda-181e3021a75e" providerId="ADAL" clId="{02EBB768-5AF0-4BDE-988A-3E9E0E594E0C}" dt="2021-11-11T21:39:13.738" v="176"/>
          <ac:spMkLst>
            <pc:docMk/>
            <pc:sldMk cId="395848115" sldId="348"/>
            <ac:spMk id="101" creationId="{E419D9F1-8A30-4295-BE3E-E387E6BF829B}"/>
          </ac:spMkLst>
        </pc:spChg>
        <pc:spChg chg="mod">
          <ac:chgData name="Charles E Stubbs" userId="3c075a46-58f1-431d-bcda-181e3021a75e" providerId="ADAL" clId="{02EBB768-5AF0-4BDE-988A-3E9E0E594E0C}" dt="2021-11-11T21:39:13.738" v="176"/>
          <ac:spMkLst>
            <pc:docMk/>
            <pc:sldMk cId="395848115" sldId="348"/>
            <ac:spMk id="102" creationId="{99124280-66EC-49E8-9843-AC7FF5BAE158}"/>
          </ac:spMkLst>
        </pc:spChg>
        <pc:spChg chg="mod">
          <ac:chgData name="Charles E Stubbs" userId="3c075a46-58f1-431d-bcda-181e3021a75e" providerId="ADAL" clId="{02EBB768-5AF0-4BDE-988A-3E9E0E594E0C}" dt="2021-11-11T21:39:13.738" v="176"/>
          <ac:spMkLst>
            <pc:docMk/>
            <pc:sldMk cId="395848115" sldId="348"/>
            <ac:spMk id="103" creationId="{EF1AB0BC-682B-4507-A529-3CB8F6BD19DF}"/>
          </ac:spMkLst>
        </pc:spChg>
        <pc:spChg chg="mod">
          <ac:chgData name="Charles E Stubbs" userId="3c075a46-58f1-431d-bcda-181e3021a75e" providerId="ADAL" clId="{02EBB768-5AF0-4BDE-988A-3E9E0E594E0C}" dt="2021-11-12T15:40:11.799" v="433" actId="20577"/>
          <ac:spMkLst>
            <pc:docMk/>
            <pc:sldMk cId="395848115" sldId="348"/>
            <ac:spMk id="107" creationId="{81C46976-F345-4B55-BEB0-1D69C21EB48B}"/>
          </ac:spMkLst>
        </pc:spChg>
        <pc:spChg chg="add mod ord">
          <ac:chgData name="Charles E Stubbs" userId="3c075a46-58f1-431d-bcda-181e3021a75e" providerId="ADAL" clId="{02EBB768-5AF0-4BDE-988A-3E9E0E594E0C}" dt="2021-11-12T19:09:55.409" v="2440" actId="167"/>
          <ac:spMkLst>
            <pc:docMk/>
            <pc:sldMk cId="395848115" sldId="348"/>
            <ac:spMk id="108" creationId="{44F8CF54-7A9E-44AB-9776-40D428F2ABDA}"/>
          </ac:spMkLst>
        </pc:spChg>
        <pc:grpChg chg="del">
          <ac:chgData name="Charles E Stubbs" userId="3c075a46-58f1-431d-bcda-181e3021a75e" providerId="ADAL" clId="{02EBB768-5AF0-4BDE-988A-3E9E0E594E0C}" dt="2021-11-11T21:38:08.188" v="170" actId="165"/>
          <ac:grpSpMkLst>
            <pc:docMk/>
            <pc:sldMk cId="395848115" sldId="348"/>
            <ac:grpSpMk id="2" creationId="{54DC0D88-4B31-431D-9CC5-235E142947E0}"/>
          </ac:grpSpMkLst>
        </pc:grpChg>
        <pc:grpChg chg="mod topLvl">
          <ac:chgData name="Charles E Stubbs" userId="3c075a46-58f1-431d-bcda-181e3021a75e" providerId="ADAL" clId="{02EBB768-5AF0-4BDE-988A-3E9E0E594E0C}" dt="2021-11-11T21:40:18.050" v="205" actId="1035"/>
          <ac:grpSpMkLst>
            <pc:docMk/>
            <pc:sldMk cId="395848115" sldId="348"/>
            <ac:grpSpMk id="45" creationId="{C159E2CC-206E-450A-A1F6-DAAA32722266}"/>
          </ac:grpSpMkLst>
        </pc:grpChg>
        <pc:grpChg chg="mod topLvl">
          <ac:chgData name="Charles E Stubbs" userId="3c075a46-58f1-431d-bcda-181e3021a75e" providerId="ADAL" clId="{02EBB768-5AF0-4BDE-988A-3E9E0E594E0C}" dt="2021-11-11T21:39:58.043" v="189" actId="1038"/>
          <ac:grpSpMkLst>
            <pc:docMk/>
            <pc:sldMk cId="395848115" sldId="348"/>
            <ac:grpSpMk id="58" creationId="{5EF55FAD-31AE-4A04-8A74-DF972D4E1F0B}"/>
          </ac:grpSpMkLst>
        </pc:grpChg>
        <pc:grpChg chg="mod topLvl">
          <ac:chgData name="Charles E Stubbs" userId="3c075a46-58f1-431d-bcda-181e3021a75e" providerId="ADAL" clId="{02EBB768-5AF0-4BDE-988A-3E9E0E594E0C}" dt="2021-11-11T21:38:08.188" v="170" actId="165"/>
          <ac:grpSpMkLst>
            <pc:docMk/>
            <pc:sldMk cId="395848115" sldId="348"/>
            <ac:grpSpMk id="62" creationId="{7472AC60-A65F-4D51-8832-1A9087D357A9}"/>
          </ac:grpSpMkLst>
        </pc:grpChg>
        <pc:grpChg chg="add mod ord">
          <ac:chgData name="Charles E Stubbs" userId="3c075a46-58f1-431d-bcda-181e3021a75e" providerId="ADAL" clId="{02EBB768-5AF0-4BDE-988A-3E9E0E594E0C}" dt="2021-11-11T21:40:26.291" v="206" actId="1036"/>
          <ac:grpSpMkLst>
            <pc:docMk/>
            <pc:sldMk cId="395848115" sldId="348"/>
            <ac:grpSpMk id="92" creationId="{BB234D95-AB88-4FB2-BE44-292079757679}"/>
          </ac:grpSpMkLst>
        </pc:grpChg>
        <pc:picChg chg="mod">
          <ac:chgData name="Charles E Stubbs" userId="3c075a46-58f1-431d-bcda-181e3021a75e" providerId="ADAL" clId="{02EBB768-5AF0-4BDE-988A-3E9E0E594E0C}" dt="2021-11-11T21:38:08.188" v="170" actId="165"/>
          <ac:picMkLst>
            <pc:docMk/>
            <pc:sldMk cId="395848115" sldId="348"/>
            <ac:picMk id="53" creationId="{80CED304-C69D-43ED-9410-5FF595546A2C}"/>
          </ac:picMkLst>
        </pc:picChg>
        <pc:picChg chg="del mod topLvl">
          <ac:chgData name="Charles E Stubbs" userId="3c075a46-58f1-431d-bcda-181e3021a75e" providerId="ADAL" clId="{02EBB768-5AF0-4BDE-988A-3E9E0E594E0C}" dt="2021-11-11T21:39:24.716" v="179" actId="478"/>
          <ac:picMkLst>
            <pc:docMk/>
            <pc:sldMk cId="395848115" sldId="348"/>
            <ac:picMk id="57" creationId="{D61420D6-0E93-4D0C-A89A-22A0FA00C7D8}"/>
          </ac:picMkLst>
        </pc:picChg>
        <pc:picChg chg="mod">
          <ac:chgData name="Charles E Stubbs" userId="3c075a46-58f1-431d-bcda-181e3021a75e" providerId="ADAL" clId="{02EBB768-5AF0-4BDE-988A-3E9E0E594E0C}" dt="2021-11-11T21:39:13.738" v="176"/>
          <ac:picMkLst>
            <pc:docMk/>
            <pc:sldMk cId="395848115" sldId="348"/>
            <ac:picMk id="100" creationId="{6CE83918-903F-4860-BE2A-1005D8F81022}"/>
          </ac:picMkLst>
        </pc:picChg>
      </pc:sldChg>
      <pc:sldChg chg="modSp mod modNotesTx">
        <pc:chgData name="Charles E Stubbs" userId="3c075a46-58f1-431d-bcda-181e3021a75e" providerId="ADAL" clId="{02EBB768-5AF0-4BDE-988A-3E9E0E594E0C}" dt="2021-11-12T21:49:58.407" v="4495" actId="6549"/>
        <pc:sldMkLst>
          <pc:docMk/>
          <pc:sldMk cId="2768159061" sldId="349"/>
        </pc:sldMkLst>
        <pc:spChg chg="mod">
          <ac:chgData name="Charles E Stubbs" userId="3c075a46-58f1-431d-bcda-181e3021a75e" providerId="ADAL" clId="{02EBB768-5AF0-4BDE-988A-3E9E0E594E0C}" dt="2021-11-12T20:36:23.569" v="2979" actId="20577"/>
          <ac:spMkLst>
            <pc:docMk/>
            <pc:sldMk cId="2768159061" sldId="349"/>
            <ac:spMk id="6" creationId="{801E97DE-742C-403C-BF06-F43158B54176}"/>
          </ac:spMkLst>
        </pc:spChg>
        <pc:spChg chg="mod">
          <ac:chgData name="Charles E Stubbs" userId="3c075a46-58f1-431d-bcda-181e3021a75e" providerId="ADAL" clId="{02EBB768-5AF0-4BDE-988A-3E9E0E594E0C}" dt="2021-11-11T21:43:10.567" v="233" actId="207"/>
          <ac:spMkLst>
            <pc:docMk/>
            <pc:sldMk cId="2768159061" sldId="349"/>
            <ac:spMk id="31" creationId="{CAE52BEF-D9D1-4E0D-BC9C-EE8BE86CA6A7}"/>
          </ac:spMkLst>
        </pc:spChg>
        <pc:spChg chg="mod">
          <ac:chgData name="Charles E Stubbs" userId="3c075a46-58f1-431d-bcda-181e3021a75e" providerId="ADAL" clId="{02EBB768-5AF0-4BDE-988A-3E9E0E594E0C}" dt="2021-11-11T21:43:10.567" v="233" actId="207"/>
          <ac:spMkLst>
            <pc:docMk/>
            <pc:sldMk cId="2768159061" sldId="349"/>
            <ac:spMk id="36" creationId="{FA0E6B05-D074-415A-BD6B-521BBD115E52}"/>
          </ac:spMkLst>
        </pc:spChg>
        <pc:spChg chg="mod">
          <ac:chgData name="Charles E Stubbs" userId="3c075a46-58f1-431d-bcda-181e3021a75e" providerId="ADAL" clId="{02EBB768-5AF0-4BDE-988A-3E9E0E594E0C}" dt="2021-11-11T21:43:10.567" v="233" actId="207"/>
          <ac:spMkLst>
            <pc:docMk/>
            <pc:sldMk cId="2768159061" sldId="349"/>
            <ac:spMk id="39" creationId="{96CE17A7-164D-42D0-AFFA-E767BB6B896A}"/>
          </ac:spMkLst>
        </pc:spChg>
        <pc:spChg chg="mod">
          <ac:chgData name="Charles E Stubbs" userId="3c075a46-58f1-431d-bcda-181e3021a75e" providerId="ADAL" clId="{02EBB768-5AF0-4BDE-988A-3E9E0E594E0C}" dt="2021-11-11T21:43:10.567" v="233" actId="207"/>
          <ac:spMkLst>
            <pc:docMk/>
            <pc:sldMk cId="2768159061" sldId="349"/>
            <ac:spMk id="41" creationId="{9F0D073B-0582-4C30-B99B-1EDFC5ABAB99}"/>
          </ac:spMkLst>
        </pc:spChg>
        <pc:spChg chg="mod">
          <ac:chgData name="Charles E Stubbs" userId="3c075a46-58f1-431d-bcda-181e3021a75e" providerId="ADAL" clId="{02EBB768-5AF0-4BDE-988A-3E9E0E594E0C}" dt="2021-11-11T21:43:10.567" v="233" actId="207"/>
          <ac:spMkLst>
            <pc:docMk/>
            <pc:sldMk cId="2768159061" sldId="349"/>
            <ac:spMk id="66" creationId="{A652D6AF-1339-4A86-BBCC-C94E284D75C3}"/>
          </ac:spMkLst>
        </pc:spChg>
        <pc:spChg chg="mod">
          <ac:chgData name="Charles E Stubbs" userId="3c075a46-58f1-431d-bcda-181e3021a75e" providerId="ADAL" clId="{02EBB768-5AF0-4BDE-988A-3E9E0E594E0C}" dt="2021-11-11T21:43:10.567" v="233" actId="207"/>
          <ac:spMkLst>
            <pc:docMk/>
            <pc:sldMk cId="2768159061" sldId="349"/>
            <ac:spMk id="67" creationId="{08CC8B29-BD62-46A1-97BC-6ADF31E1F59F}"/>
          </ac:spMkLst>
        </pc:spChg>
        <pc:spChg chg="mod">
          <ac:chgData name="Charles E Stubbs" userId="3c075a46-58f1-431d-bcda-181e3021a75e" providerId="ADAL" clId="{02EBB768-5AF0-4BDE-988A-3E9E0E594E0C}" dt="2021-11-11T21:43:10.567" v="233" actId="207"/>
          <ac:spMkLst>
            <pc:docMk/>
            <pc:sldMk cId="2768159061" sldId="349"/>
            <ac:spMk id="68" creationId="{EE3C4134-6159-4B42-8A5A-BF34A0738140}"/>
          </ac:spMkLst>
        </pc:spChg>
        <pc:spChg chg="mod">
          <ac:chgData name="Charles E Stubbs" userId="3c075a46-58f1-431d-bcda-181e3021a75e" providerId="ADAL" clId="{02EBB768-5AF0-4BDE-988A-3E9E0E594E0C}" dt="2021-11-11T21:43:10.567" v="233" actId="207"/>
          <ac:spMkLst>
            <pc:docMk/>
            <pc:sldMk cId="2768159061" sldId="349"/>
            <ac:spMk id="72" creationId="{065BEBC4-3845-48C3-A422-E61CD7D50FE9}"/>
          </ac:spMkLst>
        </pc:spChg>
        <pc:spChg chg="mod">
          <ac:chgData name="Charles E Stubbs" userId="3c075a46-58f1-431d-bcda-181e3021a75e" providerId="ADAL" clId="{02EBB768-5AF0-4BDE-988A-3E9E0E594E0C}" dt="2021-11-11T21:43:10.567" v="233" actId="207"/>
          <ac:spMkLst>
            <pc:docMk/>
            <pc:sldMk cId="2768159061" sldId="349"/>
            <ac:spMk id="75" creationId="{E5BF18E5-D37F-4664-968E-253F4DF76A6A}"/>
          </ac:spMkLst>
        </pc:spChg>
        <pc:spChg chg="mod">
          <ac:chgData name="Charles E Stubbs" userId="3c075a46-58f1-431d-bcda-181e3021a75e" providerId="ADAL" clId="{02EBB768-5AF0-4BDE-988A-3E9E0E594E0C}" dt="2021-11-11T21:43:10.567" v="233" actId="207"/>
          <ac:spMkLst>
            <pc:docMk/>
            <pc:sldMk cId="2768159061" sldId="349"/>
            <ac:spMk id="77" creationId="{BA1D4366-1565-47C5-A295-F9A7DD9F5967}"/>
          </ac:spMkLst>
        </pc:spChg>
        <pc:spChg chg="mod">
          <ac:chgData name="Charles E Stubbs" userId="3c075a46-58f1-431d-bcda-181e3021a75e" providerId="ADAL" clId="{02EBB768-5AF0-4BDE-988A-3E9E0E594E0C}" dt="2021-11-11T21:43:10.567" v="233" actId="207"/>
          <ac:spMkLst>
            <pc:docMk/>
            <pc:sldMk cId="2768159061" sldId="349"/>
            <ac:spMk id="78" creationId="{224EC93C-A974-478B-B02E-144057FE0C1A}"/>
          </ac:spMkLst>
        </pc:spChg>
        <pc:spChg chg="mod">
          <ac:chgData name="Charles E Stubbs" userId="3c075a46-58f1-431d-bcda-181e3021a75e" providerId="ADAL" clId="{02EBB768-5AF0-4BDE-988A-3E9E0E594E0C}" dt="2021-11-11T21:43:10.567" v="233" actId="207"/>
          <ac:spMkLst>
            <pc:docMk/>
            <pc:sldMk cId="2768159061" sldId="349"/>
            <ac:spMk id="79" creationId="{69CE18B0-6AA0-4571-BE02-DE491CB07B18}"/>
          </ac:spMkLst>
        </pc:spChg>
        <pc:spChg chg="mod">
          <ac:chgData name="Charles E Stubbs" userId="3c075a46-58f1-431d-bcda-181e3021a75e" providerId="ADAL" clId="{02EBB768-5AF0-4BDE-988A-3E9E0E594E0C}" dt="2021-11-11T21:43:10.567" v="233" actId="207"/>
          <ac:spMkLst>
            <pc:docMk/>
            <pc:sldMk cId="2768159061" sldId="349"/>
            <ac:spMk id="80" creationId="{111B15EB-B29B-4728-B6D4-F629009138DA}"/>
          </ac:spMkLst>
        </pc:spChg>
        <pc:spChg chg="mod">
          <ac:chgData name="Charles E Stubbs" userId="3c075a46-58f1-431d-bcda-181e3021a75e" providerId="ADAL" clId="{02EBB768-5AF0-4BDE-988A-3E9E0E594E0C}" dt="2021-11-12T15:40:29.360" v="462" actId="20577"/>
          <ac:spMkLst>
            <pc:docMk/>
            <pc:sldMk cId="2768159061" sldId="349"/>
            <ac:spMk id="88" creationId="{E6CCC878-E2B3-408D-8BD6-0400EB07A57B}"/>
          </ac:spMkLst>
        </pc:spChg>
      </pc:sldChg>
      <pc:sldChg chg="addSp delSp modSp mod ord modNotesTx">
        <pc:chgData name="Charles E Stubbs" userId="3c075a46-58f1-431d-bcda-181e3021a75e" providerId="ADAL" clId="{02EBB768-5AF0-4BDE-988A-3E9E0E594E0C}" dt="2021-11-12T21:50:25.622" v="4502" actId="6549"/>
        <pc:sldMkLst>
          <pc:docMk/>
          <pc:sldMk cId="283557214" sldId="350"/>
        </pc:sldMkLst>
        <pc:spChg chg="mod">
          <ac:chgData name="Charles E Stubbs" userId="3c075a46-58f1-431d-bcda-181e3021a75e" providerId="ADAL" clId="{02EBB768-5AF0-4BDE-988A-3E9E0E594E0C}" dt="2021-11-12T20:57:01.432" v="3234" actId="6549"/>
          <ac:spMkLst>
            <pc:docMk/>
            <pc:sldMk cId="283557214" sldId="350"/>
            <ac:spMk id="5" creationId="{5EF4BF77-4EBA-4CD5-B5DB-0D46647FF26B}"/>
          </ac:spMkLst>
        </pc:spChg>
        <pc:spChg chg="mod">
          <ac:chgData name="Charles E Stubbs" userId="3c075a46-58f1-431d-bcda-181e3021a75e" providerId="ADAL" clId="{02EBB768-5AF0-4BDE-988A-3E9E0E594E0C}" dt="2021-11-11T22:04:06.580" v="366" actId="1076"/>
          <ac:spMkLst>
            <pc:docMk/>
            <pc:sldMk cId="283557214" sldId="350"/>
            <ac:spMk id="10" creationId="{D947F70C-4121-4437-93A9-004BF7F59D1F}"/>
          </ac:spMkLst>
        </pc:spChg>
        <pc:spChg chg="mod">
          <ac:chgData name="Charles E Stubbs" userId="3c075a46-58f1-431d-bcda-181e3021a75e" providerId="ADAL" clId="{02EBB768-5AF0-4BDE-988A-3E9E0E594E0C}" dt="2021-11-11T21:57:20.849" v="320" actId="164"/>
          <ac:spMkLst>
            <pc:docMk/>
            <pc:sldMk cId="283557214" sldId="350"/>
            <ac:spMk id="43" creationId="{1C69118C-20BB-441E-9032-4BB639529AF6}"/>
          </ac:spMkLst>
        </pc:spChg>
        <pc:spChg chg="mod">
          <ac:chgData name="Charles E Stubbs" userId="3c075a46-58f1-431d-bcda-181e3021a75e" providerId="ADAL" clId="{02EBB768-5AF0-4BDE-988A-3E9E0E594E0C}" dt="2021-11-11T22:02:30.870" v="353" actId="208"/>
          <ac:spMkLst>
            <pc:docMk/>
            <pc:sldMk cId="283557214" sldId="350"/>
            <ac:spMk id="44" creationId="{D7B57CB6-02B1-4970-BD8A-EED217028D19}"/>
          </ac:spMkLst>
        </pc:spChg>
        <pc:spChg chg="mod">
          <ac:chgData name="Charles E Stubbs" userId="3c075a46-58f1-431d-bcda-181e3021a75e" providerId="ADAL" clId="{02EBB768-5AF0-4BDE-988A-3E9E0E594E0C}" dt="2021-11-11T22:02:35.214" v="354" actId="208"/>
          <ac:spMkLst>
            <pc:docMk/>
            <pc:sldMk cId="283557214" sldId="350"/>
            <ac:spMk id="45" creationId="{B50B4D30-A363-4AFD-8DA5-D7312679CA73}"/>
          </ac:spMkLst>
        </pc:spChg>
        <pc:spChg chg="mod">
          <ac:chgData name="Charles E Stubbs" userId="3c075a46-58f1-431d-bcda-181e3021a75e" providerId="ADAL" clId="{02EBB768-5AF0-4BDE-988A-3E9E0E594E0C}" dt="2021-11-11T22:02:11.241" v="351" actId="208"/>
          <ac:spMkLst>
            <pc:docMk/>
            <pc:sldMk cId="283557214" sldId="350"/>
            <ac:spMk id="46" creationId="{BC553433-FC02-48CC-91B2-5646F66E9511}"/>
          </ac:spMkLst>
        </pc:spChg>
        <pc:spChg chg="mod">
          <ac:chgData name="Charles E Stubbs" userId="3c075a46-58f1-431d-bcda-181e3021a75e" providerId="ADAL" clId="{02EBB768-5AF0-4BDE-988A-3E9E0E594E0C}" dt="2021-11-11T22:01:03.791" v="331" actId="208"/>
          <ac:spMkLst>
            <pc:docMk/>
            <pc:sldMk cId="283557214" sldId="350"/>
            <ac:spMk id="49" creationId="{54E2D49B-CB48-4082-80B6-08103607B3A5}"/>
          </ac:spMkLst>
        </pc:spChg>
        <pc:spChg chg="mod topLvl">
          <ac:chgData name="Charles E Stubbs" userId="3c075a46-58f1-431d-bcda-181e3021a75e" providerId="ADAL" clId="{02EBB768-5AF0-4BDE-988A-3E9E0E594E0C}" dt="2021-11-11T22:00:20.554" v="325" actId="208"/>
          <ac:spMkLst>
            <pc:docMk/>
            <pc:sldMk cId="283557214" sldId="350"/>
            <ac:spMk id="51" creationId="{EFEDE0E4-0A17-4327-9AAD-BA962E6D845E}"/>
          </ac:spMkLst>
        </pc:spChg>
        <pc:spChg chg="mod topLvl">
          <ac:chgData name="Charles E Stubbs" userId="3c075a46-58f1-431d-bcda-181e3021a75e" providerId="ADAL" clId="{02EBB768-5AF0-4BDE-988A-3E9E0E594E0C}" dt="2021-11-11T21:59:52.531" v="324" actId="165"/>
          <ac:spMkLst>
            <pc:docMk/>
            <pc:sldMk cId="283557214" sldId="350"/>
            <ac:spMk id="53" creationId="{E589A754-EFC6-4C9C-981E-D90067C16B76}"/>
          </ac:spMkLst>
        </pc:spChg>
        <pc:spChg chg="mod topLvl">
          <ac:chgData name="Charles E Stubbs" userId="3c075a46-58f1-431d-bcda-181e3021a75e" providerId="ADAL" clId="{02EBB768-5AF0-4BDE-988A-3E9E0E594E0C}" dt="2021-11-11T22:00:58.770" v="330" actId="1038"/>
          <ac:spMkLst>
            <pc:docMk/>
            <pc:sldMk cId="283557214" sldId="350"/>
            <ac:spMk id="54" creationId="{D3F22973-21DF-468B-855A-25F7CF4DFCF1}"/>
          </ac:spMkLst>
        </pc:spChg>
        <pc:spChg chg="mod">
          <ac:chgData name="Charles E Stubbs" userId="3c075a46-58f1-431d-bcda-181e3021a75e" providerId="ADAL" clId="{02EBB768-5AF0-4BDE-988A-3E9E0E594E0C}" dt="2021-11-11T22:00:40.943" v="326" actId="208"/>
          <ac:spMkLst>
            <pc:docMk/>
            <pc:sldMk cId="283557214" sldId="350"/>
            <ac:spMk id="55" creationId="{9C008DC0-2F5E-435C-A87A-67C0C09BFC2D}"/>
          </ac:spMkLst>
        </pc:spChg>
        <pc:spChg chg="mod">
          <ac:chgData name="Charles E Stubbs" userId="3c075a46-58f1-431d-bcda-181e3021a75e" providerId="ADAL" clId="{02EBB768-5AF0-4BDE-988A-3E9E0E594E0C}" dt="2021-11-11T22:00:46.269" v="327" actId="208"/>
          <ac:spMkLst>
            <pc:docMk/>
            <pc:sldMk cId="283557214" sldId="350"/>
            <ac:spMk id="56" creationId="{C68F874A-8B3D-4DFC-BF3E-94661B594C8F}"/>
          </ac:spMkLst>
        </pc:spChg>
        <pc:spChg chg="mod">
          <ac:chgData name="Charles E Stubbs" userId="3c075a46-58f1-431d-bcda-181e3021a75e" providerId="ADAL" clId="{02EBB768-5AF0-4BDE-988A-3E9E0E594E0C}" dt="2021-11-11T22:00:50.423" v="328" actId="208"/>
          <ac:spMkLst>
            <pc:docMk/>
            <pc:sldMk cId="283557214" sldId="350"/>
            <ac:spMk id="57" creationId="{A555F20C-40C7-4443-ABD9-FDADEBC16609}"/>
          </ac:spMkLst>
        </pc:spChg>
        <pc:spChg chg="mod">
          <ac:chgData name="Charles E Stubbs" userId="3c075a46-58f1-431d-bcda-181e3021a75e" providerId="ADAL" clId="{02EBB768-5AF0-4BDE-988A-3E9E0E594E0C}" dt="2021-11-11T22:01:28.696" v="335" actId="1038"/>
          <ac:spMkLst>
            <pc:docMk/>
            <pc:sldMk cId="283557214" sldId="350"/>
            <ac:spMk id="59" creationId="{12DF6E0D-A996-47CD-BFCE-B23EEBBD4D5A}"/>
          </ac:spMkLst>
        </pc:spChg>
        <pc:spChg chg="mod">
          <ac:chgData name="Charles E Stubbs" userId="3c075a46-58f1-431d-bcda-181e3021a75e" providerId="ADAL" clId="{02EBB768-5AF0-4BDE-988A-3E9E0E594E0C}" dt="2021-11-11T22:01:18.154" v="332" actId="208"/>
          <ac:spMkLst>
            <pc:docMk/>
            <pc:sldMk cId="283557214" sldId="350"/>
            <ac:spMk id="63" creationId="{733CB643-84E8-40FA-AAEB-EA52B7A121D0}"/>
          </ac:spMkLst>
        </pc:spChg>
        <pc:spChg chg="mod">
          <ac:chgData name="Charles E Stubbs" userId="3c075a46-58f1-431d-bcda-181e3021a75e" providerId="ADAL" clId="{02EBB768-5AF0-4BDE-988A-3E9E0E594E0C}" dt="2021-11-11T22:01:20.663" v="333" actId="208"/>
          <ac:spMkLst>
            <pc:docMk/>
            <pc:sldMk cId="283557214" sldId="350"/>
            <ac:spMk id="64" creationId="{1566177B-0E3B-4529-891F-49C903CB8A59}"/>
          </ac:spMkLst>
        </pc:spChg>
        <pc:spChg chg="mod">
          <ac:chgData name="Charles E Stubbs" userId="3c075a46-58f1-431d-bcda-181e3021a75e" providerId="ADAL" clId="{02EBB768-5AF0-4BDE-988A-3E9E0E594E0C}" dt="2021-11-11T22:01:22.294" v="334" actId="208"/>
          <ac:spMkLst>
            <pc:docMk/>
            <pc:sldMk cId="283557214" sldId="350"/>
            <ac:spMk id="65" creationId="{8E4E26C4-47DD-40B7-98A0-9EA36D9B6F62}"/>
          </ac:spMkLst>
        </pc:spChg>
        <pc:spChg chg="mod topLvl">
          <ac:chgData name="Charles E Stubbs" userId="3c075a46-58f1-431d-bcda-181e3021a75e" providerId="ADAL" clId="{02EBB768-5AF0-4BDE-988A-3E9E0E594E0C}" dt="2021-11-11T21:56:42.932" v="315" actId="164"/>
          <ac:spMkLst>
            <pc:docMk/>
            <pc:sldMk cId="283557214" sldId="350"/>
            <ac:spMk id="82" creationId="{D4AF77CD-C521-4517-9FBF-ADEE8D4E9D37}"/>
          </ac:spMkLst>
        </pc:spChg>
        <pc:spChg chg="mod">
          <ac:chgData name="Charles E Stubbs" userId="3c075a46-58f1-431d-bcda-181e3021a75e" providerId="ADAL" clId="{02EBB768-5AF0-4BDE-988A-3E9E0E594E0C}" dt="2021-11-11T22:04:21.949" v="371" actId="1038"/>
          <ac:spMkLst>
            <pc:docMk/>
            <pc:sldMk cId="283557214" sldId="350"/>
            <ac:spMk id="85" creationId="{0F0E6C43-6B60-4C02-B2B7-9CE7D0B34C4A}"/>
          </ac:spMkLst>
        </pc:spChg>
        <pc:spChg chg="mod ord">
          <ac:chgData name="Charles E Stubbs" userId="3c075a46-58f1-431d-bcda-181e3021a75e" providerId="ADAL" clId="{02EBB768-5AF0-4BDE-988A-3E9E0E594E0C}" dt="2021-11-11T22:02:58.153" v="358" actId="208"/>
          <ac:spMkLst>
            <pc:docMk/>
            <pc:sldMk cId="283557214" sldId="350"/>
            <ac:spMk id="86" creationId="{24EB45E0-ECBE-4FD9-A7F2-6B275C6423F3}"/>
          </ac:spMkLst>
        </pc:spChg>
        <pc:spChg chg="mod">
          <ac:chgData name="Charles E Stubbs" userId="3c075a46-58f1-431d-bcda-181e3021a75e" providerId="ADAL" clId="{02EBB768-5AF0-4BDE-988A-3E9E0E594E0C}" dt="2021-11-11T22:04:31.067" v="373" actId="1038"/>
          <ac:spMkLst>
            <pc:docMk/>
            <pc:sldMk cId="283557214" sldId="350"/>
            <ac:spMk id="87" creationId="{5C757B25-88F3-4B5C-866F-4B76FCA7FF48}"/>
          </ac:spMkLst>
        </pc:spChg>
        <pc:spChg chg="mod ord">
          <ac:chgData name="Charles E Stubbs" userId="3c075a46-58f1-431d-bcda-181e3021a75e" providerId="ADAL" clId="{02EBB768-5AF0-4BDE-988A-3E9E0E594E0C}" dt="2021-11-11T22:02:53.118" v="357" actId="208"/>
          <ac:spMkLst>
            <pc:docMk/>
            <pc:sldMk cId="283557214" sldId="350"/>
            <ac:spMk id="88" creationId="{63E7D9FE-F047-45CF-A3C1-EDD3636186CF}"/>
          </ac:spMkLst>
        </pc:spChg>
        <pc:spChg chg="mod topLvl">
          <ac:chgData name="Charles E Stubbs" userId="3c075a46-58f1-431d-bcda-181e3021a75e" providerId="ADAL" clId="{02EBB768-5AF0-4BDE-988A-3E9E0E594E0C}" dt="2021-11-11T21:57:27.154" v="321" actId="164"/>
          <ac:spMkLst>
            <pc:docMk/>
            <pc:sldMk cId="283557214" sldId="350"/>
            <ac:spMk id="90" creationId="{EF541CFF-6272-4EF5-88C3-B5DA89C996CD}"/>
          </ac:spMkLst>
        </pc:spChg>
        <pc:spChg chg="mod ord">
          <ac:chgData name="Charles E Stubbs" userId="3c075a46-58f1-431d-bcda-181e3021a75e" providerId="ADAL" clId="{02EBB768-5AF0-4BDE-988A-3E9E0E594E0C}" dt="2021-11-11T22:04:01.408" v="364" actId="170"/>
          <ac:spMkLst>
            <pc:docMk/>
            <pc:sldMk cId="283557214" sldId="350"/>
            <ac:spMk id="93" creationId="{3F4B5810-50ED-43E6-A308-1458594B91CD}"/>
          </ac:spMkLst>
        </pc:spChg>
        <pc:spChg chg="mod">
          <ac:chgData name="Charles E Stubbs" userId="3c075a46-58f1-431d-bcda-181e3021a75e" providerId="ADAL" clId="{02EBB768-5AF0-4BDE-988A-3E9E0E594E0C}" dt="2021-11-11T22:03:06.237" v="363" actId="1038"/>
          <ac:spMkLst>
            <pc:docMk/>
            <pc:sldMk cId="283557214" sldId="350"/>
            <ac:spMk id="94" creationId="{2C3584DB-33E6-425B-8A77-E6FD0351F73F}"/>
          </ac:spMkLst>
        </pc:spChg>
        <pc:spChg chg="mod ord">
          <ac:chgData name="Charles E Stubbs" userId="3c075a46-58f1-431d-bcda-181e3021a75e" providerId="ADAL" clId="{02EBB768-5AF0-4BDE-988A-3E9E0E594E0C}" dt="2021-11-11T22:04:10.605" v="367" actId="1037"/>
          <ac:spMkLst>
            <pc:docMk/>
            <pc:sldMk cId="283557214" sldId="350"/>
            <ac:spMk id="95" creationId="{DE0062B2-EB43-4140-AC00-574FD755B7F1}"/>
          </ac:spMkLst>
        </pc:spChg>
        <pc:spChg chg="mod">
          <ac:chgData name="Charles E Stubbs" userId="3c075a46-58f1-431d-bcda-181e3021a75e" providerId="ADAL" clId="{02EBB768-5AF0-4BDE-988A-3E9E0E594E0C}" dt="2021-11-11T22:02:49.857" v="356" actId="208"/>
          <ac:spMkLst>
            <pc:docMk/>
            <pc:sldMk cId="283557214" sldId="350"/>
            <ac:spMk id="96" creationId="{FD740417-98FC-4C63-A62F-5456E4912CF4}"/>
          </ac:spMkLst>
        </pc:spChg>
        <pc:spChg chg="mod">
          <ac:chgData name="Charles E Stubbs" userId="3c075a46-58f1-431d-bcda-181e3021a75e" providerId="ADAL" clId="{02EBB768-5AF0-4BDE-988A-3E9E0E594E0C}" dt="2021-11-11T22:02:22.630" v="352" actId="208"/>
          <ac:spMkLst>
            <pc:docMk/>
            <pc:sldMk cId="283557214" sldId="350"/>
            <ac:spMk id="97" creationId="{736CBE17-2C66-4500-94D0-A446A4E542E8}"/>
          </ac:spMkLst>
        </pc:spChg>
        <pc:spChg chg="mod">
          <ac:chgData name="Charles E Stubbs" userId="3c075a46-58f1-431d-bcda-181e3021a75e" providerId="ADAL" clId="{02EBB768-5AF0-4BDE-988A-3E9E0E594E0C}" dt="2021-11-11T22:02:11.241" v="351" actId="208"/>
          <ac:spMkLst>
            <pc:docMk/>
            <pc:sldMk cId="283557214" sldId="350"/>
            <ac:spMk id="98" creationId="{B413B8CC-E2BE-4E81-9712-BC640947FC5B}"/>
          </ac:spMkLst>
        </pc:spChg>
        <pc:spChg chg="mod">
          <ac:chgData name="Charles E Stubbs" userId="3c075a46-58f1-431d-bcda-181e3021a75e" providerId="ADAL" clId="{02EBB768-5AF0-4BDE-988A-3E9E0E594E0C}" dt="2021-11-12T15:40:44.391" v="488" actId="20577"/>
          <ac:spMkLst>
            <pc:docMk/>
            <pc:sldMk cId="283557214" sldId="350"/>
            <ac:spMk id="109" creationId="{F6042D68-DFCF-4003-B598-E1B882CDE5EC}"/>
          </ac:spMkLst>
        </pc:spChg>
        <pc:grpChg chg="del">
          <ac:chgData name="Charles E Stubbs" userId="3c075a46-58f1-431d-bcda-181e3021a75e" providerId="ADAL" clId="{02EBB768-5AF0-4BDE-988A-3E9E0E594E0C}" dt="2021-11-11T21:59:52.531" v="324" actId="165"/>
          <ac:grpSpMkLst>
            <pc:docMk/>
            <pc:sldMk cId="283557214" sldId="350"/>
            <ac:grpSpMk id="50" creationId="{FD5D1BEB-D8EA-4598-B171-1430E5F29159}"/>
          </ac:grpSpMkLst>
        </pc:grpChg>
        <pc:grpChg chg="mod topLvl">
          <ac:chgData name="Charles E Stubbs" userId="3c075a46-58f1-431d-bcda-181e3021a75e" providerId="ADAL" clId="{02EBB768-5AF0-4BDE-988A-3E9E0E594E0C}" dt="2021-11-11T21:59:52.531" v="324" actId="165"/>
          <ac:grpSpMkLst>
            <pc:docMk/>
            <pc:sldMk cId="283557214" sldId="350"/>
            <ac:grpSpMk id="52" creationId="{35AD6E5F-011A-4AD9-A217-B9D172E4AE57}"/>
          </ac:grpSpMkLst>
        </pc:grpChg>
        <pc:grpChg chg="del">
          <ac:chgData name="Charles E Stubbs" userId="3c075a46-58f1-431d-bcda-181e3021a75e" providerId="ADAL" clId="{02EBB768-5AF0-4BDE-988A-3E9E0E594E0C}" dt="2021-11-11T21:56:18.231" v="310" actId="165"/>
          <ac:grpSpMkLst>
            <pc:docMk/>
            <pc:sldMk cId="283557214" sldId="350"/>
            <ac:grpSpMk id="81" creationId="{44F6CE38-9371-4DAE-9AFD-1CDD14057E58}"/>
          </ac:grpSpMkLst>
        </pc:grpChg>
        <pc:grpChg chg="mod ord topLvl">
          <ac:chgData name="Charles E Stubbs" userId="3c075a46-58f1-431d-bcda-181e3021a75e" providerId="ADAL" clId="{02EBB768-5AF0-4BDE-988A-3E9E0E594E0C}" dt="2021-11-11T21:56:42.932" v="315" actId="164"/>
          <ac:grpSpMkLst>
            <pc:docMk/>
            <pc:sldMk cId="283557214" sldId="350"/>
            <ac:grpSpMk id="83" creationId="{A3666734-F163-4F5B-87AF-20096BF9A2C7}"/>
          </ac:grpSpMkLst>
        </pc:grpChg>
        <pc:grpChg chg="mod ord topLvl">
          <ac:chgData name="Charles E Stubbs" userId="3c075a46-58f1-431d-bcda-181e3021a75e" providerId="ADAL" clId="{02EBB768-5AF0-4BDE-988A-3E9E0E594E0C}" dt="2021-11-11T21:56:42.932" v="315" actId="164"/>
          <ac:grpSpMkLst>
            <pc:docMk/>
            <pc:sldMk cId="283557214" sldId="350"/>
            <ac:grpSpMk id="84" creationId="{8E98270C-77EF-4526-881B-655FDE933682}"/>
          </ac:grpSpMkLst>
        </pc:grpChg>
        <pc:grpChg chg="del">
          <ac:chgData name="Charles E Stubbs" userId="3c075a46-58f1-431d-bcda-181e3021a75e" providerId="ADAL" clId="{02EBB768-5AF0-4BDE-988A-3E9E0E594E0C}" dt="2021-11-11T21:56:51.097" v="316" actId="165"/>
          <ac:grpSpMkLst>
            <pc:docMk/>
            <pc:sldMk cId="283557214" sldId="350"/>
            <ac:grpSpMk id="89" creationId="{910DD63B-0E46-473F-875A-AEA3ED3479BD}"/>
          </ac:grpSpMkLst>
        </pc:grpChg>
        <pc:grpChg chg="mod ord topLvl">
          <ac:chgData name="Charles E Stubbs" userId="3c075a46-58f1-431d-bcda-181e3021a75e" providerId="ADAL" clId="{02EBB768-5AF0-4BDE-988A-3E9E0E594E0C}" dt="2021-11-11T21:57:27.154" v="321" actId="164"/>
          <ac:grpSpMkLst>
            <pc:docMk/>
            <pc:sldMk cId="283557214" sldId="350"/>
            <ac:grpSpMk id="91" creationId="{F5815268-F5E5-4FB8-80F5-819683848836}"/>
          </ac:grpSpMkLst>
        </pc:grpChg>
        <pc:grpChg chg="mod ord topLvl">
          <ac:chgData name="Charles E Stubbs" userId="3c075a46-58f1-431d-bcda-181e3021a75e" providerId="ADAL" clId="{02EBB768-5AF0-4BDE-988A-3E9E0E594E0C}" dt="2021-11-11T21:57:27.154" v="321" actId="164"/>
          <ac:grpSpMkLst>
            <pc:docMk/>
            <pc:sldMk cId="283557214" sldId="350"/>
            <ac:grpSpMk id="92" creationId="{9671FF8F-CBBC-4210-9E6F-955FABA7EE1D}"/>
          </ac:grpSpMkLst>
        </pc:grpChg>
        <pc:grpChg chg="add mod">
          <ac:chgData name="Charles E Stubbs" userId="3c075a46-58f1-431d-bcda-181e3021a75e" providerId="ADAL" clId="{02EBB768-5AF0-4BDE-988A-3E9E0E594E0C}" dt="2021-11-11T21:56:42.932" v="315" actId="164"/>
          <ac:grpSpMkLst>
            <pc:docMk/>
            <pc:sldMk cId="283557214" sldId="350"/>
            <ac:grpSpMk id="110" creationId="{27CBA714-9859-4BF7-BC23-EFC575B57FDD}"/>
          </ac:grpSpMkLst>
        </pc:grpChg>
        <pc:grpChg chg="add mod">
          <ac:chgData name="Charles E Stubbs" userId="3c075a46-58f1-431d-bcda-181e3021a75e" providerId="ADAL" clId="{02EBB768-5AF0-4BDE-988A-3E9E0E594E0C}" dt="2021-11-11T21:57:20.849" v="320" actId="164"/>
          <ac:grpSpMkLst>
            <pc:docMk/>
            <pc:sldMk cId="283557214" sldId="350"/>
            <ac:grpSpMk id="111" creationId="{6B3CF406-DEF1-4A3C-B85D-B1A22840320E}"/>
          </ac:grpSpMkLst>
        </pc:grpChg>
        <pc:grpChg chg="add mod">
          <ac:chgData name="Charles E Stubbs" userId="3c075a46-58f1-431d-bcda-181e3021a75e" providerId="ADAL" clId="{02EBB768-5AF0-4BDE-988A-3E9E0E594E0C}" dt="2021-11-11T21:57:27.154" v="321" actId="164"/>
          <ac:grpSpMkLst>
            <pc:docMk/>
            <pc:sldMk cId="283557214" sldId="350"/>
            <ac:grpSpMk id="112" creationId="{63793C09-5FF6-437F-9DDE-F540B7F95239}"/>
          </ac:grpSpMkLst>
        </pc:grpChg>
      </pc:sldChg>
      <pc:sldChg chg="addSp delSp modSp add mod modNotesTx">
        <pc:chgData name="Charles E Stubbs" userId="3c075a46-58f1-431d-bcda-181e3021a75e" providerId="ADAL" clId="{02EBB768-5AF0-4BDE-988A-3E9E0E594E0C}" dt="2021-11-12T21:50:04.753" v="4497" actId="6549"/>
        <pc:sldMkLst>
          <pc:docMk/>
          <pc:sldMk cId="2142014439" sldId="351"/>
        </pc:sldMkLst>
        <pc:spChg chg="add del mod">
          <ac:chgData name="Charles E Stubbs" userId="3c075a46-58f1-431d-bcda-181e3021a75e" providerId="ADAL" clId="{02EBB768-5AF0-4BDE-988A-3E9E0E594E0C}" dt="2021-11-12T21:06:20.588" v="3513" actId="478"/>
          <ac:spMkLst>
            <pc:docMk/>
            <pc:sldMk cId="2142014439" sldId="351"/>
            <ac:spMk id="7" creationId="{9AF763A3-E24C-4298-863C-AF2272AC6BD5}"/>
          </ac:spMkLst>
        </pc:spChg>
        <pc:spChg chg="add del">
          <ac:chgData name="Charles E Stubbs" userId="3c075a46-58f1-431d-bcda-181e3021a75e" providerId="ADAL" clId="{02EBB768-5AF0-4BDE-988A-3E9E0E594E0C}" dt="2021-11-12T20:58:15.650" v="3240" actId="478"/>
          <ac:spMkLst>
            <pc:docMk/>
            <pc:sldMk cId="2142014439" sldId="351"/>
            <ac:spMk id="8" creationId="{E82CF074-7797-4354-9D8F-AA642F026779}"/>
          </ac:spMkLst>
        </pc:spChg>
        <pc:spChg chg="add del">
          <ac:chgData name="Charles E Stubbs" userId="3c075a46-58f1-431d-bcda-181e3021a75e" providerId="ADAL" clId="{02EBB768-5AF0-4BDE-988A-3E9E0E594E0C}" dt="2021-11-12T16:28:23.375" v="669" actId="22"/>
          <ac:spMkLst>
            <pc:docMk/>
            <pc:sldMk cId="2142014439" sldId="351"/>
            <ac:spMk id="43" creationId="{AEB0FDA0-AC2A-4926-98F2-5ADF8AB49AEA}"/>
          </ac:spMkLst>
        </pc:spChg>
        <pc:spChg chg="add del mod">
          <ac:chgData name="Charles E Stubbs" userId="3c075a46-58f1-431d-bcda-181e3021a75e" providerId="ADAL" clId="{02EBB768-5AF0-4BDE-988A-3E9E0E594E0C}" dt="2021-11-12T20:59:12.466" v="3262" actId="478"/>
          <ac:spMkLst>
            <pc:docMk/>
            <pc:sldMk cId="2142014439" sldId="351"/>
            <ac:spMk id="44" creationId="{3E7FD13B-F200-4E55-A402-3A471094A4ED}"/>
          </ac:spMkLst>
        </pc:spChg>
        <pc:spChg chg="add del mod">
          <ac:chgData name="Charles E Stubbs" userId="3c075a46-58f1-431d-bcda-181e3021a75e" providerId="ADAL" clId="{02EBB768-5AF0-4BDE-988A-3E9E0E594E0C}" dt="2021-11-12T20:59:13.263" v="3263" actId="478"/>
          <ac:spMkLst>
            <pc:docMk/>
            <pc:sldMk cId="2142014439" sldId="351"/>
            <ac:spMk id="45" creationId="{BF6337E1-3D48-4D48-8168-33247A7872D3}"/>
          </ac:spMkLst>
        </pc:spChg>
        <pc:spChg chg="add del mod">
          <ac:chgData name="Charles E Stubbs" userId="3c075a46-58f1-431d-bcda-181e3021a75e" providerId="ADAL" clId="{02EBB768-5AF0-4BDE-988A-3E9E0E594E0C}" dt="2021-11-12T21:06:20.588" v="3513" actId="478"/>
          <ac:spMkLst>
            <pc:docMk/>
            <pc:sldMk cId="2142014439" sldId="351"/>
            <ac:spMk id="46" creationId="{791A1DC8-5CD2-4A2F-97F3-9673D63E7B20}"/>
          </ac:spMkLst>
        </pc:spChg>
        <pc:spChg chg="add del mod">
          <ac:chgData name="Charles E Stubbs" userId="3c075a46-58f1-431d-bcda-181e3021a75e" providerId="ADAL" clId="{02EBB768-5AF0-4BDE-988A-3E9E0E594E0C}" dt="2021-11-12T21:06:20.588" v="3513" actId="478"/>
          <ac:spMkLst>
            <pc:docMk/>
            <pc:sldMk cId="2142014439" sldId="351"/>
            <ac:spMk id="47" creationId="{C0109724-E3BB-4D69-8F3E-24F22F0CC2CE}"/>
          </ac:spMkLst>
        </pc:spChg>
        <pc:spChg chg="add del mod">
          <ac:chgData name="Charles E Stubbs" userId="3c075a46-58f1-431d-bcda-181e3021a75e" providerId="ADAL" clId="{02EBB768-5AF0-4BDE-988A-3E9E0E594E0C}" dt="2021-11-12T21:06:27.952" v="3515" actId="478"/>
          <ac:spMkLst>
            <pc:docMk/>
            <pc:sldMk cId="2142014439" sldId="351"/>
            <ac:spMk id="48" creationId="{F5BFFC62-585E-4D3B-905B-422E6610859B}"/>
          </ac:spMkLst>
        </pc:spChg>
        <pc:spChg chg="add del mod">
          <ac:chgData name="Charles E Stubbs" userId="3c075a46-58f1-431d-bcda-181e3021a75e" providerId="ADAL" clId="{02EBB768-5AF0-4BDE-988A-3E9E0E594E0C}" dt="2021-11-12T21:06:20.588" v="3513" actId="478"/>
          <ac:spMkLst>
            <pc:docMk/>
            <pc:sldMk cId="2142014439" sldId="351"/>
            <ac:spMk id="50" creationId="{48B730DD-3A0E-46FF-A82E-5D86A7529647}"/>
          </ac:spMkLst>
        </pc:spChg>
        <pc:spChg chg="add del mod">
          <ac:chgData name="Charles E Stubbs" userId="3c075a46-58f1-431d-bcda-181e3021a75e" providerId="ADAL" clId="{02EBB768-5AF0-4BDE-988A-3E9E0E594E0C}" dt="2021-11-12T21:06:20.588" v="3513" actId="478"/>
          <ac:spMkLst>
            <pc:docMk/>
            <pc:sldMk cId="2142014439" sldId="351"/>
            <ac:spMk id="51" creationId="{B7130EAF-DB95-453E-A3F6-BEE86ADE5979}"/>
          </ac:spMkLst>
        </pc:spChg>
        <pc:spChg chg="add del mod">
          <ac:chgData name="Charles E Stubbs" userId="3c075a46-58f1-431d-bcda-181e3021a75e" providerId="ADAL" clId="{02EBB768-5AF0-4BDE-988A-3E9E0E594E0C}" dt="2021-11-12T21:06:20.588" v="3513" actId="478"/>
          <ac:spMkLst>
            <pc:docMk/>
            <pc:sldMk cId="2142014439" sldId="351"/>
            <ac:spMk id="52" creationId="{E9D8B654-8724-4098-B9D2-DB45E83BE45B}"/>
          </ac:spMkLst>
        </pc:spChg>
        <pc:spChg chg="del">
          <ac:chgData name="Charles E Stubbs" userId="3c075a46-58f1-431d-bcda-181e3021a75e" providerId="ADAL" clId="{02EBB768-5AF0-4BDE-988A-3E9E0E594E0C}" dt="2021-11-12T15:57:47.834" v="541" actId="478"/>
          <ac:spMkLst>
            <pc:docMk/>
            <pc:sldMk cId="2142014439" sldId="351"/>
            <ac:spMk id="81" creationId="{551ED11E-FAFD-4B91-8524-E43833099C26}"/>
          </ac:spMkLst>
        </pc:spChg>
        <pc:spChg chg="del topLvl">
          <ac:chgData name="Charles E Stubbs" userId="3c075a46-58f1-431d-bcda-181e3021a75e" providerId="ADAL" clId="{02EBB768-5AF0-4BDE-988A-3E9E0E594E0C}" dt="2021-11-12T15:57:56.098" v="544" actId="478"/>
          <ac:spMkLst>
            <pc:docMk/>
            <pc:sldMk cId="2142014439" sldId="351"/>
            <ac:spMk id="87" creationId="{0B1F3297-6696-43CE-81F3-0208C91E0E76}"/>
          </ac:spMkLst>
        </pc:spChg>
        <pc:spChg chg="del topLvl">
          <ac:chgData name="Charles E Stubbs" userId="3c075a46-58f1-431d-bcda-181e3021a75e" providerId="ADAL" clId="{02EBB768-5AF0-4BDE-988A-3E9E0E594E0C}" dt="2021-11-12T15:57:54.712" v="543" actId="478"/>
          <ac:spMkLst>
            <pc:docMk/>
            <pc:sldMk cId="2142014439" sldId="351"/>
            <ac:spMk id="88" creationId="{E6CCC878-E2B3-408D-8BD6-0400EB07A57B}"/>
          </ac:spMkLst>
        </pc:spChg>
        <pc:spChg chg="mod">
          <ac:chgData name="Charles E Stubbs" userId="3c075a46-58f1-431d-bcda-181e3021a75e" providerId="ADAL" clId="{02EBB768-5AF0-4BDE-988A-3E9E0E594E0C}" dt="2021-11-12T16:10:22.015" v="562" actId="14100"/>
          <ac:spMkLst>
            <pc:docMk/>
            <pc:sldMk cId="2142014439" sldId="351"/>
            <ac:spMk id="634" creationId="{00000000-0000-0000-0000-000000000000}"/>
          </ac:spMkLst>
        </pc:spChg>
        <pc:spChg chg="mod">
          <ac:chgData name="Charles E Stubbs" userId="3c075a46-58f1-431d-bcda-181e3021a75e" providerId="ADAL" clId="{02EBB768-5AF0-4BDE-988A-3E9E0E594E0C}" dt="2021-11-12T16:10:15.104" v="561" actId="20577"/>
          <ac:spMkLst>
            <pc:docMk/>
            <pc:sldMk cId="2142014439" sldId="351"/>
            <ac:spMk id="635" creationId="{00000000-0000-0000-0000-000000000000}"/>
          </ac:spMkLst>
        </pc:spChg>
        <pc:grpChg chg="del">
          <ac:chgData name="Charles E Stubbs" userId="3c075a46-58f1-431d-bcda-181e3021a75e" providerId="ADAL" clId="{02EBB768-5AF0-4BDE-988A-3E9E0E594E0C}" dt="2021-11-12T15:57:50.106" v="542" actId="478"/>
          <ac:grpSpMkLst>
            <pc:docMk/>
            <pc:sldMk cId="2142014439" sldId="351"/>
            <ac:grpSpMk id="3" creationId="{323C93FD-4F54-4727-8EAA-1CEB5C4AE3DA}"/>
          </ac:grpSpMkLst>
        </pc:grpChg>
        <pc:grpChg chg="del">
          <ac:chgData name="Charles E Stubbs" userId="3c075a46-58f1-431d-bcda-181e3021a75e" providerId="ADAL" clId="{02EBB768-5AF0-4BDE-988A-3E9E0E594E0C}" dt="2021-11-12T15:57:54.712" v="543" actId="478"/>
          <ac:grpSpMkLst>
            <pc:docMk/>
            <pc:sldMk cId="2142014439" sldId="351"/>
            <ac:grpSpMk id="86" creationId="{09D3E727-A39F-463E-A826-C240593DC338}"/>
          </ac:grpSpMkLst>
        </pc:grpChg>
        <pc:graphicFrameChg chg="add del mod modGraphic">
          <ac:chgData name="Charles E Stubbs" userId="3c075a46-58f1-431d-bcda-181e3021a75e" providerId="ADAL" clId="{02EBB768-5AF0-4BDE-988A-3E9E0E594E0C}" dt="2021-11-12T16:17:04.304" v="576" actId="478"/>
          <ac:graphicFrameMkLst>
            <pc:docMk/>
            <pc:sldMk cId="2142014439" sldId="351"/>
            <ac:graphicFrameMk id="2" creationId="{F2766376-C106-423D-B764-68335445B5FE}"/>
          </ac:graphicFrameMkLst>
        </pc:graphicFrameChg>
        <pc:graphicFrameChg chg="add mod modGraphic">
          <ac:chgData name="Charles E Stubbs" userId="3c075a46-58f1-431d-bcda-181e3021a75e" providerId="ADAL" clId="{02EBB768-5AF0-4BDE-988A-3E9E0E594E0C}" dt="2021-11-12T21:06:25.727" v="3514" actId="1076"/>
          <ac:graphicFrameMkLst>
            <pc:docMk/>
            <pc:sldMk cId="2142014439" sldId="351"/>
            <ac:graphicFrameMk id="4" creationId="{570E2C3A-ED9E-40D8-BECF-DD9196A4B8BE}"/>
          </ac:graphicFrameMkLst>
        </pc:graphicFrameChg>
        <pc:graphicFrameChg chg="add del mod modGraphic">
          <ac:chgData name="Charles E Stubbs" userId="3c075a46-58f1-431d-bcda-181e3021a75e" providerId="ADAL" clId="{02EBB768-5AF0-4BDE-988A-3E9E0E594E0C}" dt="2021-11-12T16:29:00.184" v="673" actId="478"/>
          <ac:graphicFrameMkLst>
            <pc:docMk/>
            <pc:sldMk cId="2142014439" sldId="351"/>
            <ac:graphicFrameMk id="6" creationId="{9CDB20D1-7AF4-48DA-B774-6A108A54FCAB}"/>
          </ac:graphicFrameMkLst>
        </pc:graphicFrameChg>
        <pc:graphicFrameChg chg="add del mod modGraphic">
          <ac:chgData name="Charles E Stubbs" userId="3c075a46-58f1-431d-bcda-181e3021a75e" providerId="ADAL" clId="{02EBB768-5AF0-4BDE-988A-3E9E0E594E0C}" dt="2021-11-12T16:15:30.136" v="565" actId="478"/>
          <ac:graphicFrameMkLst>
            <pc:docMk/>
            <pc:sldMk cId="2142014439" sldId="351"/>
            <ac:graphicFrameMk id="42" creationId="{43FCACEB-F23D-420D-AF27-CF31CBFAD1C4}"/>
          </ac:graphicFrameMkLst>
        </pc:graphicFrameChg>
      </pc:sldChg>
      <pc:sldChg chg="addSp delSp modSp add mod modNotesTx">
        <pc:chgData name="Charles E Stubbs" userId="3c075a46-58f1-431d-bcda-181e3021a75e" providerId="ADAL" clId="{02EBB768-5AF0-4BDE-988A-3E9E0E594E0C}" dt="2021-11-16T17:51:59.747" v="4939" actId="20577"/>
        <pc:sldMkLst>
          <pc:docMk/>
          <pc:sldMk cId="781230892" sldId="352"/>
        </pc:sldMkLst>
        <pc:spChg chg="add del">
          <ac:chgData name="Charles E Stubbs" userId="3c075a46-58f1-431d-bcda-181e3021a75e" providerId="ADAL" clId="{02EBB768-5AF0-4BDE-988A-3E9E0E594E0C}" dt="2021-11-12T16:38:11.340" v="834" actId="478"/>
          <ac:spMkLst>
            <pc:docMk/>
            <pc:sldMk cId="781230892" sldId="352"/>
            <ac:spMk id="2" creationId="{478536E9-67F6-40BA-9937-E15944500E23}"/>
          </ac:spMkLst>
        </pc:spChg>
        <pc:spChg chg="add del mod">
          <ac:chgData name="Charles E Stubbs" userId="3c075a46-58f1-431d-bcda-181e3021a75e" providerId="ADAL" clId="{02EBB768-5AF0-4BDE-988A-3E9E0E594E0C}" dt="2021-11-12T16:39:11.849" v="907" actId="21"/>
          <ac:spMkLst>
            <pc:docMk/>
            <pc:sldMk cId="781230892" sldId="352"/>
            <ac:spMk id="3" creationId="{D95E03CF-A562-4EA9-B038-DD3FA47744DD}"/>
          </ac:spMkLst>
        </pc:spChg>
        <pc:spChg chg="del">
          <ac:chgData name="Charles E Stubbs" userId="3c075a46-58f1-431d-bcda-181e3021a75e" providerId="ADAL" clId="{02EBB768-5AF0-4BDE-988A-3E9E0E594E0C}" dt="2021-11-12T17:02:24.090" v="910" actId="478"/>
          <ac:spMkLst>
            <pc:docMk/>
            <pc:sldMk cId="781230892" sldId="352"/>
            <ac:spMk id="7" creationId="{9AF763A3-E24C-4298-863C-AF2272AC6BD5}"/>
          </ac:spMkLst>
        </pc:spChg>
        <pc:spChg chg="add mod">
          <ac:chgData name="Charles E Stubbs" userId="3c075a46-58f1-431d-bcda-181e3021a75e" providerId="ADAL" clId="{02EBB768-5AF0-4BDE-988A-3E9E0E594E0C}" dt="2021-11-12T17:19:44.318" v="1122" actId="208"/>
          <ac:spMkLst>
            <pc:docMk/>
            <pc:sldMk cId="781230892" sldId="352"/>
            <ac:spMk id="8" creationId="{E4AA39F8-D914-48F5-927E-F88738C95A6F}"/>
          </ac:spMkLst>
        </pc:spChg>
        <pc:spChg chg="add mod">
          <ac:chgData name="Charles E Stubbs" userId="3c075a46-58f1-431d-bcda-181e3021a75e" providerId="ADAL" clId="{02EBB768-5AF0-4BDE-988A-3E9E0E594E0C}" dt="2021-11-12T17:25:20.589" v="1184" actId="207"/>
          <ac:spMkLst>
            <pc:docMk/>
            <pc:sldMk cId="781230892" sldId="352"/>
            <ac:spMk id="9" creationId="{63CF972C-7F8B-44C0-839E-9076474C6E4B}"/>
          </ac:spMkLst>
        </pc:spChg>
        <pc:spChg chg="add mod">
          <ac:chgData name="Charles E Stubbs" userId="3c075a46-58f1-431d-bcda-181e3021a75e" providerId="ADAL" clId="{02EBB768-5AF0-4BDE-988A-3E9E0E594E0C}" dt="2021-11-12T20:02:26.531" v="2466" actId="6549"/>
          <ac:spMkLst>
            <pc:docMk/>
            <pc:sldMk cId="781230892" sldId="352"/>
            <ac:spMk id="18" creationId="{8BB1A187-BDE6-43BA-A8DC-8DB84B7FA0CE}"/>
          </ac:spMkLst>
        </pc:spChg>
        <pc:spChg chg="add mod">
          <ac:chgData name="Charles E Stubbs" userId="3c075a46-58f1-431d-bcda-181e3021a75e" providerId="ADAL" clId="{02EBB768-5AF0-4BDE-988A-3E9E0E594E0C}" dt="2021-11-12T17:24:32.090" v="1177" actId="1035"/>
          <ac:spMkLst>
            <pc:docMk/>
            <pc:sldMk cId="781230892" sldId="352"/>
            <ac:spMk id="20" creationId="{4AF3A95D-79C4-46AC-ACC7-6FD37AC5CE28}"/>
          </ac:spMkLst>
        </pc:spChg>
        <pc:spChg chg="add mod">
          <ac:chgData name="Charles E Stubbs" userId="3c075a46-58f1-431d-bcda-181e3021a75e" providerId="ADAL" clId="{02EBB768-5AF0-4BDE-988A-3E9E0E594E0C}" dt="2021-11-12T17:24:39.841" v="1179" actId="1076"/>
          <ac:spMkLst>
            <pc:docMk/>
            <pc:sldMk cId="781230892" sldId="352"/>
            <ac:spMk id="21" creationId="{CE45A305-B0F8-42D0-B7F7-C5D5336327B1}"/>
          </ac:spMkLst>
        </pc:spChg>
        <pc:spChg chg="add mod">
          <ac:chgData name="Charles E Stubbs" userId="3c075a46-58f1-431d-bcda-181e3021a75e" providerId="ADAL" clId="{02EBB768-5AF0-4BDE-988A-3E9E0E594E0C}" dt="2021-11-12T17:25:01.956" v="1183" actId="207"/>
          <ac:spMkLst>
            <pc:docMk/>
            <pc:sldMk cId="781230892" sldId="352"/>
            <ac:spMk id="22" creationId="{80D1093F-556E-49FF-9668-C6F6CEB7B0F9}"/>
          </ac:spMkLst>
        </pc:spChg>
        <pc:spChg chg="add mod">
          <ac:chgData name="Charles E Stubbs" userId="3c075a46-58f1-431d-bcda-181e3021a75e" providerId="ADAL" clId="{02EBB768-5AF0-4BDE-988A-3E9E0E594E0C}" dt="2021-11-12T17:26:34.902" v="1238" actId="1037"/>
          <ac:spMkLst>
            <pc:docMk/>
            <pc:sldMk cId="781230892" sldId="352"/>
            <ac:spMk id="23" creationId="{531AF932-0C5E-4D6B-A0EC-524AE69903E4}"/>
          </ac:spMkLst>
        </pc:spChg>
        <pc:spChg chg="add mod">
          <ac:chgData name="Charles E Stubbs" userId="3c075a46-58f1-431d-bcda-181e3021a75e" providerId="ADAL" clId="{02EBB768-5AF0-4BDE-988A-3E9E0E594E0C}" dt="2021-11-12T17:26:33.157" v="1237" actId="1037"/>
          <ac:spMkLst>
            <pc:docMk/>
            <pc:sldMk cId="781230892" sldId="352"/>
            <ac:spMk id="24" creationId="{BDDE9E1C-50F7-47C5-93B4-A00C1EF18A51}"/>
          </ac:spMkLst>
        </pc:spChg>
        <pc:spChg chg="add mod">
          <ac:chgData name="Charles E Stubbs" userId="3c075a46-58f1-431d-bcda-181e3021a75e" providerId="ADAL" clId="{02EBB768-5AF0-4BDE-988A-3E9E0E594E0C}" dt="2021-11-12T17:26:18.529" v="1202" actId="1035"/>
          <ac:spMkLst>
            <pc:docMk/>
            <pc:sldMk cId="781230892" sldId="352"/>
            <ac:spMk id="25" creationId="{555F723E-59A0-44CC-B5CB-1B5691149646}"/>
          </ac:spMkLst>
        </pc:spChg>
        <pc:spChg chg="add mod">
          <ac:chgData name="Charles E Stubbs" userId="3c075a46-58f1-431d-bcda-181e3021a75e" providerId="ADAL" clId="{02EBB768-5AF0-4BDE-988A-3E9E0E594E0C}" dt="2021-11-12T17:26:31.462" v="1236" actId="1038"/>
          <ac:spMkLst>
            <pc:docMk/>
            <pc:sldMk cId="781230892" sldId="352"/>
            <ac:spMk id="26" creationId="{552AB6A0-9379-4A52-895D-4E05FA818568}"/>
          </ac:spMkLst>
        </pc:spChg>
        <pc:spChg chg="add mod">
          <ac:chgData name="Charles E Stubbs" userId="3c075a46-58f1-431d-bcda-181e3021a75e" providerId="ADAL" clId="{02EBB768-5AF0-4BDE-988A-3E9E0E594E0C}" dt="2021-11-12T20:44:02.548" v="3044" actId="1038"/>
          <ac:spMkLst>
            <pc:docMk/>
            <pc:sldMk cId="781230892" sldId="352"/>
            <ac:spMk id="27" creationId="{C0D4FF3C-0A2B-4CC2-9A1F-0C14578D3903}"/>
          </ac:spMkLst>
        </pc:spChg>
        <pc:spChg chg="add mod">
          <ac:chgData name="Charles E Stubbs" userId="3c075a46-58f1-431d-bcda-181e3021a75e" providerId="ADAL" clId="{02EBB768-5AF0-4BDE-988A-3E9E0E594E0C}" dt="2021-11-12T20:46:47.571" v="3088" actId="1035"/>
          <ac:spMkLst>
            <pc:docMk/>
            <pc:sldMk cId="781230892" sldId="352"/>
            <ac:spMk id="28" creationId="{D6C7766F-16A3-4942-875D-164F519B9388}"/>
          </ac:spMkLst>
        </pc:spChg>
        <pc:spChg chg="add mod">
          <ac:chgData name="Charles E Stubbs" userId="3c075a46-58f1-431d-bcda-181e3021a75e" providerId="ADAL" clId="{02EBB768-5AF0-4BDE-988A-3E9E0E594E0C}" dt="2021-11-12T20:46:15.810" v="3076" actId="1035"/>
          <ac:spMkLst>
            <pc:docMk/>
            <pc:sldMk cId="781230892" sldId="352"/>
            <ac:spMk id="29" creationId="{18E7CF1C-73D1-4CBB-8C3E-9C8E1BB35212}"/>
          </ac:spMkLst>
        </pc:spChg>
        <pc:spChg chg="add mod">
          <ac:chgData name="Charles E Stubbs" userId="3c075a46-58f1-431d-bcda-181e3021a75e" providerId="ADAL" clId="{02EBB768-5AF0-4BDE-988A-3E9E0E594E0C}" dt="2021-11-12T20:46:44.029" v="3087" actId="1035"/>
          <ac:spMkLst>
            <pc:docMk/>
            <pc:sldMk cId="781230892" sldId="352"/>
            <ac:spMk id="30" creationId="{042BFD0F-749F-4819-952F-3D99BAB1AED6}"/>
          </ac:spMkLst>
        </pc:spChg>
        <pc:spChg chg="add mod">
          <ac:chgData name="Charles E Stubbs" userId="3c075a46-58f1-431d-bcda-181e3021a75e" providerId="ADAL" clId="{02EBB768-5AF0-4BDE-988A-3E9E0E594E0C}" dt="2021-11-12T20:46:40.318" v="3086" actId="1036"/>
          <ac:spMkLst>
            <pc:docMk/>
            <pc:sldMk cId="781230892" sldId="352"/>
            <ac:spMk id="31" creationId="{7F67C61D-ED54-499C-8344-DF43E28D440C}"/>
          </ac:spMkLst>
        </pc:spChg>
        <pc:spChg chg="del">
          <ac:chgData name="Charles E Stubbs" userId="3c075a46-58f1-431d-bcda-181e3021a75e" providerId="ADAL" clId="{02EBB768-5AF0-4BDE-988A-3E9E0E594E0C}" dt="2021-11-12T17:02:24.090" v="910" actId="478"/>
          <ac:spMkLst>
            <pc:docMk/>
            <pc:sldMk cId="781230892" sldId="352"/>
            <ac:spMk id="44" creationId="{3E7FD13B-F200-4E55-A402-3A471094A4ED}"/>
          </ac:spMkLst>
        </pc:spChg>
        <pc:spChg chg="del">
          <ac:chgData name="Charles E Stubbs" userId="3c075a46-58f1-431d-bcda-181e3021a75e" providerId="ADAL" clId="{02EBB768-5AF0-4BDE-988A-3E9E0E594E0C}" dt="2021-11-12T17:02:24.090" v="910" actId="478"/>
          <ac:spMkLst>
            <pc:docMk/>
            <pc:sldMk cId="781230892" sldId="352"/>
            <ac:spMk id="45" creationId="{BF6337E1-3D48-4D48-8168-33247A7872D3}"/>
          </ac:spMkLst>
        </pc:spChg>
        <pc:spChg chg="del">
          <ac:chgData name="Charles E Stubbs" userId="3c075a46-58f1-431d-bcda-181e3021a75e" providerId="ADAL" clId="{02EBB768-5AF0-4BDE-988A-3E9E0E594E0C}" dt="2021-11-12T17:02:24.090" v="910" actId="478"/>
          <ac:spMkLst>
            <pc:docMk/>
            <pc:sldMk cId="781230892" sldId="352"/>
            <ac:spMk id="46" creationId="{791A1DC8-5CD2-4A2F-97F3-9673D63E7B20}"/>
          </ac:spMkLst>
        </pc:spChg>
        <pc:spChg chg="del">
          <ac:chgData name="Charles E Stubbs" userId="3c075a46-58f1-431d-bcda-181e3021a75e" providerId="ADAL" clId="{02EBB768-5AF0-4BDE-988A-3E9E0E594E0C}" dt="2021-11-12T17:02:24.090" v="910" actId="478"/>
          <ac:spMkLst>
            <pc:docMk/>
            <pc:sldMk cId="781230892" sldId="352"/>
            <ac:spMk id="47" creationId="{C0109724-E3BB-4D69-8F3E-24F22F0CC2CE}"/>
          </ac:spMkLst>
        </pc:spChg>
        <pc:spChg chg="mod">
          <ac:chgData name="Charles E Stubbs" userId="3c075a46-58f1-431d-bcda-181e3021a75e" providerId="ADAL" clId="{02EBB768-5AF0-4BDE-988A-3E9E0E594E0C}" dt="2021-11-12T16:36:34.505" v="832" actId="14100"/>
          <ac:spMkLst>
            <pc:docMk/>
            <pc:sldMk cId="781230892" sldId="352"/>
            <ac:spMk id="634" creationId="{00000000-0000-0000-0000-000000000000}"/>
          </ac:spMkLst>
        </pc:spChg>
        <pc:spChg chg="mod">
          <ac:chgData name="Charles E Stubbs" userId="3c075a46-58f1-431d-bcda-181e3021a75e" providerId="ADAL" clId="{02EBB768-5AF0-4BDE-988A-3E9E0E594E0C}" dt="2021-11-12T16:36:28.751" v="831" actId="20577"/>
          <ac:spMkLst>
            <pc:docMk/>
            <pc:sldMk cId="781230892" sldId="352"/>
            <ac:spMk id="635" creationId="{00000000-0000-0000-0000-000000000000}"/>
          </ac:spMkLst>
        </pc:spChg>
        <pc:graphicFrameChg chg="del">
          <ac:chgData name="Charles E Stubbs" userId="3c075a46-58f1-431d-bcda-181e3021a75e" providerId="ADAL" clId="{02EBB768-5AF0-4BDE-988A-3E9E0E594E0C}" dt="2021-11-12T17:02:18.134" v="909" actId="478"/>
          <ac:graphicFrameMkLst>
            <pc:docMk/>
            <pc:sldMk cId="781230892" sldId="352"/>
            <ac:graphicFrameMk id="4" creationId="{570E2C3A-ED9E-40D8-BECF-DD9196A4B8BE}"/>
          </ac:graphicFrameMkLst>
        </pc:graphicFrameChg>
        <pc:graphicFrameChg chg="add mod modGraphic">
          <ac:chgData name="Charles E Stubbs" userId="3c075a46-58f1-431d-bcda-181e3021a75e" providerId="ADAL" clId="{02EBB768-5AF0-4BDE-988A-3E9E0E594E0C}" dt="2021-11-12T21:05:42.249" v="3511" actId="20577"/>
          <ac:graphicFrameMkLst>
            <pc:docMk/>
            <pc:sldMk cId="781230892" sldId="352"/>
            <ac:graphicFrameMk id="5" creationId="{16A0B006-D660-46CB-9A91-82C1B401C180}"/>
          </ac:graphicFrameMkLst>
        </pc:graphicFrameChg>
        <pc:graphicFrameChg chg="add mod modGraphic">
          <ac:chgData name="Charles E Stubbs" userId="3c075a46-58f1-431d-bcda-181e3021a75e" providerId="ADAL" clId="{02EBB768-5AF0-4BDE-988A-3E9E0E594E0C}" dt="2021-11-12T20:45:50.214" v="3070" actId="20577"/>
          <ac:graphicFrameMkLst>
            <pc:docMk/>
            <pc:sldMk cId="781230892" sldId="352"/>
            <ac:graphicFrameMk id="6" creationId="{2C40C4BE-4158-4656-A528-0BB319C95AE7}"/>
          </ac:graphicFrameMkLst>
        </pc:graphicFrameChg>
        <pc:graphicFrameChg chg="add mod modGraphic">
          <ac:chgData name="Charles E Stubbs" userId="3c075a46-58f1-431d-bcda-181e3021a75e" providerId="ADAL" clId="{02EBB768-5AF0-4BDE-988A-3E9E0E594E0C}" dt="2021-11-12T20:44:53.507" v="3048"/>
          <ac:graphicFrameMkLst>
            <pc:docMk/>
            <pc:sldMk cId="781230892" sldId="352"/>
            <ac:graphicFrameMk id="17" creationId="{25585478-9574-4DEF-8621-1C36EE2F121D}"/>
          </ac:graphicFrameMkLst>
        </pc:graphicFrameChg>
      </pc:sldChg>
      <pc:sldChg chg="addSp delSp modSp add del mod">
        <pc:chgData name="Charles E Stubbs" userId="3c075a46-58f1-431d-bcda-181e3021a75e" providerId="ADAL" clId="{02EBB768-5AF0-4BDE-988A-3E9E0E594E0C}" dt="2021-11-12T20:29:55.640" v="2773" actId="2696"/>
        <pc:sldMkLst>
          <pc:docMk/>
          <pc:sldMk cId="54535315" sldId="353"/>
        </pc:sldMkLst>
        <pc:spChg chg="add del mod">
          <ac:chgData name="Charles E Stubbs" userId="3c075a46-58f1-431d-bcda-181e3021a75e" providerId="ADAL" clId="{02EBB768-5AF0-4BDE-988A-3E9E0E594E0C}" dt="2021-11-12T18:09:29.910" v="1667" actId="478"/>
          <ac:spMkLst>
            <pc:docMk/>
            <pc:sldMk cId="54535315" sldId="353"/>
            <ac:spMk id="7" creationId="{E206CEA1-CCA1-4D66-90A5-3C61F8C8216B}"/>
          </ac:spMkLst>
        </pc:spChg>
        <pc:spChg chg="del">
          <ac:chgData name="Charles E Stubbs" userId="3c075a46-58f1-431d-bcda-181e3021a75e" providerId="ADAL" clId="{02EBB768-5AF0-4BDE-988A-3E9E0E594E0C}" dt="2021-11-12T17:27:54.314" v="1248" actId="478"/>
          <ac:spMkLst>
            <pc:docMk/>
            <pc:sldMk cId="54535315" sldId="353"/>
            <ac:spMk id="8" creationId="{E4AA39F8-D914-48F5-927E-F88738C95A6F}"/>
          </ac:spMkLst>
        </pc:spChg>
        <pc:spChg chg="del">
          <ac:chgData name="Charles E Stubbs" userId="3c075a46-58f1-431d-bcda-181e3021a75e" providerId="ADAL" clId="{02EBB768-5AF0-4BDE-988A-3E9E0E594E0C}" dt="2021-11-12T17:27:54.314" v="1248" actId="478"/>
          <ac:spMkLst>
            <pc:docMk/>
            <pc:sldMk cId="54535315" sldId="353"/>
            <ac:spMk id="9" creationId="{63CF972C-7F8B-44C0-839E-9076474C6E4B}"/>
          </ac:spMkLst>
        </pc:spChg>
        <pc:spChg chg="del">
          <ac:chgData name="Charles E Stubbs" userId="3c075a46-58f1-431d-bcda-181e3021a75e" providerId="ADAL" clId="{02EBB768-5AF0-4BDE-988A-3E9E0E594E0C}" dt="2021-11-12T17:27:54.314" v="1248" actId="478"/>
          <ac:spMkLst>
            <pc:docMk/>
            <pc:sldMk cId="54535315" sldId="353"/>
            <ac:spMk id="18" creationId="{8BB1A187-BDE6-43BA-A8DC-8DB84B7FA0CE}"/>
          </ac:spMkLst>
        </pc:spChg>
        <pc:spChg chg="del">
          <ac:chgData name="Charles E Stubbs" userId="3c075a46-58f1-431d-bcda-181e3021a75e" providerId="ADAL" clId="{02EBB768-5AF0-4BDE-988A-3E9E0E594E0C}" dt="2021-11-12T17:27:54.314" v="1248" actId="478"/>
          <ac:spMkLst>
            <pc:docMk/>
            <pc:sldMk cId="54535315" sldId="353"/>
            <ac:spMk id="20" creationId="{4AF3A95D-79C4-46AC-ACC7-6FD37AC5CE28}"/>
          </ac:spMkLst>
        </pc:spChg>
        <pc:spChg chg="del">
          <ac:chgData name="Charles E Stubbs" userId="3c075a46-58f1-431d-bcda-181e3021a75e" providerId="ADAL" clId="{02EBB768-5AF0-4BDE-988A-3E9E0E594E0C}" dt="2021-11-12T17:27:54.314" v="1248" actId="478"/>
          <ac:spMkLst>
            <pc:docMk/>
            <pc:sldMk cId="54535315" sldId="353"/>
            <ac:spMk id="21" creationId="{CE45A305-B0F8-42D0-B7F7-C5D5336327B1}"/>
          </ac:spMkLst>
        </pc:spChg>
        <pc:spChg chg="del">
          <ac:chgData name="Charles E Stubbs" userId="3c075a46-58f1-431d-bcda-181e3021a75e" providerId="ADAL" clId="{02EBB768-5AF0-4BDE-988A-3E9E0E594E0C}" dt="2021-11-12T17:27:54.314" v="1248" actId="478"/>
          <ac:spMkLst>
            <pc:docMk/>
            <pc:sldMk cId="54535315" sldId="353"/>
            <ac:spMk id="22" creationId="{80D1093F-556E-49FF-9668-C6F6CEB7B0F9}"/>
          </ac:spMkLst>
        </pc:spChg>
        <pc:spChg chg="del">
          <ac:chgData name="Charles E Stubbs" userId="3c075a46-58f1-431d-bcda-181e3021a75e" providerId="ADAL" clId="{02EBB768-5AF0-4BDE-988A-3E9E0E594E0C}" dt="2021-11-12T17:27:54.314" v="1248" actId="478"/>
          <ac:spMkLst>
            <pc:docMk/>
            <pc:sldMk cId="54535315" sldId="353"/>
            <ac:spMk id="23" creationId="{531AF932-0C5E-4D6B-A0EC-524AE69903E4}"/>
          </ac:spMkLst>
        </pc:spChg>
        <pc:spChg chg="del">
          <ac:chgData name="Charles E Stubbs" userId="3c075a46-58f1-431d-bcda-181e3021a75e" providerId="ADAL" clId="{02EBB768-5AF0-4BDE-988A-3E9E0E594E0C}" dt="2021-11-12T17:27:54.314" v="1248" actId="478"/>
          <ac:spMkLst>
            <pc:docMk/>
            <pc:sldMk cId="54535315" sldId="353"/>
            <ac:spMk id="24" creationId="{BDDE9E1C-50F7-47C5-93B4-A00C1EF18A51}"/>
          </ac:spMkLst>
        </pc:spChg>
        <pc:spChg chg="del">
          <ac:chgData name="Charles E Stubbs" userId="3c075a46-58f1-431d-bcda-181e3021a75e" providerId="ADAL" clId="{02EBB768-5AF0-4BDE-988A-3E9E0E594E0C}" dt="2021-11-12T17:27:54.314" v="1248" actId="478"/>
          <ac:spMkLst>
            <pc:docMk/>
            <pc:sldMk cId="54535315" sldId="353"/>
            <ac:spMk id="25" creationId="{555F723E-59A0-44CC-B5CB-1B5691149646}"/>
          </ac:spMkLst>
        </pc:spChg>
        <pc:spChg chg="del">
          <ac:chgData name="Charles E Stubbs" userId="3c075a46-58f1-431d-bcda-181e3021a75e" providerId="ADAL" clId="{02EBB768-5AF0-4BDE-988A-3E9E0E594E0C}" dt="2021-11-12T17:27:54.314" v="1248" actId="478"/>
          <ac:spMkLst>
            <pc:docMk/>
            <pc:sldMk cId="54535315" sldId="353"/>
            <ac:spMk id="26" creationId="{552AB6A0-9379-4A52-895D-4E05FA818568}"/>
          </ac:spMkLst>
        </pc:spChg>
        <pc:spChg chg="del">
          <ac:chgData name="Charles E Stubbs" userId="3c075a46-58f1-431d-bcda-181e3021a75e" providerId="ADAL" clId="{02EBB768-5AF0-4BDE-988A-3E9E0E594E0C}" dt="2021-11-12T17:27:54.314" v="1248" actId="478"/>
          <ac:spMkLst>
            <pc:docMk/>
            <pc:sldMk cId="54535315" sldId="353"/>
            <ac:spMk id="27" creationId="{C0D4FF3C-0A2B-4CC2-9A1F-0C14578D3903}"/>
          </ac:spMkLst>
        </pc:spChg>
        <pc:spChg chg="add del mod">
          <ac:chgData name="Charles E Stubbs" userId="3c075a46-58f1-431d-bcda-181e3021a75e" providerId="ADAL" clId="{02EBB768-5AF0-4BDE-988A-3E9E0E594E0C}" dt="2021-11-12T18:10:20.613" v="1669" actId="478"/>
          <ac:spMkLst>
            <pc:docMk/>
            <pc:sldMk cId="54535315" sldId="353"/>
            <ac:spMk id="28" creationId="{E2CD6590-7918-47AD-BD72-B325F1E5F18B}"/>
          </ac:spMkLst>
        </pc:spChg>
        <pc:spChg chg="mod">
          <ac:chgData name="Charles E Stubbs" userId="3c075a46-58f1-431d-bcda-181e3021a75e" providerId="ADAL" clId="{02EBB768-5AF0-4BDE-988A-3E9E0E594E0C}" dt="2021-11-12T17:27:46.799" v="1247" actId="14100"/>
          <ac:spMkLst>
            <pc:docMk/>
            <pc:sldMk cId="54535315" sldId="353"/>
            <ac:spMk id="634" creationId="{00000000-0000-0000-0000-000000000000}"/>
          </ac:spMkLst>
        </pc:spChg>
        <pc:spChg chg="mod">
          <ac:chgData name="Charles E Stubbs" userId="3c075a46-58f1-431d-bcda-181e3021a75e" providerId="ADAL" clId="{02EBB768-5AF0-4BDE-988A-3E9E0E594E0C}" dt="2021-11-12T17:27:42.330" v="1246" actId="20577"/>
          <ac:spMkLst>
            <pc:docMk/>
            <pc:sldMk cId="54535315" sldId="353"/>
            <ac:spMk id="635" creationId="{00000000-0000-0000-0000-000000000000}"/>
          </ac:spMkLst>
        </pc:spChg>
        <pc:graphicFrameChg chg="add mod modGraphic">
          <ac:chgData name="Charles E Stubbs" userId="3c075a46-58f1-431d-bcda-181e3021a75e" providerId="ADAL" clId="{02EBB768-5AF0-4BDE-988A-3E9E0E594E0C}" dt="2021-11-12T18:15:53.321" v="1773" actId="1076"/>
          <ac:graphicFrameMkLst>
            <pc:docMk/>
            <pc:sldMk cId="54535315" sldId="353"/>
            <ac:graphicFrameMk id="2" creationId="{3CC23729-4B6F-4E9A-8353-AD7104DC0C10}"/>
          </ac:graphicFrameMkLst>
        </pc:graphicFrameChg>
        <pc:graphicFrameChg chg="add del mod modGraphic">
          <ac:chgData name="Charles E Stubbs" userId="3c075a46-58f1-431d-bcda-181e3021a75e" providerId="ADAL" clId="{02EBB768-5AF0-4BDE-988A-3E9E0E594E0C}" dt="2021-11-12T18:10:54.239" v="1673" actId="478"/>
          <ac:graphicFrameMkLst>
            <pc:docMk/>
            <pc:sldMk cId="54535315" sldId="353"/>
            <ac:graphicFrameMk id="3" creationId="{34CBD3E0-8127-4F7B-88A5-409559BFDFD0}"/>
          </ac:graphicFrameMkLst>
        </pc:graphicFrameChg>
        <pc:graphicFrameChg chg="add del mod modGraphic">
          <ac:chgData name="Charles E Stubbs" userId="3c075a46-58f1-431d-bcda-181e3021a75e" providerId="ADAL" clId="{02EBB768-5AF0-4BDE-988A-3E9E0E594E0C}" dt="2021-11-12T18:10:54.239" v="1673" actId="478"/>
          <ac:graphicFrameMkLst>
            <pc:docMk/>
            <pc:sldMk cId="54535315" sldId="353"/>
            <ac:graphicFrameMk id="4" creationId="{CDAB4E06-0919-4950-8031-98D1F29DF177}"/>
          </ac:graphicFrameMkLst>
        </pc:graphicFrameChg>
        <pc:graphicFrameChg chg="del">
          <ac:chgData name="Charles E Stubbs" userId="3c075a46-58f1-431d-bcda-181e3021a75e" providerId="ADAL" clId="{02EBB768-5AF0-4BDE-988A-3E9E0E594E0C}" dt="2021-11-12T17:27:54.314" v="1248" actId="478"/>
          <ac:graphicFrameMkLst>
            <pc:docMk/>
            <pc:sldMk cId="54535315" sldId="353"/>
            <ac:graphicFrameMk id="5" creationId="{16A0B006-D660-46CB-9A91-82C1B401C180}"/>
          </ac:graphicFrameMkLst>
        </pc:graphicFrameChg>
        <pc:graphicFrameChg chg="del">
          <ac:chgData name="Charles E Stubbs" userId="3c075a46-58f1-431d-bcda-181e3021a75e" providerId="ADAL" clId="{02EBB768-5AF0-4BDE-988A-3E9E0E594E0C}" dt="2021-11-12T17:27:54.314" v="1248" actId="478"/>
          <ac:graphicFrameMkLst>
            <pc:docMk/>
            <pc:sldMk cId="54535315" sldId="353"/>
            <ac:graphicFrameMk id="6" creationId="{2C40C4BE-4158-4656-A528-0BB319C95AE7}"/>
          </ac:graphicFrameMkLst>
        </pc:graphicFrameChg>
        <pc:graphicFrameChg chg="add del mod modGraphic">
          <ac:chgData name="Charles E Stubbs" userId="3c075a46-58f1-431d-bcda-181e3021a75e" providerId="ADAL" clId="{02EBB768-5AF0-4BDE-988A-3E9E0E594E0C}" dt="2021-11-12T17:47:19.198" v="1461" actId="478"/>
          <ac:graphicFrameMkLst>
            <pc:docMk/>
            <pc:sldMk cId="54535315" sldId="353"/>
            <ac:graphicFrameMk id="11" creationId="{45B9F177-DA6A-4060-8771-8AB52A59D097}"/>
          </ac:graphicFrameMkLst>
        </pc:graphicFrameChg>
        <pc:graphicFrameChg chg="add del mod modGraphic">
          <ac:chgData name="Charles E Stubbs" userId="3c075a46-58f1-431d-bcda-181e3021a75e" providerId="ADAL" clId="{02EBB768-5AF0-4BDE-988A-3E9E0E594E0C}" dt="2021-11-12T18:11:13.596" v="1677" actId="478"/>
          <ac:graphicFrameMkLst>
            <pc:docMk/>
            <pc:sldMk cId="54535315" sldId="353"/>
            <ac:graphicFrameMk id="12" creationId="{4002B4FB-DA59-4CDC-8479-4B862E3B73A8}"/>
          </ac:graphicFrameMkLst>
        </pc:graphicFrameChg>
        <pc:graphicFrameChg chg="del">
          <ac:chgData name="Charles E Stubbs" userId="3c075a46-58f1-431d-bcda-181e3021a75e" providerId="ADAL" clId="{02EBB768-5AF0-4BDE-988A-3E9E0E594E0C}" dt="2021-11-12T17:27:54.314" v="1248" actId="478"/>
          <ac:graphicFrameMkLst>
            <pc:docMk/>
            <pc:sldMk cId="54535315" sldId="353"/>
            <ac:graphicFrameMk id="17" creationId="{25585478-9574-4DEF-8621-1C36EE2F121D}"/>
          </ac:graphicFrameMkLst>
        </pc:graphicFrameChg>
        <pc:graphicFrameChg chg="add del mod modGraphic">
          <ac:chgData name="Charles E Stubbs" userId="3c075a46-58f1-431d-bcda-181e3021a75e" providerId="ADAL" clId="{02EBB768-5AF0-4BDE-988A-3E9E0E594E0C}" dt="2021-11-12T18:10:54.239" v="1673" actId="478"/>
          <ac:graphicFrameMkLst>
            <pc:docMk/>
            <pc:sldMk cId="54535315" sldId="353"/>
            <ac:graphicFrameMk id="29" creationId="{843E7B77-9CFF-4E53-93B5-AC511A3EC3E8}"/>
          </ac:graphicFrameMkLst>
        </pc:graphicFrameChg>
      </pc:sldChg>
      <pc:sldChg chg="addSp delSp modSp add mod modNotesTx">
        <pc:chgData name="Charles E Stubbs" userId="3c075a46-58f1-431d-bcda-181e3021a75e" providerId="ADAL" clId="{02EBB768-5AF0-4BDE-988A-3E9E0E594E0C}" dt="2021-11-16T17:31:04.961" v="4612" actId="6549"/>
        <pc:sldMkLst>
          <pc:docMk/>
          <pc:sldMk cId="3327823419" sldId="354"/>
        </pc:sldMkLst>
        <pc:spChg chg="add mod">
          <ac:chgData name="Charles E Stubbs" userId="3c075a46-58f1-431d-bcda-181e3021a75e" providerId="ADAL" clId="{02EBB768-5AF0-4BDE-988A-3E9E0E594E0C}" dt="2021-11-12T21:39:56.284" v="4269" actId="1037"/>
          <ac:spMkLst>
            <pc:docMk/>
            <pc:sldMk cId="3327823419" sldId="354"/>
            <ac:spMk id="5" creationId="{A7056FC1-9E03-477A-B6D7-18385BCBA060}"/>
          </ac:spMkLst>
        </pc:spChg>
        <pc:spChg chg="del">
          <ac:chgData name="Charles E Stubbs" userId="3c075a46-58f1-431d-bcda-181e3021a75e" providerId="ADAL" clId="{02EBB768-5AF0-4BDE-988A-3E9E0E594E0C}" dt="2021-11-12T17:51:07.917" v="1513" actId="478"/>
          <ac:spMkLst>
            <pc:docMk/>
            <pc:sldMk cId="3327823419" sldId="354"/>
            <ac:spMk id="7" creationId="{E206CEA1-CCA1-4D66-90A5-3C61F8C8216B}"/>
          </ac:spMkLst>
        </pc:spChg>
        <pc:spChg chg="add mod">
          <ac:chgData name="Charles E Stubbs" userId="3c075a46-58f1-431d-bcda-181e3021a75e" providerId="ADAL" clId="{02EBB768-5AF0-4BDE-988A-3E9E0E594E0C}" dt="2021-11-12T21:39:56.284" v="4269" actId="1037"/>
          <ac:spMkLst>
            <pc:docMk/>
            <pc:sldMk cId="3327823419" sldId="354"/>
            <ac:spMk id="16" creationId="{76EDE302-ED97-4600-ADAB-BF54038BF800}"/>
          </ac:spMkLst>
        </pc:spChg>
        <pc:spChg chg="add mod">
          <ac:chgData name="Charles E Stubbs" userId="3c075a46-58f1-431d-bcda-181e3021a75e" providerId="ADAL" clId="{02EBB768-5AF0-4BDE-988A-3E9E0E594E0C}" dt="2021-11-12T21:39:56.284" v="4269" actId="1037"/>
          <ac:spMkLst>
            <pc:docMk/>
            <pc:sldMk cId="3327823419" sldId="354"/>
            <ac:spMk id="17" creationId="{924F93D0-8183-41A0-ADD9-C18609E014F8}"/>
          </ac:spMkLst>
        </pc:spChg>
        <pc:spChg chg="mod">
          <ac:chgData name="Charles E Stubbs" userId="3c075a46-58f1-431d-bcda-181e3021a75e" providerId="ADAL" clId="{02EBB768-5AF0-4BDE-988A-3E9E0E594E0C}" dt="2021-11-12T17:51:04.564" v="1512" actId="14100"/>
          <ac:spMkLst>
            <pc:docMk/>
            <pc:sldMk cId="3327823419" sldId="354"/>
            <ac:spMk id="634" creationId="{00000000-0000-0000-0000-000000000000}"/>
          </ac:spMkLst>
        </pc:spChg>
        <pc:spChg chg="mod">
          <ac:chgData name="Charles E Stubbs" userId="3c075a46-58f1-431d-bcda-181e3021a75e" providerId="ADAL" clId="{02EBB768-5AF0-4BDE-988A-3E9E0E594E0C}" dt="2021-11-12T17:50:59.658" v="1511" actId="20577"/>
          <ac:spMkLst>
            <pc:docMk/>
            <pc:sldMk cId="3327823419" sldId="354"/>
            <ac:spMk id="635" creationId="{00000000-0000-0000-0000-000000000000}"/>
          </ac:spMkLst>
        </pc:spChg>
        <pc:graphicFrameChg chg="del">
          <ac:chgData name="Charles E Stubbs" userId="3c075a46-58f1-431d-bcda-181e3021a75e" providerId="ADAL" clId="{02EBB768-5AF0-4BDE-988A-3E9E0E594E0C}" dt="2021-11-12T17:51:07.917" v="1513" actId="478"/>
          <ac:graphicFrameMkLst>
            <pc:docMk/>
            <pc:sldMk cId="3327823419" sldId="354"/>
            <ac:graphicFrameMk id="2" creationId="{3CC23729-4B6F-4E9A-8353-AD7104DC0C10}"/>
          </ac:graphicFrameMkLst>
        </pc:graphicFrameChg>
        <pc:graphicFrameChg chg="del">
          <ac:chgData name="Charles E Stubbs" userId="3c075a46-58f1-431d-bcda-181e3021a75e" providerId="ADAL" clId="{02EBB768-5AF0-4BDE-988A-3E9E0E594E0C}" dt="2021-11-12T17:51:07.917" v="1513" actId="478"/>
          <ac:graphicFrameMkLst>
            <pc:docMk/>
            <pc:sldMk cId="3327823419" sldId="354"/>
            <ac:graphicFrameMk id="3" creationId="{34CBD3E0-8127-4F7B-88A5-409559BFDFD0}"/>
          </ac:graphicFrameMkLst>
        </pc:graphicFrameChg>
        <pc:graphicFrameChg chg="del">
          <ac:chgData name="Charles E Stubbs" userId="3c075a46-58f1-431d-bcda-181e3021a75e" providerId="ADAL" clId="{02EBB768-5AF0-4BDE-988A-3E9E0E594E0C}" dt="2021-11-12T17:51:07.917" v="1513" actId="478"/>
          <ac:graphicFrameMkLst>
            <pc:docMk/>
            <pc:sldMk cId="3327823419" sldId="354"/>
            <ac:graphicFrameMk id="4" creationId="{CDAB4E06-0919-4950-8031-98D1F29DF177}"/>
          </ac:graphicFrameMkLst>
        </pc:graphicFrameChg>
        <pc:graphicFrameChg chg="add del mod">
          <ac:chgData name="Charles E Stubbs" userId="3c075a46-58f1-431d-bcda-181e3021a75e" providerId="ADAL" clId="{02EBB768-5AF0-4BDE-988A-3E9E0E594E0C}" dt="2021-11-12T18:28:51.794" v="2008" actId="478"/>
          <ac:graphicFrameMkLst>
            <pc:docMk/>
            <pc:sldMk cId="3327823419" sldId="354"/>
            <ac:graphicFrameMk id="11" creationId="{11BA88C6-693F-426F-9732-8CA6F1321B66}"/>
          </ac:graphicFrameMkLst>
        </pc:graphicFrameChg>
        <pc:graphicFrameChg chg="del">
          <ac:chgData name="Charles E Stubbs" userId="3c075a46-58f1-431d-bcda-181e3021a75e" providerId="ADAL" clId="{02EBB768-5AF0-4BDE-988A-3E9E0E594E0C}" dt="2021-11-12T17:51:07.917" v="1513" actId="478"/>
          <ac:graphicFrameMkLst>
            <pc:docMk/>
            <pc:sldMk cId="3327823419" sldId="354"/>
            <ac:graphicFrameMk id="12" creationId="{4002B4FB-DA59-4CDC-8479-4B862E3B73A8}"/>
          </ac:graphicFrameMkLst>
        </pc:graphicFrameChg>
        <pc:graphicFrameChg chg="add del mod">
          <ac:chgData name="Charles E Stubbs" userId="3c075a46-58f1-431d-bcda-181e3021a75e" providerId="ADAL" clId="{02EBB768-5AF0-4BDE-988A-3E9E0E594E0C}" dt="2021-11-12T20:23:30.298" v="2735" actId="478"/>
          <ac:graphicFrameMkLst>
            <pc:docMk/>
            <pc:sldMk cId="3327823419" sldId="354"/>
            <ac:graphicFrameMk id="13" creationId="{F42968FC-AB94-4E17-A374-B5ECF9FECDA4}"/>
          </ac:graphicFrameMkLst>
        </pc:graphicFrameChg>
        <pc:graphicFrameChg chg="add mod modGraphic">
          <ac:chgData name="Charles E Stubbs" userId="3c075a46-58f1-431d-bcda-181e3021a75e" providerId="ADAL" clId="{02EBB768-5AF0-4BDE-988A-3E9E0E594E0C}" dt="2021-11-16T17:31:04.961" v="4612" actId="6549"/>
          <ac:graphicFrameMkLst>
            <pc:docMk/>
            <pc:sldMk cId="3327823419" sldId="354"/>
            <ac:graphicFrameMk id="14" creationId="{6E3DA56C-7D0D-48FC-8B81-31E4262EA41C}"/>
          </ac:graphicFrameMkLst>
        </pc:graphicFrameChg>
        <pc:graphicFrameChg chg="add mod">
          <ac:chgData name="Charles E Stubbs" userId="3c075a46-58f1-431d-bcda-181e3021a75e" providerId="ADAL" clId="{02EBB768-5AF0-4BDE-988A-3E9E0E594E0C}" dt="2021-11-12T20:23:30.626" v="2736"/>
          <ac:graphicFrameMkLst>
            <pc:docMk/>
            <pc:sldMk cId="3327823419" sldId="354"/>
            <ac:graphicFrameMk id="15" creationId="{84665636-A181-4190-A6A6-7A7D4C986448}"/>
          </ac:graphicFrameMkLst>
        </pc:graphicFrameChg>
      </pc:sldChg>
      <pc:sldChg chg="add del">
        <pc:chgData name="Charles E Stubbs" userId="3c075a46-58f1-431d-bcda-181e3021a75e" providerId="ADAL" clId="{02EBB768-5AF0-4BDE-988A-3E9E0E594E0C}" dt="2021-11-12T17:51:28.729" v="1518" actId="2696"/>
        <pc:sldMkLst>
          <pc:docMk/>
          <pc:sldMk cId="813573154" sldId="355"/>
        </pc:sldMkLst>
      </pc:sldChg>
      <pc:sldChg chg="delSp modSp add mod ord delAnim">
        <pc:chgData name="Charles E Stubbs" userId="3c075a46-58f1-431d-bcda-181e3021a75e" providerId="ADAL" clId="{02EBB768-5AF0-4BDE-988A-3E9E0E594E0C}" dt="2021-11-12T20:37:15.655" v="2996" actId="14100"/>
        <pc:sldMkLst>
          <pc:docMk/>
          <pc:sldMk cId="752694334" sldId="356"/>
        </pc:sldMkLst>
        <pc:spChg chg="mod">
          <ac:chgData name="Charles E Stubbs" userId="3c075a46-58f1-431d-bcda-181e3021a75e" providerId="ADAL" clId="{02EBB768-5AF0-4BDE-988A-3E9E0E594E0C}" dt="2021-11-12T17:54:48.707" v="1624" actId="14100"/>
          <ac:spMkLst>
            <pc:docMk/>
            <pc:sldMk cId="752694334" sldId="356"/>
            <ac:spMk id="6" creationId="{85B39232-0337-48C2-B35D-51D3FFE78FCE}"/>
          </ac:spMkLst>
        </pc:spChg>
        <pc:spChg chg="mod">
          <ac:chgData name="Charles E Stubbs" userId="3c075a46-58f1-431d-bcda-181e3021a75e" providerId="ADAL" clId="{02EBB768-5AF0-4BDE-988A-3E9E0E594E0C}" dt="2021-11-12T17:54:42.594" v="1623" actId="14100"/>
          <ac:spMkLst>
            <pc:docMk/>
            <pc:sldMk cId="752694334" sldId="356"/>
            <ac:spMk id="17" creationId="{3134B87E-E0E0-41D3-8F7A-9F73DF2A47C7}"/>
          </ac:spMkLst>
        </pc:spChg>
        <pc:spChg chg="mod">
          <ac:chgData name="Charles E Stubbs" userId="3c075a46-58f1-431d-bcda-181e3021a75e" providerId="ADAL" clId="{02EBB768-5AF0-4BDE-988A-3E9E0E594E0C}" dt="2021-11-12T17:55:01.152" v="1625" actId="14100"/>
          <ac:spMkLst>
            <pc:docMk/>
            <pc:sldMk cId="752694334" sldId="356"/>
            <ac:spMk id="18" creationId="{ACFEABFB-A466-4944-A85D-1A0FC7726551}"/>
          </ac:spMkLst>
        </pc:spChg>
        <pc:spChg chg="mod">
          <ac:chgData name="Charles E Stubbs" userId="3c075a46-58f1-431d-bcda-181e3021a75e" providerId="ADAL" clId="{02EBB768-5AF0-4BDE-988A-3E9E0E594E0C}" dt="2021-11-12T20:37:15.655" v="2996" actId="14100"/>
          <ac:spMkLst>
            <pc:docMk/>
            <pc:sldMk cId="752694334" sldId="356"/>
            <ac:spMk id="21" creationId="{C6A5DAB6-E7AE-45A7-80CD-A126086B3BF0}"/>
          </ac:spMkLst>
        </pc:spChg>
        <pc:spChg chg="del mod">
          <ac:chgData name="Charles E Stubbs" userId="3c075a46-58f1-431d-bcda-181e3021a75e" providerId="ADAL" clId="{02EBB768-5AF0-4BDE-988A-3E9E0E594E0C}" dt="2021-11-12T20:36:56.441" v="2980" actId="478"/>
          <ac:spMkLst>
            <pc:docMk/>
            <pc:sldMk cId="752694334" sldId="356"/>
            <ac:spMk id="23" creationId="{2B342FCE-A65E-423D-98E0-B468DFDE5966}"/>
          </ac:spMkLst>
        </pc:spChg>
        <pc:spChg chg="mod">
          <ac:chgData name="Charles E Stubbs" userId="3c075a46-58f1-431d-bcda-181e3021a75e" providerId="ADAL" clId="{02EBB768-5AF0-4BDE-988A-3E9E0E594E0C}" dt="2021-11-12T20:37:02.128" v="2981" actId="1076"/>
          <ac:spMkLst>
            <pc:docMk/>
            <pc:sldMk cId="752694334" sldId="356"/>
            <ac:spMk id="24" creationId="{53D15B0F-08D9-4B4F-84D7-0886123DFFE4}"/>
          </ac:spMkLst>
        </pc:spChg>
        <pc:spChg chg="mod">
          <ac:chgData name="Charles E Stubbs" userId="3c075a46-58f1-431d-bcda-181e3021a75e" providerId="ADAL" clId="{02EBB768-5AF0-4BDE-988A-3E9E0E594E0C}" dt="2021-11-12T17:51:41.203" v="1525" actId="14100"/>
          <ac:spMkLst>
            <pc:docMk/>
            <pc:sldMk cId="752694334" sldId="356"/>
            <ac:spMk id="634" creationId="{00000000-0000-0000-0000-000000000000}"/>
          </ac:spMkLst>
        </pc:spChg>
        <pc:spChg chg="mod">
          <ac:chgData name="Charles E Stubbs" userId="3c075a46-58f1-431d-bcda-181e3021a75e" providerId="ADAL" clId="{02EBB768-5AF0-4BDE-988A-3E9E0E594E0C}" dt="2021-11-12T17:51:33.977" v="1524" actId="20577"/>
          <ac:spMkLst>
            <pc:docMk/>
            <pc:sldMk cId="752694334" sldId="356"/>
            <ac:spMk id="635" creationId="{00000000-0000-0000-0000-000000000000}"/>
          </ac:spMkLst>
        </pc:spChg>
      </pc:sldChg>
      <pc:sldChg chg="addSp modSp add mod modAnim modNotesTx">
        <pc:chgData name="Charles E Stubbs" userId="3c075a46-58f1-431d-bcda-181e3021a75e" providerId="ADAL" clId="{02EBB768-5AF0-4BDE-988A-3E9E0E594E0C}" dt="2021-11-16T17:36:18.169" v="4625" actId="14100"/>
        <pc:sldMkLst>
          <pc:docMk/>
          <pc:sldMk cId="616354141" sldId="357"/>
        </pc:sldMkLst>
        <pc:spChg chg="add mod">
          <ac:chgData name="Charles E Stubbs" userId="3c075a46-58f1-431d-bcda-181e3021a75e" providerId="ADAL" clId="{02EBB768-5AF0-4BDE-988A-3E9E0E594E0C}" dt="2021-11-12T20:28:17.927" v="2764"/>
          <ac:spMkLst>
            <pc:docMk/>
            <pc:sldMk cId="616354141" sldId="357"/>
            <ac:spMk id="6" creationId="{C4808A6E-4560-49CC-A241-72826EE81058}"/>
          </ac:spMkLst>
        </pc:spChg>
        <pc:spChg chg="add mod">
          <ac:chgData name="Charles E Stubbs" userId="3c075a46-58f1-431d-bcda-181e3021a75e" providerId="ADAL" clId="{02EBB768-5AF0-4BDE-988A-3E9E0E594E0C}" dt="2021-11-12T20:28:17.927" v="2764"/>
          <ac:spMkLst>
            <pc:docMk/>
            <pc:sldMk cId="616354141" sldId="357"/>
            <ac:spMk id="7" creationId="{97BC1BB3-4639-4656-8A09-462EED450019}"/>
          </ac:spMkLst>
        </pc:spChg>
        <pc:spChg chg="add mod">
          <ac:chgData name="Charles E Stubbs" userId="3c075a46-58f1-431d-bcda-181e3021a75e" providerId="ADAL" clId="{02EBB768-5AF0-4BDE-988A-3E9E0E594E0C}" dt="2021-11-12T20:28:17.927" v="2764"/>
          <ac:spMkLst>
            <pc:docMk/>
            <pc:sldMk cId="616354141" sldId="357"/>
            <ac:spMk id="8" creationId="{D4C2C990-EC36-46CE-825A-9CD6331919BA}"/>
          </ac:spMkLst>
        </pc:spChg>
        <pc:spChg chg="add mod">
          <ac:chgData name="Charles E Stubbs" userId="3c075a46-58f1-431d-bcda-181e3021a75e" providerId="ADAL" clId="{02EBB768-5AF0-4BDE-988A-3E9E0E594E0C}" dt="2021-11-12T20:28:17.927" v="2764"/>
          <ac:spMkLst>
            <pc:docMk/>
            <pc:sldMk cId="616354141" sldId="357"/>
            <ac:spMk id="9" creationId="{3D1DA22C-AA30-4D98-817C-C01D1ED2D25D}"/>
          </ac:spMkLst>
        </pc:spChg>
        <pc:spChg chg="mod">
          <ac:chgData name="Charles E Stubbs" userId="3c075a46-58f1-431d-bcda-181e3021a75e" providerId="ADAL" clId="{02EBB768-5AF0-4BDE-988A-3E9E0E594E0C}" dt="2021-11-12T20:28:17.927" v="2764"/>
          <ac:spMkLst>
            <pc:docMk/>
            <pc:sldMk cId="616354141" sldId="357"/>
            <ac:spMk id="12" creationId="{42CAD1FB-6A12-446A-B03D-52E08B4AFD43}"/>
          </ac:spMkLst>
        </pc:spChg>
        <pc:spChg chg="mod">
          <ac:chgData name="Charles E Stubbs" userId="3c075a46-58f1-431d-bcda-181e3021a75e" providerId="ADAL" clId="{02EBB768-5AF0-4BDE-988A-3E9E0E594E0C}" dt="2021-11-12T20:28:17.927" v="2764"/>
          <ac:spMkLst>
            <pc:docMk/>
            <pc:sldMk cId="616354141" sldId="357"/>
            <ac:spMk id="14" creationId="{8D53ED71-7F00-44E3-AB05-9B73C75BDA1F}"/>
          </ac:spMkLst>
        </pc:spChg>
        <pc:spChg chg="mod">
          <ac:chgData name="Charles E Stubbs" userId="3c075a46-58f1-431d-bcda-181e3021a75e" providerId="ADAL" clId="{02EBB768-5AF0-4BDE-988A-3E9E0E594E0C}" dt="2021-11-12T20:28:17.927" v="2764"/>
          <ac:spMkLst>
            <pc:docMk/>
            <pc:sldMk cId="616354141" sldId="357"/>
            <ac:spMk id="15" creationId="{FABA6714-2AF8-4956-BC63-424B4E1A7999}"/>
          </ac:spMkLst>
        </pc:spChg>
        <pc:spChg chg="mod">
          <ac:chgData name="Charles E Stubbs" userId="3c075a46-58f1-431d-bcda-181e3021a75e" providerId="ADAL" clId="{02EBB768-5AF0-4BDE-988A-3E9E0E594E0C}" dt="2021-11-12T20:28:17.927" v="2764"/>
          <ac:spMkLst>
            <pc:docMk/>
            <pc:sldMk cId="616354141" sldId="357"/>
            <ac:spMk id="16" creationId="{1E3EFE31-3CDB-4565-AABC-E6C9FD79B23F}"/>
          </ac:spMkLst>
        </pc:spChg>
        <pc:spChg chg="mod">
          <ac:chgData name="Charles E Stubbs" userId="3c075a46-58f1-431d-bcda-181e3021a75e" providerId="ADAL" clId="{02EBB768-5AF0-4BDE-988A-3E9E0E594E0C}" dt="2021-11-12T20:28:17.927" v="2764"/>
          <ac:spMkLst>
            <pc:docMk/>
            <pc:sldMk cId="616354141" sldId="357"/>
            <ac:spMk id="17" creationId="{5AF54A6F-A856-4992-A768-9731C0D6416E}"/>
          </ac:spMkLst>
        </pc:spChg>
        <pc:spChg chg="mod">
          <ac:chgData name="Charles E Stubbs" userId="3c075a46-58f1-431d-bcda-181e3021a75e" providerId="ADAL" clId="{02EBB768-5AF0-4BDE-988A-3E9E0E594E0C}" dt="2021-11-12T20:28:17.927" v="2764"/>
          <ac:spMkLst>
            <pc:docMk/>
            <pc:sldMk cId="616354141" sldId="357"/>
            <ac:spMk id="18" creationId="{0296495F-9015-49CE-A02F-FA883217D4A8}"/>
          </ac:spMkLst>
        </pc:spChg>
        <pc:spChg chg="mod">
          <ac:chgData name="Charles E Stubbs" userId="3c075a46-58f1-431d-bcda-181e3021a75e" providerId="ADAL" clId="{02EBB768-5AF0-4BDE-988A-3E9E0E594E0C}" dt="2021-11-12T20:28:17.927" v="2764"/>
          <ac:spMkLst>
            <pc:docMk/>
            <pc:sldMk cId="616354141" sldId="357"/>
            <ac:spMk id="19" creationId="{B275494E-DBB4-4D0B-9550-6ECE9E79D208}"/>
          </ac:spMkLst>
        </pc:spChg>
        <pc:spChg chg="add mod">
          <ac:chgData name="Charles E Stubbs" userId="3c075a46-58f1-431d-bcda-181e3021a75e" providerId="ADAL" clId="{02EBB768-5AF0-4BDE-988A-3E9E0E594E0C}" dt="2021-11-12T20:28:17.927" v="2764"/>
          <ac:spMkLst>
            <pc:docMk/>
            <pc:sldMk cId="616354141" sldId="357"/>
            <ac:spMk id="20" creationId="{82BF0341-6505-4922-9BCE-3DF2844401D9}"/>
          </ac:spMkLst>
        </pc:spChg>
        <pc:spChg chg="add mod">
          <ac:chgData name="Charles E Stubbs" userId="3c075a46-58f1-431d-bcda-181e3021a75e" providerId="ADAL" clId="{02EBB768-5AF0-4BDE-988A-3E9E0E594E0C}" dt="2021-11-12T20:28:17.927" v="2764"/>
          <ac:spMkLst>
            <pc:docMk/>
            <pc:sldMk cId="616354141" sldId="357"/>
            <ac:spMk id="21" creationId="{E5C4DEE9-F860-4029-998F-384AE5AECD83}"/>
          </ac:spMkLst>
        </pc:spChg>
        <pc:spChg chg="mod">
          <ac:chgData name="Charles E Stubbs" userId="3c075a46-58f1-431d-bcda-181e3021a75e" providerId="ADAL" clId="{02EBB768-5AF0-4BDE-988A-3E9E0E594E0C}" dt="2021-11-12T20:28:17.927" v="2764"/>
          <ac:spMkLst>
            <pc:docMk/>
            <pc:sldMk cId="616354141" sldId="357"/>
            <ac:spMk id="23" creationId="{875C0CD6-D5E0-4039-AC0E-0752EF8073BE}"/>
          </ac:spMkLst>
        </pc:spChg>
        <pc:spChg chg="mod">
          <ac:chgData name="Charles E Stubbs" userId="3c075a46-58f1-431d-bcda-181e3021a75e" providerId="ADAL" clId="{02EBB768-5AF0-4BDE-988A-3E9E0E594E0C}" dt="2021-11-12T20:28:17.927" v="2764"/>
          <ac:spMkLst>
            <pc:docMk/>
            <pc:sldMk cId="616354141" sldId="357"/>
            <ac:spMk id="25" creationId="{729F2C52-03DA-4F9C-9A81-403EB7A8970C}"/>
          </ac:spMkLst>
        </pc:spChg>
        <pc:spChg chg="mod">
          <ac:chgData name="Charles E Stubbs" userId="3c075a46-58f1-431d-bcda-181e3021a75e" providerId="ADAL" clId="{02EBB768-5AF0-4BDE-988A-3E9E0E594E0C}" dt="2021-11-12T20:28:17.927" v="2764"/>
          <ac:spMkLst>
            <pc:docMk/>
            <pc:sldMk cId="616354141" sldId="357"/>
            <ac:spMk id="26" creationId="{6A75F37C-3AE0-41C5-921E-8E5430F3051F}"/>
          </ac:spMkLst>
        </pc:spChg>
        <pc:spChg chg="mod">
          <ac:chgData name="Charles E Stubbs" userId="3c075a46-58f1-431d-bcda-181e3021a75e" providerId="ADAL" clId="{02EBB768-5AF0-4BDE-988A-3E9E0E594E0C}" dt="2021-11-12T20:28:17.927" v="2764"/>
          <ac:spMkLst>
            <pc:docMk/>
            <pc:sldMk cId="616354141" sldId="357"/>
            <ac:spMk id="27" creationId="{518077AD-56B3-4810-983C-12408D2915D1}"/>
          </ac:spMkLst>
        </pc:spChg>
        <pc:spChg chg="mod">
          <ac:chgData name="Charles E Stubbs" userId="3c075a46-58f1-431d-bcda-181e3021a75e" providerId="ADAL" clId="{02EBB768-5AF0-4BDE-988A-3E9E0E594E0C}" dt="2021-11-12T20:28:17.927" v="2764"/>
          <ac:spMkLst>
            <pc:docMk/>
            <pc:sldMk cId="616354141" sldId="357"/>
            <ac:spMk id="28" creationId="{F8EECF5D-0722-4C59-A67D-3CE913DF0D19}"/>
          </ac:spMkLst>
        </pc:spChg>
        <pc:spChg chg="mod">
          <ac:chgData name="Charles E Stubbs" userId="3c075a46-58f1-431d-bcda-181e3021a75e" providerId="ADAL" clId="{02EBB768-5AF0-4BDE-988A-3E9E0E594E0C}" dt="2021-11-12T20:28:17.927" v="2764"/>
          <ac:spMkLst>
            <pc:docMk/>
            <pc:sldMk cId="616354141" sldId="357"/>
            <ac:spMk id="29" creationId="{D8CE0D80-8986-423F-A6DC-AEDF6C0CC7E6}"/>
          </ac:spMkLst>
        </pc:spChg>
        <pc:spChg chg="mod">
          <ac:chgData name="Charles E Stubbs" userId="3c075a46-58f1-431d-bcda-181e3021a75e" providerId="ADAL" clId="{02EBB768-5AF0-4BDE-988A-3E9E0E594E0C}" dt="2021-11-12T20:28:17.927" v="2764"/>
          <ac:spMkLst>
            <pc:docMk/>
            <pc:sldMk cId="616354141" sldId="357"/>
            <ac:spMk id="30" creationId="{1363AE09-E008-4A6E-882A-D6DA1CD01B09}"/>
          </ac:spMkLst>
        </pc:spChg>
        <pc:spChg chg="add mod">
          <ac:chgData name="Charles E Stubbs" userId="3c075a46-58f1-431d-bcda-181e3021a75e" providerId="ADAL" clId="{02EBB768-5AF0-4BDE-988A-3E9E0E594E0C}" dt="2021-11-12T20:28:17.927" v="2764"/>
          <ac:spMkLst>
            <pc:docMk/>
            <pc:sldMk cId="616354141" sldId="357"/>
            <ac:spMk id="31" creationId="{96618193-D9BB-47A3-88EC-01E23B352245}"/>
          </ac:spMkLst>
        </pc:spChg>
        <pc:spChg chg="mod">
          <ac:chgData name="Charles E Stubbs" userId="3c075a46-58f1-431d-bcda-181e3021a75e" providerId="ADAL" clId="{02EBB768-5AF0-4BDE-988A-3E9E0E594E0C}" dt="2021-11-12T20:28:17.927" v="2764"/>
          <ac:spMkLst>
            <pc:docMk/>
            <pc:sldMk cId="616354141" sldId="357"/>
            <ac:spMk id="33" creationId="{938FE0B0-E9F8-48A2-9B50-1E8DE080E585}"/>
          </ac:spMkLst>
        </pc:spChg>
        <pc:spChg chg="mod">
          <ac:chgData name="Charles E Stubbs" userId="3c075a46-58f1-431d-bcda-181e3021a75e" providerId="ADAL" clId="{02EBB768-5AF0-4BDE-988A-3E9E0E594E0C}" dt="2021-11-12T20:28:17.927" v="2764"/>
          <ac:spMkLst>
            <pc:docMk/>
            <pc:sldMk cId="616354141" sldId="357"/>
            <ac:spMk id="35" creationId="{7455693A-F28A-4297-B823-3D286AC54E7A}"/>
          </ac:spMkLst>
        </pc:spChg>
        <pc:spChg chg="mod">
          <ac:chgData name="Charles E Stubbs" userId="3c075a46-58f1-431d-bcda-181e3021a75e" providerId="ADAL" clId="{02EBB768-5AF0-4BDE-988A-3E9E0E594E0C}" dt="2021-11-12T20:28:17.927" v="2764"/>
          <ac:spMkLst>
            <pc:docMk/>
            <pc:sldMk cId="616354141" sldId="357"/>
            <ac:spMk id="36" creationId="{EBB808C5-B24A-42DC-8EE1-2BFB83F4AC69}"/>
          </ac:spMkLst>
        </pc:spChg>
        <pc:spChg chg="mod">
          <ac:chgData name="Charles E Stubbs" userId="3c075a46-58f1-431d-bcda-181e3021a75e" providerId="ADAL" clId="{02EBB768-5AF0-4BDE-988A-3E9E0E594E0C}" dt="2021-11-12T20:28:17.927" v="2764"/>
          <ac:spMkLst>
            <pc:docMk/>
            <pc:sldMk cId="616354141" sldId="357"/>
            <ac:spMk id="37" creationId="{3CF58762-0A3E-44D2-BB64-9F7442930037}"/>
          </ac:spMkLst>
        </pc:spChg>
        <pc:spChg chg="mod">
          <ac:chgData name="Charles E Stubbs" userId="3c075a46-58f1-431d-bcda-181e3021a75e" providerId="ADAL" clId="{02EBB768-5AF0-4BDE-988A-3E9E0E594E0C}" dt="2021-11-12T20:28:17.927" v="2764"/>
          <ac:spMkLst>
            <pc:docMk/>
            <pc:sldMk cId="616354141" sldId="357"/>
            <ac:spMk id="38" creationId="{1907E2C5-A534-4AAD-8AF3-1D82FD98A000}"/>
          </ac:spMkLst>
        </pc:spChg>
        <pc:spChg chg="mod">
          <ac:chgData name="Charles E Stubbs" userId="3c075a46-58f1-431d-bcda-181e3021a75e" providerId="ADAL" clId="{02EBB768-5AF0-4BDE-988A-3E9E0E594E0C}" dt="2021-11-12T20:28:17.927" v="2764"/>
          <ac:spMkLst>
            <pc:docMk/>
            <pc:sldMk cId="616354141" sldId="357"/>
            <ac:spMk id="39" creationId="{A4B49879-7982-44F4-A74E-EE20737809C3}"/>
          </ac:spMkLst>
        </pc:spChg>
        <pc:spChg chg="mod">
          <ac:chgData name="Charles E Stubbs" userId="3c075a46-58f1-431d-bcda-181e3021a75e" providerId="ADAL" clId="{02EBB768-5AF0-4BDE-988A-3E9E0E594E0C}" dt="2021-11-12T20:28:17.927" v="2764"/>
          <ac:spMkLst>
            <pc:docMk/>
            <pc:sldMk cId="616354141" sldId="357"/>
            <ac:spMk id="40" creationId="{3DB29B8A-FCA2-46B4-9354-39DF781DBFEC}"/>
          </ac:spMkLst>
        </pc:spChg>
        <pc:spChg chg="add mod">
          <ac:chgData name="Charles E Stubbs" userId="3c075a46-58f1-431d-bcda-181e3021a75e" providerId="ADAL" clId="{02EBB768-5AF0-4BDE-988A-3E9E0E594E0C}" dt="2021-11-12T20:28:17.927" v="2764"/>
          <ac:spMkLst>
            <pc:docMk/>
            <pc:sldMk cId="616354141" sldId="357"/>
            <ac:spMk id="41" creationId="{F11970F0-1A1C-4BBB-852B-764583F2F426}"/>
          </ac:spMkLst>
        </pc:spChg>
        <pc:spChg chg="add mod">
          <ac:chgData name="Charles E Stubbs" userId="3c075a46-58f1-431d-bcda-181e3021a75e" providerId="ADAL" clId="{02EBB768-5AF0-4BDE-988A-3E9E0E594E0C}" dt="2021-11-12T20:32:17.686" v="2781" actId="1076"/>
          <ac:spMkLst>
            <pc:docMk/>
            <pc:sldMk cId="616354141" sldId="357"/>
            <ac:spMk id="42" creationId="{2BBD510F-8DA1-459B-A9BD-6A7BCCB93B94}"/>
          </ac:spMkLst>
        </pc:spChg>
        <pc:spChg chg="add mod ord">
          <ac:chgData name="Charles E Stubbs" userId="3c075a46-58f1-431d-bcda-181e3021a75e" providerId="ADAL" clId="{02EBB768-5AF0-4BDE-988A-3E9E0E594E0C}" dt="2021-11-12T20:29:33.632" v="2772" actId="1076"/>
          <ac:spMkLst>
            <pc:docMk/>
            <pc:sldMk cId="616354141" sldId="357"/>
            <ac:spMk id="43" creationId="{273E5E02-D025-49AD-B0B7-486407EBB815}"/>
          </ac:spMkLst>
        </pc:spChg>
        <pc:spChg chg="add mod">
          <ac:chgData name="Charles E Stubbs" userId="3c075a46-58f1-431d-bcda-181e3021a75e" providerId="ADAL" clId="{02EBB768-5AF0-4BDE-988A-3E9E0E594E0C}" dt="2021-11-12T20:32:40.960" v="2782"/>
          <ac:spMkLst>
            <pc:docMk/>
            <pc:sldMk cId="616354141" sldId="357"/>
            <ac:spMk id="44" creationId="{585968F4-E450-4CF2-B425-E65A62A2F8BE}"/>
          </ac:spMkLst>
        </pc:spChg>
        <pc:spChg chg="mod">
          <ac:chgData name="Charles E Stubbs" userId="3c075a46-58f1-431d-bcda-181e3021a75e" providerId="ADAL" clId="{02EBB768-5AF0-4BDE-988A-3E9E0E594E0C}" dt="2021-11-12T17:52:05.139" v="1542" actId="14100"/>
          <ac:spMkLst>
            <pc:docMk/>
            <pc:sldMk cId="616354141" sldId="357"/>
            <ac:spMk id="634" creationId="{00000000-0000-0000-0000-000000000000}"/>
          </ac:spMkLst>
        </pc:spChg>
        <pc:spChg chg="mod">
          <ac:chgData name="Charles E Stubbs" userId="3c075a46-58f1-431d-bcda-181e3021a75e" providerId="ADAL" clId="{02EBB768-5AF0-4BDE-988A-3E9E0E594E0C}" dt="2021-11-12T17:51:58.538" v="1541" actId="20577"/>
          <ac:spMkLst>
            <pc:docMk/>
            <pc:sldMk cId="616354141" sldId="357"/>
            <ac:spMk id="635" creationId="{00000000-0000-0000-0000-000000000000}"/>
          </ac:spMkLst>
        </pc:spChg>
        <pc:grpChg chg="add mod">
          <ac:chgData name="Charles E Stubbs" userId="3c075a46-58f1-431d-bcda-181e3021a75e" providerId="ADAL" clId="{02EBB768-5AF0-4BDE-988A-3E9E0E594E0C}" dt="2021-11-12T20:28:17.927" v="2764"/>
          <ac:grpSpMkLst>
            <pc:docMk/>
            <pc:sldMk cId="616354141" sldId="357"/>
            <ac:grpSpMk id="11" creationId="{54A9AEB2-A685-4D56-BF04-7400615DBEF0}"/>
          </ac:grpSpMkLst>
        </pc:grpChg>
        <pc:grpChg chg="mod">
          <ac:chgData name="Charles E Stubbs" userId="3c075a46-58f1-431d-bcda-181e3021a75e" providerId="ADAL" clId="{02EBB768-5AF0-4BDE-988A-3E9E0E594E0C}" dt="2021-11-12T20:28:17.927" v="2764"/>
          <ac:grpSpMkLst>
            <pc:docMk/>
            <pc:sldMk cId="616354141" sldId="357"/>
            <ac:grpSpMk id="13" creationId="{A354588E-1F20-42A9-8D32-70BFE20DE957}"/>
          </ac:grpSpMkLst>
        </pc:grpChg>
        <pc:grpChg chg="add mod">
          <ac:chgData name="Charles E Stubbs" userId="3c075a46-58f1-431d-bcda-181e3021a75e" providerId="ADAL" clId="{02EBB768-5AF0-4BDE-988A-3E9E0E594E0C}" dt="2021-11-12T20:28:17.927" v="2764"/>
          <ac:grpSpMkLst>
            <pc:docMk/>
            <pc:sldMk cId="616354141" sldId="357"/>
            <ac:grpSpMk id="22" creationId="{2B1DFD66-3898-4226-BAD8-482FAFA2CD4C}"/>
          </ac:grpSpMkLst>
        </pc:grpChg>
        <pc:grpChg chg="mod">
          <ac:chgData name="Charles E Stubbs" userId="3c075a46-58f1-431d-bcda-181e3021a75e" providerId="ADAL" clId="{02EBB768-5AF0-4BDE-988A-3E9E0E594E0C}" dt="2021-11-12T20:28:17.927" v="2764"/>
          <ac:grpSpMkLst>
            <pc:docMk/>
            <pc:sldMk cId="616354141" sldId="357"/>
            <ac:grpSpMk id="24" creationId="{94A72EF5-F30C-46F2-B039-68B3F881781B}"/>
          </ac:grpSpMkLst>
        </pc:grpChg>
        <pc:grpChg chg="add mod">
          <ac:chgData name="Charles E Stubbs" userId="3c075a46-58f1-431d-bcda-181e3021a75e" providerId="ADAL" clId="{02EBB768-5AF0-4BDE-988A-3E9E0E594E0C}" dt="2021-11-12T20:28:17.927" v="2764"/>
          <ac:grpSpMkLst>
            <pc:docMk/>
            <pc:sldMk cId="616354141" sldId="357"/>
            <ac:grpSpMk id="32" creationId="{4673FFC8-CCB4-405F-B390-17B712026009}"/>
          </ac:grpSpMkLst>
        </pc:grpChg>
        <pc:grpChg chg="mod">
          <ac:chgData name="Charles E Stubbs" userId="3c075a46-58f1-431d-bcda-181e3021a75e" providerId="ADAL" clId="{02EBB768-5AF0-4BDE-988A-3E9E0E594E0C}" dt="2021-11-12T20:28:17.927" v="2764"/>
          <ac:grpSpMkLst>
            <pc:docMk/>
            <pc:sldMk cId="616354141" sldId="357"/>
            <ac:grpSpMk id="34" creationId="{20D561CB-6A64-4F86-B6F2-9DF2B31CF062}"/>
          </ac:grpSpMkLst>
        </pc:grpChg>
        <pc:cxnChg chg="add mod">
          <ac:chgData name="Charles E Stubbs" userId="3c075a46-58f1-431d-bcda-181e3021a75e" providerId="ADAL" clId="{02EBB768-5AF0-4BDE-988A-3E9E0E594E0C}" dt="2021-11-16T17:35:21.230" v="4615" actId="1582"/>
          <ac:cxnSpMkLst>
            <pc:docMk/>
            <pc:sldMk cId="616354141" sldId="357"/>
            <ac:cxnSpMk id="3" creationId="{056531FF-EFB0-4795-AF03-58636F7C0177}"/>
          </ac:cxnSpMkLst>
        </pc:cxnChg>
        <pc:cxnChg chg="add mod">
          <ac:chgData name="Charles E Stubbs" userId="3c075a46-58f1-431d-bcda-181e3021a75e" providerId="ADAL" clId="{02EBB768-5AF0-4BDE-988A-3E9E0E594E0C}" dt="2021-11-16T17:35:43.030" v="4620" actId="14100"/>
          <ac:cxnSpMkLst>
            <pc:docMk/>
            <pc:sldMk cId="616354141" sldId="357"/>
            <ac:cxnSpMk id="46" creationId="{E50FB45F-9EA7-461D-B884-3D332F2FED6C}"/>
          </ac:cxnSpMkLst>
        </pc:cxnChg>
        <pc:cxnChg chg="add mod">
          <ac:chgData name="Charles E Stubbs" userId="3c075a46-58f1-431d-bcda-181e3021a75e" providerId="ADAL" clId="{02EBB768-5AF0-4BDE-988A-3E9E0E594E0C}" dt="2021-11-16T17:36:18.169" v="4625" actId="14100"/>
          <ac:cxnSpMkLst>
            <pc:docMk/>
            <pc:sldMk cId="616354141" sldId="357"/>
            <ac:cxnSpMk id="50" creationId="{076B69B7-1E55-42F8-A38D-84FA1C5C44D1}"/>
          </ac:cxnSpMkLst>
        </pc:cxnChg>
      </pc:sldChg>
      <pc:sldChg chg="add del">
        <pc:chgData name="Charles E Stubbs" userId="3c075a46-58f1-431d-bcda-181e3021a75e" providerId="ADAL" clId="{02EBB768-5AF0-4BDE-988A-3E9E0E594E0C}" dt="2021-11-12T18:11:08.539" v="1676" actId="2696"/>
        <pc:sldMkLst>
          <pc:docMk/>
          <pc:sldMk cId="3621013820" sldId="358"/>
        </pc:sldMkLst>
      </pc:sldChg>
      <pc:sldChg chg="addSp modSp add del mod">
        <pc:chgData name="Charles E Stubbs" userId="3c075a46-58f1-431d-bcda-181e3021a75e" providerId="ADAL" clId="{02EBB768-5AF0-4BDE-988A-3E9E0E594E0C}" dt="2021-11-12T20:29:55.640" v="2773" actId="2696"/>
        <pc:sldMkLst>
          <pc:docMk/>
          <pc:sldMk cId="2689488687" sldId="359"/>
        </pc:sldMkLst>
        <pc:graphicFrameChg chg="mod modGraphic">
          <ac:chgData name="Charles E Stubbs" userId="3c075a46-58f1-431d-bcda-181e3021a75e" providerId="ADAL" clId="{02EBB768-5AF0-4BDE-988A-3E9E0E594E0C}" dt="2021-11-12T18:17:38.596" v="1810" actId="1038"/>
          <ac:graphicFrameMkLst>
            <pc:docMk/>
            <pc:sldMk cId="2689488687" sldId="359"/>
            <ac:graphicFrameMk id="2" creationId="{3CC23729-4B6F-4E9A-8353-AD7104DC0C10}"/>
          </ac:graphicFrameMkLst>
        </pc:graphicFrameChg>
        <pc:graphicFrameChg chg="add mod modGraphic">
          <ac:chgData name="Charles E Stubbs" userId="3c075a46-58f1-431d-bcda-181e3021a75e" providerId="ADAL" clId="{02EBB768-5AF0-4BDE-988A-3E9E0E594E0C}" dt="2021-11-12T18:17:38.596" v="1810" actId="1038"/>
          <ac:graphicFrameMkLst>
            <pc:docMk/>
            <pc:sldMk cId="2689488687" sldId="359"/>
            <ac:graphicFrameMk id="3" creationId="{70E986CD-BF27-478F-86B4-DAD2AA7BE9F0}"/>
          </ac:graphicFrameMkLst>
        </pc:graphicFrameChg>
        <pc:graphicFrameChg chg="add mod modGraphic">
          <ac:chgData name="Charles E Stubbs" userId="3c075a46-58f1-431d-bcda-181e3021a75e" providerId="ADAL" clId="{02EBB768-5AF0-4BDE-988A-3E9E0E594E0C}" dt="2021-11-12T18:17:38.596" v="1810" actId="1038"/>
          <ac:graphicFrameMkLst>
            <pc:docMk/>
            <pc:sldMk cId="2689488687" sldId="359"/>
            <ac:graphicFrameMk id="9" creationId="{B6CEF60B-DAFF-4EB8-81CF-22D7E5D3A8A3}"/>
          </ac:graphicFrameMkLst>
        </pc:graphicFrameChg>
        <pc:graphicFrameChg chg="add mod">
          <ac:chgData name="Charles E Stubbs" userId="3c075a46-58f1-431d-bcda-181e3021a75e" providerId="ADAL" clId="{02EBB768-5AF0-4BDE-988A-3E9E0E594E0C}" dt="2021-11-12T18:17:31.487" v="1776" actId="1076"/>
          <ac:graphicFrameMkLst>
            <pc:docMk/>
            <pc:sldMk cId="2689488687" sldId="359"/>
            <ac:graphicFrameMk id="11" creationId="{5295C1C2-081D-4219-A8CE-7D02F820A4E5}"/>
          </ac:graphicFrameMkLst>
        </pc:graphicFrameChg>
        <pc:graphicFrameChg chg="mod modGraphic">
          <ac:chgData name="Charles E Stubbs" userId="3c075a46-58f1-431d-bcda-181e3021a75e" providerId="ADAL" clId="{02EBB768-5AF0-4BDE-988A-3E9E0E594E0C}" dt="2021-11-12T18:16:41.096" v="1774" actId="2062"/>
          <ac:graphicFrameMkLst>
            <pc:docMk/>
            <pc:sldMk cId="2689488687" sldId="359"/>
            <ac:graphicFrameMk id="12" creationId="{4002B4FB-DA59-4CDC-8479-4B862E3B73A8}"/>
          </ac:graphicFrameMkLst>
        </pc:graphicFrameChg>
      </pc:sldChg>
      <pc:sldChg chg="addSp modSp add mod modAnim modNotesTx">
        <pc:chgData name="Charles E Stubbs" userId="3c075a46-58f1-431d-bcda-181e3021a75e" providerId="ADAL" clId="{02EBB768-5AF0-4BDE-988A-3E9E0E594E0C}" dt="2021-11-16T17:38:55.596" v="4641"/>
        <pc:sldMkLst>
          <pc:docMk/>
          <pc:sldMk cId="3711975888" sldId="360"/>
        </pc:sldMkLst>
        <pc:spChg chg="mod">
          <ac:chgData name="Charles E Stubbs" userId="3c075a46-58f1-431d-bcda-181e3021a75e" providerId="ADAL" clId="{02EBB768-5AF0-4BDE-988A-3E9E0E594E0C}" dt="2021-11-12T21:41:15.696" v="4272" actId="1076"/>
          <ac:spMkLst>
            <pc:docMk/>
            <pc:sldMk cId="3711975888" sldId="360"/>
            <ac:spMk id="635" creationId="{00000000-0000-0000-0000-000000000000}"/>
          </ac:spMkLst>
        </pc:spChg>
        <pc:graphicFrameChg chg="mod modGraphic">
          <ac:chgData name="Charles E Stubbs" userId="3c075a46-58f1-431d-bcda-181e3021a75e" providerId="ADAL" clId="{02EBB768-5AF0-4BDE-988A-3E9E0E594E0C}" dt="2021-11-16T17:38:55.596" v="4641"/>
          <ac:graphicFrameMkLst>
            <pc:docMk/>
            <pc:sldMk cId="3711975888" sldId="360"/>
            <ac:graphicFrameMk id="2" creationId="{3CC23729-4B6F-4E9A-8353-AD7104DC0C10}"/>
          </ac:graphicFrameMkLst>
        </pc:graphicFrameChg>
        <pc:graphicFrameChg chg="mod modGraphic">
          <ac:chgData name="Charles E Stubbs" userId="3c075a46-58f1-431d-bcda-181e3021a75e" providerId="ADAL" clId="{02EBB768-5AF0-4BDE-988A-3E9E0E594E0C}" dt="2021-11-12T18:28:38.101" v="2006" actId="1036"/>
          <ac:graphicFrameMkLst>
            <pc:docMk/>
            <pc:sldMk cId="3711975888" sldId="360"/>
            <ac:graphicFrameMk id="3" creationId="{70E986CD-BF27-478F-86B4-DAD2AA7BE9F0}"/>
          </ac:graphicFrameMkLst>
        </pc:graphicFrameChg>
        <pc:graphicFrameChg chg="mod">
          <ac:chgData name="Charles E Stubbs" userId="3c075a46-58f1-431d-bcda-181e3021a75e" providerId="ADAL" clId="{02EBB768-5AF0-4BDE-988A-3E9E0E594E0C}" dt="2021-11-12T18:28:38.101" v="2006" actId="1036"/>
          <ac:graphicFrameMkLst>
            <pc:docMk/>
            <pc:sldMk cId="3711975888" sldId="360"/>
            <ac:graphicFrameMk id="9" creationId="{B6CEF60B-DAFF-4EB8-81CF-22D7E5D3A8A3}"/>
          </ac:graphicFrameMkLst>
        </pc:graphicFrameChg>
        <pc:graphicFrameChg chg="mod modGraphic">
          <ac:chgData name="Charles E Stubbs" userId="3c075a46-58f1-431d-bcda-181e3021a75e" providerId="ADAL" clId="{02EBB768-5AF0-4BDE-988A-3E9E0E594E0C}" dt="2021-11-12T20:27:42.011" v="2763" actId="14100"/>
          <ac:graphicFrameMkLst>
            <pc:docMk/>
            <pc:sldMk cId="3711975888" sldId="360"/>
            <ac:graphicFrameMk id="11" creationId="{5295C1C2-081D-4219-A8CE-7D02F820A4E5}"/>
          </ac:graphicFrameMkLst>
        </pc:graphicFrameChg>
        <pc:graphicFrameChg chg="mod modGraphic">
          <ac:chgData name="Charles E Stubbs" userId="3c075a46-58f1-431d-bcda-181e3021a75e" providerId="ADAL" clId="{02EBB768-5AF0-4BDE-988A-3E9E0E594E0C}" dt="2021-11-12T20:21:50.790" v="2732" actId="20577"/>
          <ac:graphicFrameMkLst>
            <pc:docMk/>
            <pc:sldMk cId="3711975888" sldId="360"/>
            <ac:graphicFrameMk id="12" creationId="{4002B4FB-DA59-4CDC-8479-4B862E3B73A8}"/>
          </ac:graphicFrameMkLst>
        </pc:graphicFrameChg>
        <pc:graphicFrameChg chg="add mod modGraphic">
          <ac:chgData name="Charles E Stubbs" userId="3c075a46-58f1-431d-bcda-181e3021a75e" providerId="ADAL" clId="{02EBB768-5AF0-4BDE-988A-3E9E0E594E0C}" dt="2021-11-12T20:27:30.935" v="2760" actId="108"/>
          <ac:graphicFrameMkLst>
            <pc:docMk/>
            <pc:sldMk cId="3711975888" sldId="360"/>
            <ac:graphicFrameMk id="13" creationId="{8848EEC5-570D-4946-91C9-338ADD3B0503}"/>
          </ac:graphicFrameMkLst>
        </pc:graphicFrameChg>
        <pc:graphicFrameChg chg="add mod modGraphic">
          <ac:chgData name="Charles E Stubbs" userId="3c075a46-58f1-431d-bcda-181e3021a75e" providerId="ADAL" clId="{02EBB768-5AF0-4BDE-988A-3E9E0E594E0C}" dt="2021-11-12T18:28:38.101" v="2006" actId="1036"/>
          <ac:graphicFrameMkLst>
            <pc:docMk/>
            <pc:sldMk cId="3711975888" sldId="360"/>
            <ac:graphicFrameMk id="14" creationId="{C10EE35D-796B-4959-B9BC-C01B0B0F8E85}"/>
          </ac:graphicFrameMkLst>
        </pc:graphicFrameChg>
      </pc:sldChg>
      <pc:sldChg chg="addSp delSp modSp add mod">
        <pc:chgData name="Charles E Stubbs" userId="3c075a46-58f1-431d-bcda-181e3021a75e" providerId="ADAL" clId="{02EBB768-5AF0-4BDE-988A-3E9E0E594E0C}" dt="2021-11-12T21:36:39.729" v="4241" actId="1076"/>
        <pc:sldMkLst>
          <pc:docMk/>
          <pc:sldMk cId="2182128986" sldId="361"/>
        </pc:sldMkLst>
        <pc:spChg chg="add del mod">
          <ac:chgData name="Charles E Stubbs" userId="3c075a46-58f1-431d-bcda-181e3021a75e" providerId="ADAL" clId="{02EBB768-5AF0-4BDE-988A-3E9E0E594E0C}" dt="2021-11-12T18:41:59.926" v="2171" actId="478"/>
          <ac:spMkLst>
            <pc:docMk/>
            <pc:sldMk cId="2182128986" sldId="361"/>
            <ac:spMk id="2" creationId="{2E555E8F-AB3F-4FD1-882B-1F6161FE4CC5}"/>
          </ac:spMkLst>
        </pc:spChg>
        <pc:spChg chg="mod">
          <ac:chgData name="Charles E Stubbs" userId="3c075a46-58f1-431d-bcda-181e3021a75e" providerId="ADAL" clId="{02EBB768-5AF0-4BDE-988A-3E9E0E594E0C}" dt="2021-11-12T21:36:39.729" v="4241" actId="1076"/>
          <ac:spMkLst>
            <pc:docMk/>
            <pc:sldMk cId="2182128986" sldId="361"/>
            <ac:spMk id="2" creationId="{F4986147-5293-4DEC-89F4-2FF55BEA40BC}"/>
          </ac:spMkLst>
        </pc:spChg>
        <pc:spChg chg="add del mod">
          <ac:chgData name="Charles E Stubbs" userId="3c075a46-58f1-431d-bcda-181e3021a75e" providerId="ADAL" clId="{02EBB768-5AF0-4BDE-988A-3E9E0E594E0C}" dt="2021-11-12T18:44:10.155" v="2188"/>
          <ac:spMkLst>
            <pc:docMk/>
            <pc:sldMk cId="2182128986" sldId="361"/>
            <ac:spMk id="9" creationId="{9FE7AE60-0492-4456-9AD9-5F0D3D751D47}"/>
          </ac:spMkLst>
        </pc:spChg>
        <pc:spChg chg="add del">
          <ac:chgData name="Charles E Stubbs" userId="3c075a46-58f1-431d-bcda-181e3021a75e" providerId="ADAL" clId="{02EBB768-5AF0-4BDE-988A-3E9E0E594E0C}" dt="2021-11-12T18:43:23.279" v="2184" actId="478"/>
          <ac:spMkLst>
            <pc:docMk/>
            <pc:sldMk cId="2182128986" sldId="361"/>
            <ac:spMk id="11" creationId="{A09D0EC5-E0BB-446A-8B72-EEA6F5421DAD}"/>
          </ac:spMkLst>
        </pc:spChg>
        <pc:spChg chg="add del mod">
          <ac:chgData name="Charles E Stubbs" userId="3c075a46-58f1-431d-bcda-181e3021a75e" providerId="ADAL" clId="{02EBB768-5AF0-4BDE-988A-3E9E0E594E0C}" dt="2021-11-12T18:44:10.155" v="2188"/>
          <ac:spMkLst>
            <pc:docMk/>
            <pc:sldMk cId="2182128986" sldId="361"/>
            <ac:spMk id="12" creationId="{66946696-83EB-44F1-819E-4588944C1B61}"/>
          </ac:spMkLst>
        </pc:spChg>
        <pc:spChg chg="mod">
          <ac:chgData name="Charles E Stubbs" userId="3c075a46-58f1-431d-bcda-181e3021a75e" providerId="ADAL" clId="{02EBB768-5AF0-4BDE-988A-3E9E0E594E0C}" dt="2021-11-12T18:47:42.220" v="2220" actId="1076"/>
          <ac:spMkLst>
            <pc:docMk/>
            <pc:sldMk cId="2182128986" sldId="361"/>
            <ac:spMk id="16" creationId="{6F993453-698E-486C-ACF3-1E92457BF626}"/>
          </ac:spMkLst>
        </pc:spChg>
        <pc:spChg chg="add del mod">
          <ac:chgData name="Charles E Stubbs" userId="3c075a46-58f1-431d-bcda-181e3021a75e" providerId="ADAL" clId="{02EBB768-5AF0-4BDE-988A-3E9E0E594E0C}" dt="2021-11-12T18:46:24.933" v="2207"/>
          <ac:spMkLst>
            <pc:docMk/>
            <pc:sldMk cId="2182128986" sldId="361"/>
            <ac:spMk id="28" creationId="{358A6BD5-FBF9-4473-AAB7-E9E878C93F7D}"/>
          </ac:spMkLst>
        </pc:spChg>
        <pc:spChg chg="mod topLvl">
          <ac:chgData name="Charles E Stubbs" userId="3c075a46-58f1-431d-bcda-181e3021a75e" providerId="ADAL" clId="{02EBB768-5AF0-4BDE-988A-3E9E0E594E0C}" dt="2021-11-12T18:51:01.597" v="2251" actId="164"/>
          <ac:spMkLst>
            <pc:docMk/>
            <pc:sldMk cId="2182128986" sldId="361"/>
            <ac:spMk id="55" creationId="{5FE637B1-1B9C-474D-8327-7F88AFD2BCBF}"/>
          </ac:spMkLst>
        </pc:spChg>
        <pc:spChg chg="mod topLvl">
          <ac:chgData name="Charles E Stubbs" userId="3c075a46-58f1-431d-bcda-181e3021a75e" providerId="ADAL" clId="{02EBB768-5AF0-4BDE-988A-3E9E0E594E0C}" dt="2021-11-12T18:51:01.597" v="2251" actId="164"/>
          <ac:spMkLst>
            <pc:docMk/>
            <pc:sldMk cId="2182128986" sldId="361"/>
            <ac:spMk id="57" creationId="{E0F6DD11-8CAD-45FC-A681-395677E833E8}"/>
          </ac:spMkLst>
        </pc:spChg>
        <pc:spChg chg="mod topLvl">
          <ac:chgData name="Charles E Stubbs" userId="3c075a46-58f1-431d-bcda-181e3021a75e" providerId="ADAL" clId="{02EBB768-5AF0-4BDE-988A-3E9E0E594E0C}" dt="2021-11-12T18:51:01.597" v="2251" actId="164"/>
          <ac:spMkLst>
            <pc:docMk/>
            <pc:sldMk cId="2182128986" sldId="361"/>
            <ac:spMk id="62" creationId="{C181A6A8-B965-45B3-A5E4-86E91CF52197}"/>
          </ac:spMkLst>
        </pc:spChg>
        <pc:spChg chg="mod topLvl">
          <ac:chgData name="Charles E Stubbs" userId="3c075a46-58f1-431d-bcda-181e3021a75e" providerId="ADAL" clId="{02EBB768-5AF0-4BDE-988A-3E9E0E594E0C}" dt="2021-11-12T18:51:01.597" v="2251" actId="164"/>
          <ac:spMkLst>
            <pc:docMk/>
            <pc:sldMk cId="2182128986" sldId="361"/>
            <ac:spMk id="63" creationId="{2D1D4507-589E-48A0-AC44-E05C79E01162}"/>
          </ac:spMkLst>
        </pc:spChg>
        <pc:spChg chg="mod topLvl">
          <ac:chgData name="Charles E Stubbs" userId="3c075a46-58f1-431d-bcda-181e3021a75e" providerId="ADAL" clId="{02EBB768-5AF0-4BDE-988A-3E9E0E594E0C}" dt="2021-11-12T18:51:01.597" v="2251" actId="164"/>
          <ac:spMkLst>
            <pc:docMk/>
            <pc:sldMk cId="2182128986" sldId="361"/>
            <ac:spMk id="64" creationId="{22AD8BB1-ACCD-4ABC-B0C4-3E29949806AB}"/>
          </ac:spMkLst>
        </pc:spChg>
        <pc:spChg chg="mod topLvl">
          <ac:chgData name="Charles E Stubbs" userId="3c075a46-58f1-431d-bcda-181e3021a75e" providerId="ADAL" clId="{02EBB768-5AF0-4BDE-988A-3E9E0E594E0C}" dt="2021-11-12T18:51:01.597" v="2251" actId="164"/>
          <ac:spMkLst>
            <pc:docMk/>
            <pc:sldMk cId="2182128986" sldId="361"/>
            <ac:spMk id="65" creationId="{F96A6780-8CC2-459F-A9FD-8CA41FDEDDB6}"/>
          </ac:spMkLst>
        </pc:spChg>
        <pc:spChg chg="mod">
          <ac:chgData name="Charles E Stubbs" userId="3c075a46-58f1-431d-bcda-181e3021a75e" providerId="ADAL" clId="{02EBB768-5AF0-4BDE-988A-3E9E0E594E0C}" dt="2021-11-12T18:49:56.955" v="2239" actId="165"/>
          <ac:spMkLst>
            <pc:docMk/>
            <pc:sldMk cId="2182128986" sldId="361"/>
            <ac:spMk id="69" creationId="{B9A4A92E-661C-4E3F-BCCC-0B26D2D670F6}"/>
          </ac:spMkLst>
        </pc:spChg>
        <pc:spChg chg="mod">
          <ac:chgData name="Charles E Stubbs" userId="3c075a46-58f1-431d-bcda-181e3021a75e" providerId="ADAL" clId="{02EBB768-5AF0-4BDE-988A-3E9E0E594E0C}" dt="2021-11-12T18:49:56.955" v="2239" actId="165"/>
          <ac:spMkLst>
            <pc:docMk/>
            <pc:sldMk cId="2182128986" sldId="361"/>
            <ac:spMk id="72" creationId="{A93BE2C4-E83B-4FE1-B389-787E3A18B246}"/>
          </ac:spMkLst>
        </pc:spChg>
        <pc:spChg chg="mod">
          <ac:chgData name="Charles E Stubbs" userId="3c075a46-58f1-431d-bcda-181e3021a75e" providerId="ADAL" clId="{02EBB768-5AF0-4BDE-988A-3E9E0E594E0C}" dt="2021-11-12T18:49:56.955" v="2239" actId="165"/>
          <ac:spMkLst>
            <pc:docMk/>
            <pc:sldMk cId="2182128986" sldId="361"/>
            <ac:spMk id="73" creationId="{E69E2732-EBE7-4015-847B-5EF390BCDEF5}"/>
          </ac:spMkLst>
        </pc:spChg>
        <pc:spChg chg="mod">
          <ac:chgData name="Charles E Stubbs" userId="3c075a46-58f1-431d-bcda-181e3021a75e" providerId="ADAL" clId="{02EBB768-5AF0-4BDE-988A-3E9E0E594E0C}" dt="2021-11-12T18:49:56.955" v="2239" actId="165"/>
          <ac:spMkLst>
            <pc:docMk/>
            <pc:sldMk cId="2182128986" sldId="361"/>
            <ac:spMk id="74" creationId="{5304D239-7EFE-4161-AAD3-318FF0C747C6}"/>
          </ac:spMkLst>
        </pc:spChg>
        <pc:spChg chg="mod">
          <ac:chgData name="Charles E Stubbs" userId="3c075a46-58f1-431d-bcda-181e3021a75e" providerId="ADAL" clId="{02EBB768-5AF0-4BDE-988A-3E9E0E594E0C}" dt="2021-11-12T18:49:56.955" v="2239" actId="165"/>
          <ac:spMkLst>
            <pc:docMk/>
            <pc:sldMk cId="2182128986" sldId="361"/>
            <ac:spMk id="77" creationId="{D9D157F1-5645-4533-B519-61D4670E440C}"/>
          </ac:spMkLst>
        </pc:spChg>
        <pc:spChg chg="mod">
          <ac:chgData name="Charles E Stubbs" userId="3c075a46-58f1-431d-bcda-181e3021a75e" providerId="ADAL" clId="{02EBB768-5AF0-4BDE-988A-3E9E0E594E0C}" dt="2021-11-12T18:49:56.955" v="2239" actId="165"/>
          <ac:spMkLst>
            <pc:docMk/>
            <pc:sldMk cId="2182128986" sldId="361"/>
            <ac:spMk id="78" creationId="{0BE5BC2E-9186-48CA-B082-FF825B802D7D}"/>
          </ac:spMkLst>
        </pc:spChg>
        <pc:spChg chg="mod">
          <ac:chgData name="Charles E Stubbs" userId="3c075a46-58f1-431d-bcda-181e3021a75e" providerId="ADAL" clId="{02EBB768-5AF0-4BDE-988A-3E9E0E594E0C}" dt="2021-11-12T18:49:56.955" v="2239" actId="165"/>
          <ac:spMkLst>
            <pc:docMk/>
            <pc:sldMk cId="2182128986" sldId="361"/>
            <ac:spMk id="79" creationId="{0C495851-CBA7-4976-8537-8FFCF29D9533}"/>
          </ac:spMkLst>
        </pc:spChg>
        <pc:spChg chg="mod">
          <ac:chgData name="Charles E Stubbs" userId="3c075a46-58f1-431d-bcda-181e3021a75e" providerId="ADAL" clId="{02EBB768-5AF0-4BDE-988A-3E9E0E594E0C}" dt="2021-11-12T18:49:56.955" v="2239" actId="165"/>
          <ac:spMkLst>
            <pc:docMk/>
            <pc:sldMk cId="2182128986" sldId="361"/>
            <ac:spMk id="82" creationId="{AA1575E7-33EA-482D-8610-8D8AE6469EEC}"/>
          </ac:spMkLst>
        </pc:spChg>
        <pc:spChg chg="mod">
          <ac:chgData name="Charles E Stubbs" userId="3c075a46-58f1-431d-bcda-181e3021a75e" providerId="ADAL" clId="{02EBB768-5AF0-4BDE-988A-3E9E0E594E0C}" dt="2021-11-12T18:49:56.955" v="2239" actId="165"/>
          <ac:spMkLst>
            <pc:docMk/>
            <pc:sldMk cId="2182128986" sldId="361"/>
            <ac:spMk id="83" creationId="{49D85893-B9F0-41D1-816B-274C912362B5}"/>
          </ac:spMkLst>
        </pc:spChg>
        <pc:spChg chg="del">
          <ac:chgData name="Charles E Stubbs" userId="3c075a46-58f1-431d-bcda-181e3021a75e" providerId="ADAL" clId="{02EBB768-5AF0-4BDE-988A-3E9E0E594E0C}" dt="2021-11-12T18:49:44.835" v="2237" actId="478"/>
          <ac:spMkLst>
            <pc:docMk/>
            <pc:sldMk cId="2182128986" sldId="361"/>
            <ac:spMk id="84" creationId="{EC39BB69-FEB3-4E99-A04B-EC35A3FA97AB}"/>
          </ac:spMkLst>
        </pc:spChg>
        <pc:spChg chg="mod">
          <ac:chgData name="Charles E Stubbs" userId="3c075a46-58f1-431d-bcda-181e3021a75e" providerId="ADAL" clId="{02EBB768-5AF0-4BDE-988A-3E9E0E594E0C}" dt="2021-11-12T18:49:56.955" v="2239" actId="165"/>
          <ac:spMkLst>
            <pc:docMk/>
            <pc:sldMk cId="2182128986" sldId="361"/>
            <ac:spMk id="87" creationId="{CA2685A7-A77E-4EC5-BF6B-F0FF0F2E8A49}"/>
          </ac:spMkLst>
        </pc:spChg>
        <pc:spChg chg="mod">
          <ac:chgData name="Charles E Stubbs" userId="3c075a46-58f1-431d-bcda-181e3021a75e" providerId="ADAL" clId="{02EBB768-5AF0-4BDE-988A-3E9E0E594E0C}" dt="2021-11-12T18:49:56.955" v="2239" actId="165"/>
          <ac:spMkLst>
            <pc:docMk/>
            <pc:sldMk cId="2182128986" sldId="361"/>
            <ac:spMk id="88" creationId="{911BD5F3-6926-4726-9676-27B1B00D554A}"/>
          </ac:spMkLst>
        </pc:spChg>
        <pc:spChg chg="mod topLvl">
          <ac:chgData name="Charles E Stubbs" userId="3c075a46-58f1-431d-bcda-181e3021a75e" providerId="ADAL" clId="{02EBB768-5AF0-4BDE-988A-3E9E0E594E0C}" dt="2021-11-12T18:47:07.850" v="2215" actId="164"/>
          <ac:spMkLst>
            <pc:docMk/>
            <pc:sldMk cId="2182128986" sldId="361"/>
            <ac:spMk id="92" creationId="{0EAAFF68-999B-415F-8163-84DB6772ADB6}"/>
          </ac:spMkLst>
        </pc:spChg>
        <pc:spChg chg="mod topLvl">
          <ac:chgData name="Charles E Stubbs" userId="3c075a46-58f1-431d-bcda-181e3021a75e" providerId="ADAL" clId="{02EBB768-5AF0-4BDE-988A-3E9E0E594E0C}" dt="2021-11-12T18:47:07.850" v="2215" actId="164"/>
          <ac:spMkLst>
            <pc:docMk/>
            <pc:sldMk cId="2182128986" sldId="361"/>
            <ac:spMk id="93" creationId="{1BDCACBC-E38D-4CFC-B4BA-40F1D5B309F3}"/>
          </ac:spMkLst>
        </pc:spChg>
        <pc:spChg chg="mod topLvl">
          <ac:chgData name="Charles E Stubbs" userId="3c075a46-58f1-431d-bcda-181e3021a75e" providerId="ADAL" clId="{02EBB768-5AF0-4BDE-988A-3E9E0E594E0C}" dt="2021-11-12T18:47:07.850" v="2215" actId="164"/>
          <ac:spMkLst>
            <pc:docMk/>
            <pc:sldMk cId="2182128986" sldId="361"/>
            <ac:spMk id="94" creationId="{C5DDEAF7-1794-45F4-B708-CE57FFC2E7EB}"/>
          </ac:spMkLst>
        </pc:spChg>
        <pc:spChg chg="del mod">
          <ac:chgData name="Charles E Stubbs" userId="3c075a46-58f1-431d-bcda-181e3021a75e" providerId="ADAL" clId="{02EBB768-5AF0-4BDE-988A-3E9E0E594E0C}" dt="2021-11-12T18:41:46.873" v="2169" actId="478"/>
          <ac:spMkLst>
            <pc:docMk/>
            <pc:sldMk cId="2182128986" sldId="361"/>
            <ac:spMk id="95" creationId="{B6F63EF0-2B6C-425C-BE5B-3F0F4CE4798B}"/>
          </ac:spMkLst>
        </pc:spChg>
        <pc:spChg chg="mod">
          <ac:chgData name="Charles E Stubbs" userId="3c075a46-58f1-431d-bcda-181e3021a75e" providerId="ADAL" clId="{02EBB768-5AF0-4BDE-988A-3E9E0E594E0C}" dt="2021-11-12T18:41:11.607" v="2161" actId="571"/>
          <ac:spMkLst>
            <pc:docMk/>
            <pc:sldMk cId="2182128986" sldId="361"/>
            <ac:spMk id="98" creationId="{82844A41-3916-4A40-A5A2-D378EFB8A4DD}"/>
          </ac:spMkLst>
        </pc:spChg>
        <pc:spChg chg="mod">
          <ac:chgData name="Charles E Stubbs" userId="3c075a46-58f1-431d-bcda-181e3021a75e" providerId="ADAL" clId="{02EBB768-5AF0-4BDE-988A-3E9E0E594E0C}" dt="2021-11-12T18:41:11.607" v="2161" actId="571"/>
          <ac:spMkLst>
            <pc:docMk/>
            <pc:sldMk cId="2182128986" sldId="361"/>
            <ac:spMk id="99" creationId="{36F888BB-1405-454C-A742-1C424C7043E0}"/>
          </ac:spMkLst>
        </pc:spChg>
        <pc:spChg chg="add mod">
          <ac:chgData name="Charles E Stubbs" userId="3c075a46-58f1-431d-bcda-181e3021a75e" providerId="ADAL" clId="{02EBB768-5AF0-4BDE-988A-3E9E0E594E0C}" dt="2021-11-12T18:41:11.607" v="2161" actId="571"/>
          <ac:spMkLst>
            <pc:docMk/>
            <pc:sldMk cId="2182128986" sldId="361"/>
            <ac:spMk id="115" creationId="{13AEEEDA-FE00-4334-BC6C-7E299CC83941}"/>
          </ac:spMkLst>
        </pc:spChg>
        <pc:spChg chg="del mod">
          <ac:chgData name="Charles E Stubbs" userId="3c075a46-58f1-431d-bcda-181e3021a75e" providerId="ADAL" clId="{02EBB768-5AF0-4BDE-988A-3E9E0E594E0C}" dt="2021-11-12T18:46:24.933" v="2207"/>
          <ac:spMkLst>
            <pc:docMk/>
            <pc:sldMk cId="2182128986" sldId="361"/>
            <ac:spMk id="119" creationId="{797B10C8-B027-42DE-9E27-B5D9D2CD1C03}"/>
          </ac:spMkLst>
        </pc:spChg>
        <pc:spChg chg="add del mod">
          <ac:chgData name="Charles E Stubbs" userId="3c075a46-58f1-431d-bcda-181e3021a75e" providerId="ADAL" clId="{02EBB768-5AF0-4BDE-988A-3E9E0E594E0C}" dt="2021-11-12T18:46:24.933" v="2207"/>
          <ac:spMkLst>
            <pc:docMk/>
            <pc:sldMk cId="2182128986" sldId="361"/>
            <ac:spMk id="121" creationId="{C42F33ED-E3AD-41C0-B1E8-8A051A1194F8}"/>
          </ac:spMkLst>
        </pc:spChg>
        <pc:spChg chg="mod">
          <ac:chgData name="Charles E Stubbs" userId="3c075a46-58f1-431d-bcda-181e3021a75e" providerId="ADAL" clId="{02EBB768-5AF0-4BDE-988A-3E9E0E594E0C}" dt="2021-11-12T18:49:14.027" v="2231" actId="207"/>
          <ac:spMkLst>
            <pc:docMk/>
            <pc:sldMk cId="2182128986" sldId="361"/>
            <ac:spMk id="122" creationId="{E8FC2D7A-8368-4155-8A1F-7C464C7A8721}"/>
          </ac:spMkLst>
        </pc:spChg>
        <pc:spChg chg="mod">
          <ac:chgData name="Charles E Stubbs" userId="3c075a46-58f1-431d-bcda-181e3021a75e" providerId="ADAL" clId="{02EBB768-5AF0-4BDE-988A-3E9E0E594E0C}" dt="2021-11-12T18:47:00.485" v="2212"/>
          <ac:spMkLst>
            <pc:docMk/>
            <pc:sldMk cId="2182128986" sldId="361"/>
            <ac:spMk id="125" creationId="{41B58531-46A0-4570-BD1D-EAAEAEC8B4E2}"/>
          </ac:spMkLst>
        </pc:spChg>
        <pc:spChg chg="mod">
          <ac:chgData name="Charles E Stubbs" userId="3c075a46-58f1-431d-bcda-181e3021a75e" providerId="ADAL" clId="{02EBB768-5AF0-4BDE-988A-3E9E0E594E0C}" dt="2021-11-12T18:47:00.485" v="2212"/>
          <ac:spMkLst>
            <pc:docMk/>
            <pc:sldMk cId="2182128986" sldId="361"/>
            <ac:spMk id="126" creationId="{574D75DA-769A-4B9D-AF2D-55471B0B338A}"/>
          </ac:spMkLst>
        </pc:spChg>
        <pc:spChg chg="mod">
          <ac:chgData name="Charles E Stubbs" userId="3c075a46-58f1-431d-bcda-181e3021a75e" providerId="ADAL" clId="{02EBB768-5AF0-4BDE-988A-3E9E0E594E0C}" dt="2021-11-12T18:47:00.485" v="2212"/>
          <ac:spMkLst>
            <pc:docMk/>
            <pc:sldMk cId="2182128986" sldId="361"/>
            <ac:spMk id="127" creationId="{4E60C455-8210-4707-9DBD-E542C509DF69}"/>
          </ac:spMkLst>
        </pc:spChg>
        <pc:spChg chg="mod">
          <ac:chgData name="Charles E Stubbs" userId="3c075a46-58f1-431d-bcda-181e3021a75e" providerId="ADAL" clId="{02EBB768-5AF0-4BDE-988A-3E9E0E594E0C}" dt="2021-11-12T18:47:14.163" v="2216"/>
          <ac:spMkLst>
            <pc:docMk/>
            <pc:sldMk cId="2182128986" sldId="361"/>
            <ac:spMk id="130" creationId="{3949E8C8-2C80-4E84-868A-DB2FC0A8EC18}"/>
          </ac:spMkLst>
        </pc:spChg>
        <pc:spChg chg="mod">
          <ac:chgData name="Charles E Stubbs" userId="3c075a46-58f1-431d-bcda-181e3021a75e" providerId="ADAL" clId="{02EBB768-5AF0-4BDE-988A-3E9E0E594E0C}" dt="2021-11-12T18:47:14.163" v="2216"/>
          <ac:spMkLst>
            <pc:docMk/>
            <pc:sldMk cId="2182128986" sldId="361"/>
            <ac:spMk id="131" creationId="{AC427EDB-A148-4F63-9865-003DD602E0FF}"/>
          </ac:spMkLst>
        </pc:spChg>
        <pc:spChg chg="mod">
          <ac:chgData name="Charles E Stubbs" userId="3c075a46-58f1-431d-bcda-181e3021a75e" providerId="ADAL" clId="{02EBB768-5AF0-4BDE-988A-3E9E0E594E0C}" dt="2021-11-12T18:47:14.163" v="2216"/>
          <ac:spMkLst>
            <pc:docMk/>
            <pc:sldMk cId="2182128986" sldId="361"/>
            <ac:spMk id="132" creationId="{81E3EADB-0B20-40E6-B6D2-E3F1F81DEB0B}"/>
          </ac:spMkLst>
        </pc:spChg>
        <pc:spChg chg="mod">
          <ac:chgData name="Charles E Stubbs" userId="3c075a46-58f1-431d-bcda-181e3021a75e" providerId="ADAL" clId="{02EBB768-5AF0-4BDE-988A-3E9E0E594E0C}" dt="2021-11-12T18:49:32.221" v="2234" actId="207"/>
          <ac:spMkLst>
            <pc:docMk/>
            <pc:sldMk cId="2182128986" sldId="361"/>
            <ac:spMk id="133" creationId="{9EDC800E-0480-4451-A343-EE19EFF48635}"/>
          </ac:spMkLst>
        </pc:spChg>
        <pc:spChg chg="add mod">
          <ac:chgData name="Charles E Stubbs" userId="3c075a46-58f1-431d-bcda-181e3021a75e" providerId="ADAL" clId="{02EBB768-5AF0-4BDE-988A-3E9E0E594E0C}" dt="2021-11-12T18:51:01.597" v="2251" actId="164"/>
          <ac:spMkLst>
            <pc:docMk/>
            <pc:sldMk cId="2182128986" sldId="361"/>
            <ac:spMk id="134" creationId="{E6D6485A-EF5A-42C1-9FFE-4B2B5D55C3CB}"/>
          </ac:spMkLst>
        </pc:spChg>
        <pc:spChg chg="add mod">
          <ac:chgData name="Charles E Stubbs" userId="3c075a46-58f1-431d-bcda-181e3021a75e" providerId="ADAL" clId="{02EBB768-5AF0-4BDE-988A-3E9E0E594E0C}" dt="2021-11-12T18:51:01.597" v="2251" actId="164"/>
          <ac:spMkLst>
            <pc:docMk/>
            <pc:sldMk cId="2182128986" sldId="361"/>
            <ac:spMk id="135" creationId="{39269B64-4FDD-45A1-AC8D-853C3D65AE93}"/>
          </ac:spMkLst>
        </pc:spChg>
        <pc:spChg chg="add mod">
          <ac:chgData name="Charles E Stubbs" userId="3c075a46-58f1-431d-bcda-181e3021a75e" providerId="ADAL" clId="{02EBB768-5AF0-4BDE-988A-3E9E0E594E0C}" dt="2021-11-12T18:51:01.597" v="2251" actId="164"/>
          <ac:spMkLst>
            <pc:docMk/>
            <pc:sldMk cId="2182128986" sldId="361"/>
            <ac:spMk id="136" creationId="{F805C007-E2A2-4FE6-A5BB-045890C2675D}"/>
          </ac:spMkLst>
        </pc:spChg>
        <pc:spChg chg="add mod">
          <ac:chgData name="Charles E Stubbs" userId="3c075a46-58f1-431d-bcda-181e3021a75e" providerId="ADAL" clId="{02EBB768-5AF0-4BDE-988A-3E9E0E594E0C}" dt="2021-11-12T18:51:01.597" v="2251" actId="164"/>
          <ac:spMkLst>
            <pc:docMk/>
            <pc:sldMk cId="2182128986" sldId="361"/>
            <ac:spMk id="137" creationId="{10209E66-88A7-4E00-A8A8-E65AD9877899}"/>
          </ac:spMkLst>
        </pc:spChg>
        <pc:spChg chg="mod">
          <ac:chgData name="Charles E Stubbs" userId="3c075a46-58f1-431d-bcda-181e3021a75e" providerId="ADAL" clId="{02EBB768-5AF0-4BDE-988A-3E9E0E594E0C}" dt="2021-11-12T18:51:11.940" v="2253"/>
          <ac:spMkLst>
            <pc:docMk/>
            <pc:sldMk cId="2182128986" sldId="361"/>
            <ac:spMk id="140" creationId="{E45E00A7-B0B3-413E-A02B-F563F362C63F}"/>
          </ac:spMkLst>
        </pc:spChg>
        <pc:spChg chg="mod">
          <ac:chgData name="Charles E Stubbs" userId="3c075a46-58f1-431d-bcda-181e3021a75e" providerId="ADAL" clId="{02EBB768-5AF0-4BDE-988A-3E9E0E594E0C}" dt="2021-11-12T18:51:11.940" v="2253"/>
          <ac:spMkLst>
            <pc:docMk/>
            <pc:sldMk cId="2182128986" sldId="361"/>
            <ac:spMk id="141" creationId="{471B9E49-EE31-47FA-8777-A8AF4BA8DF98}"/>
          </ac:spMkLst>
        </pc:spChg>
        <pc:spChg chg="mod">
          <ac:chgData name="Charles E Stubbs" userId="3c075a46-58f1-431d-bcda-181e3021a75e" providerId="ADAL" clId="{02EBB768-5AF0-4BDE-988A-3E9E0E594E0C}" dt="2021-11-12T18:51:11.940" v="2253"/>
          <ac:spMkLst>
            <pc:docMk/>
            <pc:sldMk cId="2182128986" sldId="361"/>
            <ac:spMk id="146" creationId="{E8CEB841-44C0-461A-B108-C17057CA39B3}"/>
          </ac:spMkLst>
        </pc:spChg>
        <pc:spChg chg="mod">
          <ac:chgData name="Charles E Stubbs" userId="3c075a46-58f1-431d-bcda-181e3021a75e" providerId="ADAL" clId="{02EBB768-5AF0-4BDE-988A-3E9E0E594E0C}" dt="2021-11-12T18:51:11.940" v="2253"/>
          <ac:spMkLst>
            <pc:docMk/>
            <pc:sldMk cId="2182128986" sldId="361"/>
            <ac:spMk id="147" creationId="{E403D7C4-7C00-452E-8143-6106EBA7FF10}"/>
          </ac:spMkLst>
        </pc:spChg>
        <pc:spChg chg="mod">
          <ac:chgData name="Charles E Stubbs" userId="3c075a46-58f1-431d-bcda-181e3021a75e" providerId="ADAL" clId="{02EBB768-5AF0-4BDE-988A-3E9E0E594E0C}" dt="2021-11-12T18:51:11.940" v="2253"/>
          <ac:spMkLst>
            <pc:docMk/>
            <pc:sldMk cId="2182128986" sldId="361"/>
            <ac:spMk id="148" creationId="{B843A473-32E8-468C-927E-33D0240A4B81}"/>
          </ac:spMkLst>
        </pc:spChg>
        <pc:spChg chg="mod">
          <ac:chgData name="Charles E Stubbs" userId="3c075a46-58f1-431d-bcda-181e3021a75e" providerId="ADAL" clId="{02EBB768-5AF0-4BDE-988A-3E9E0E594E0C}" dt="2021-11-12T18:51:11.940" v="2253"/>
          <ac:spMkLst>
            <pc:docMk/>
            <pc:sldMk cId="2182128986" sldId="361"/>
            <ac:spMk id="149" creationId="{30FB81B9-E3D4-4265-A240-7C81A91079CC}"/>
          </ac:spMkLst>
        </pc:spChg>
        <pc:spChg chg="mod">
          <ac:chgData name="Charles E Stubbs" userId="3c075a46-58f1-431d-bcda-181e3021a75e" providerId="ADAL" clId="{02EBB768-5AF0-4BDE-988A-3E9E0E594E0C}" dt="2021-11-12T18:51:11.940" v="2253"/>
          <ac:spMkLst>
            <pc:docMk/>
            <pc:sldMk cId="2182128986" sldId="361"/>
            <ac:spMk id="150" creationId="{C93BF1F4-7486-4179-BDEE-68C6A6AD4207}"/>
          </ac:spMkLst>
        </pc:spChg>
        <pc:spChg chg="mod">
          <ac:chgData name="Charles E Stubbs" userId="3c075a46-58f1-431d-bcda-181e3021a75e" providerId="ADAL" clId="{02EBB768-5AF0-4BDE-988A-3E9E0E594E0C}" dt="2021-11-12T18:51:11.940" v="2253"/>
          <ac:spMkLst>
            <pc:docMk/>
            <pc:sldMk cId="2182128986" sldId="361"/>
            <ac:spMk id="151" creationId="{C7684FF9-0992-4D4E-A0AD-C73232F92ECA}"/>
          </ac:spMkLst>
        </pc:spChg>
        <pc:spChg chg="mod">
          <ac:chgData name="Charles E Stubbs" userId="3c075a46-58f1-431d-bcda-181e3021a75e" providerId="ADAL" clId="{02EBB768-5AF0-4BDE-988A-3E9E0E594E0C}" dt="2021-11-12T18:51:11.940" v="2253"/>
          <ac:spMkLst>
            <pc:docMk/>
            <pc:sldMk cId="2182128986" sldId="361"/>
            <ac:spMk id="152" creationId="{6727CFDB-8C83-4DE5-9DE9-9440B27467FE}"/>
          </ac:spMkLst>
        </pc:spChg>
        <pc:spChg chg="mod">
          <ac:chgData name="Charles E Stubbs" userId="3c075a46-58f1-431d-bcda-181e3021a75e" providerId="ADAL" clId="{02EBB768-5AF0-4BDE-988A-3E9E0E594E0C}" dt="2021-11-12T18:51:11.940" v="2253"/>
          <ac:spMkLst>
            <pc:docMk/>
            <pc:sldMk cId="2182128986" sldId="361"/>
            <ac:spMk id="153" creationId="{48F4417A-CEEB-4E19-83BC-C86D37816159}"/>
          </ac:spMkLst>
        </pc:spChg>
        <pc:spChg chg="add mod ord">
          <ac:chgData name="Charles E Stubbs" userId="3c075a46-58f1-431d-bcda-181e3021a75e" providerId="ADAL" clId="{02EBB768-5AF0-4BDE-988A-3E9E0E594E0C}" dt="2021-11-12T19:10:13.659" v="2446" actId="167"/>
          <ac:spMkLst>
            <pc:docMk/>
            <pc:sldMk cId="2182128986" sldId="361"/>
            <ac:spMk id="154" creationId="{3E99E63B-73F7-4BAC-94A5-F4074E880A95}"/>
          </ac:spMkLst>
        </pc:spChg>
        <pc:spChg chg="del mod">
          <ac:chgData name="Charles E Stubbs" userId="3c075a46-58f1-431d-bcda-181e3021a75e" providerId="ADAL" clId="{02EBB768-5AF0-4BDE-988A-3E9E0E594E0C}" dt="2021-11-12T18:40:04.974" v="2145" actId="478"/>
          <ac:spMkLst>
            <pc:docMk/>
            <pc:sldMk cId="2182128986" sldId="361"/>
            <ac:spMk id="214" creationId="{E6A0BB14-9314-4152-AA51-812D3A2DEA05}"/>
          </ac:spMkLst>
        </pc:spChg>
        <pc:spChg chg="mod">
          <ac:chgData name="Charles E Stubbs" userId="3c075a46-58f1-431d-bcda-181e3021a75e" providerId="ADAL" clId="{02EBB768-5AF0-4BDE-988A-3E9E0E594E0C}" dt="2021-11-12T18:55:36.326" v="2284" actId="20577"/>
          <ac:spMkLst>
            <pc:docMk/>
            <pc:sldMk cId="2182128986" sldId="361"/>
            <ac:spMk id="723" creationId="{AAC69226-31D4-4D18-A4D1-2D67CF182396}"/>
          </ac:spMkLst>
        </pc:spChg>
        <pc:grpChg chg="del">
          <ac:chgData name="Charles E Stubbs" userId="3c075a46-58f1-431d-bcda-181e3021a75e" providerId="ADAL" clId="{02EBB768-5AF0-4BDE-988A-3E9E0E594E0C}" dt="2021-11-12T18:51:08.422" v="2252" actId="478"/>
          <ac:grpSpMkLst>
            <pc:docMk/>
            <pc:sldMk cId="2182128986" sldId="361"/>
            <ac:grpSpMk id="18" creationId="{8EB1FCE2-1764-465F-8B03-4F3344F8C061}"/>
          </ac:grpSpMkLst>
        </pc:grpChg>
        <pc:grpChg chg="del">
          <ac:chgData name="Charles E Stubbs" userId="3c075a46-58f1-431d-bcda-181e3021a75e" providerId="ADAL" clId="{02EBB768-5AF0-4BDE-988A-3E9E0E594E0C}" dt="2021-11-12T18:49:56.955" v="2239" actId="165"/>
          <ac:grpSpMkLst>
            <pc:docMk/>
            <pc:sldMk cId="2182128986" sldId="361"/>
            <ac:grpSpMk id="54" creationId="{FBBE6BAF-3CE6-4006-B798-88562658D69B}"/>
          </ac:grpSpMkLst>
        </pc:grpChg>
        <pc:grpChg chg="del mod topLvl">
          <ac:chgData name="Charles E Stubbs" userId="3c075a46-58f1-431d-bcda-181e3021a75e" providerId="ADAL" clId="{02EBB768-5AF0-4BDE-988A-3E9E0E594E0C}" dt="2021-11-12T18:50:01.206" v="2240" actId="478"/>
          <ac:grpSpMkLst>
            <pc:docMk/>
            <pc:sldMk cId="2182128986" sldId="361"/>
            <ac:grpSpMk id="56" creationId="{5E3E1A6F-5F26-4A06-9929-97AB5ACB23A1}"/>
          </ac:grpSpMkLst>
        </pc:grpChg>
        <pc:grpChg chg="del mod topLvl">
          <ac:chgData name="Charles E Stubbs" userId="3c075a46-58f1-431d-bcda-181e3021a75e" providerId="ADAL" clId="{02EBB768-5AF0-4BDE-988A-3E9E0E594E0C}" dt="2021-11-12T18:50:02.213" v="2241" actId="478"/>
          <ac:grpSpMkLst>
            <pc:docMk/>
            <pc:sldMk cId="2182128986" sldId="361"/>
            <ac:grpSpMk id="66" creationId="{2F707F2C-A95C-49B4-A54C-FDF2657CCAB2}"/>
          </ac:grpSpMkLst>
        </pc:grpChg>
        <pc:grpChg chg="del mod topLvl">
          <ac:chgData name="Charles E Stubbs" userId="3c075a46-58f1-431d-bcda-181e3021a75e" providerId="ADAL" clId="{02EBB768-5AF0-4BDE-988A-3E9E0E594E0C}" dt="2021-11-12T18:50:03.156" v="2242" actId="478"/>
          <ac:grpSpMkLst>
            <pc:docMk/>
            <pc:sldMk cId="2182128986" sldId="361"/>
            <ac:grpSpMk id="67" creationId="{C9B25356-B095-4A17-A19F-3124D7B02BAD}"/>
          </ac:grpSpMkLst>
        </pc:grpChg>
        <pc:grpChg chg="del mod topLvl">
          <ac:chgData name="Charles E Stubbs" userId="3c075a46-58f1-431d-bcda-181e3021a75e" providerId="ADAL" clId="{02EBB768-5AF0-4BDE-988A-3E9E0E594E0C}" dt="2021-11-12T18:50:03.891" v="2243" actId="478"/>
          <ac:grpSpMkLst>
            <pc:docMk/>
            <pc:sldMk cId="2182128986" sldId="361"/>
            <ac:grpSpMk id="68" creationId="{81891995-4DD6-4982-A87A-2CFB387DDA1E}"/>
          </ac:grpSpMkLst>
        </pc:grpChg>
        <pc:grpChg chg="del">
          <ac:chgData name="Charles E Stubbs" userId="3c075a46-58f1-431d-bcda-181e3021a75e" providerId="ADAL" clId="{02EBB768-5AF0-4BDE-988A-3E9E0E594E0C}" dt="2021-11-12T18:39:59.426" v="2144" actId="165"/>
          <ac:grpSpMkLst>
            <pc:docMk/>
            <pc:sldMk cId="2182128986" sldId="361"/>
            <ac:grpSpMk id="90" creationId="{CC519330-4791-450F-9AD5-68188F863EF7}"/>
          </ac:grpSpMkLst>
        </pc:grpChg>
        <pc:grpChg chg="del mod topLvl">
          <ac:chgData name="Charles E Stubbs" userId="3c075a46-58f1-431d-bcda-181e3021a75e" providerId="ADAL" clId="{02EBB768-5AF0-4BDE-988A-3E9E0E594E0C}" dt="2021-11-12T18:41:57.222" v="2170" actId="478"/>
          <ac:grpSpMkLst>
            <pc:docMk/>
            <pc:sldMk cId="2182128986" sldId="361"/>
            <ac:grpSpMk id="91" creationId="{2DB443DD-00C4-4DCE-92A6-1238A69860E7}"/>
          </ac:grpSpMkLst>
        </pc:grpChg>
        <pc:grpChg chg="del">
          <ac:chgData name="Charles E Stubbs" userId="3c075a46-58f1-431d-bcda-181e3021a75e" providerId="ADAL" clId="{02EBB768-5AF0-4BDE-988A-3E9E0E594E0C}" dt="2021-11-12T18:47:49.748" v="2222" actId="478"/>
          <ac:grpSpMkLst>
            <pc:docMk/>
            <pc:sldMk cId="2182128986" sldId="361"/>
            <ac:grpSpMk id="100" creationId="{D517D50F-1EC9-4FFA-A49B-BD6D65E521F1}"/>
          </ac:grpSpMkLst>
        </pc:grpChg>
        <pc:grpChg chg="add mod">
          <ac:chgData name="Charles E Stubbs" userId="3c075a46-58f1-431d-bcda-181e3021a75e" providerId="ADAL" clId="{02EBB768-5AF0-4BDE-988A-3E9E0E594E0C}" dt="2021-11-12T18:47:03.165" v="2214" actId="164"/>
          <ac:grpSpMkLst>
            <pc:docMk/>
            <pc:sldMk cId="2182128986" sldId="361"/>
            <ac:grpSpMk id="110" creationId="{EABCE035-1D02-4EA5-A97E-47DA7A407635}"/>
          </ac:grpSpMkLst>
        </pc:grpChg>
        <pc:grpChg chg="add mod">
          <ac:chgData name="Charles E Stubbs" userId="3c075a46-58f1-431d-bcda-181e3021a75e" providerId="ADAL" clId="{02EBB768-5AF0-4BDE-988A-3E9E0E594E0C}" dt="2021-11-12T18:47:07.850" v="2215" actId="164"/>
          <ac:grpSpMkLst>
            <pc:docMk/>
            <pc:sldMk cId="2182128986" sldId="361"/>
            <ac:grpSpMk id="111" creationId="{3BC280A7-BE27-4189-B95F-7C283898B6E9}"/>
          </ac:grpSpMkLst>
        </pc:grpChg>
        <pc:grpChg chg="add mod">
          <ac:chgData name="Charles E Stubbs" userId="3c075a46-58f1-431d-bcda-181e3021a75e" providerId="ADAL" clId="{02EBB768-5AF0-4BDE-988A-3E9E0E594E0C}" dt="2021-11-12T18:51:48.975" v="2260" actId="1035"/>
          <ac:grpSpMkLst>
            <pc:docMk/>
            <pc:sldMk cId="2182128986" sldId="361"/>
            <ac:grpSpMk id="112" creationId="{2AE1C83C-311A-461B-9CEE-0AC6C12646A6}"/>
          </ac:grpSpMkLst>
        </pc:grpChg>
        <pc:grpChg chg="add del mod">
          <ac:chgData name="Charles E Stubbs" userId="3c075a46-58f1-431d-bcda-181e3021a75e" providerId="ADAL" clId="{02EBB768-5AF0-4BDE-988A-3E9E0E594E0C}" dt="2021-11-12T18:47:02.705" v="2213"/>
          <ac:grpSpMkLst>
            <pc:docMk/>
            <pc:sldMk cId="2182128986" sldId="361"/>
            <ac:grpSpMk id="124" creationId="{876ACE4A-A3F6-452A-8F76-01DA15BB95F0}"/>
          </ac:grpSpMkLst>
        </pc:grpChg>
        <pc:grpChg chg="add mod">
          <ac:chgData name="Charles E Stubbs" userId="3c075a46-58f1-431d-bcda-181e3021a75e" providerId="ADAL" clId="{02EBB768-5AF0-4BDE-988A-3E9E0E594E0C}" dt="2021-11-12T18:48:03.642" v="2227" actId="1037"/>
          <ac:grpSpMkLst>
            <pc:docMk/>
            <pc:sldMk cId="2182128986" sldId="361"/>
            <ac:grpSpMk id="129" creationId="{7B87AF0D-CB8F-4CBA-B8BA-98E54DF239EF}"/>
          </ac:grpSpMkLst>
        </pc:grpChg>
        <pc:grpChg chg="add mod">
          <ac:chgData name="Charles E Stubbs" userId="3c075a46-58f1-431d-bcda-181e3021a75e" providerId="ADAL" clId="{02EBB768-5AF0-4BDE-988A-3E9E0E594E0C}" dt="2021-11-12T18:51:43.284" v="2257" actId="1076"/>
          <ac:grpSpMkLst>
            <pc:docMk/>
            <pc:sldMk cId="2182128986" sldId="361"/>
            <ac:grpSpMk id="139" creationId="{9634CEFA-162C-4453-A280-F825B6A73352}"/>
          </ac:grpSpMkLst>
        </pc:grpChg>
        <pc:grpChg chg="mod">
          <ac:chgData name="Charles E Stubbs" userId="3c075a46-58f1-431d-bcda-181e3021a75e" providerId="ADAL" clId="{02EBB768-5AF0-4BDE-988A-3E9E0E594E0C}" dt="2021-11-12T18:33:09.851" v="2081" actId="1076"/>
          <ac:grpSpMkLst>
            <pc:docMk/>
            <pc:sldMk cId="2182128986" sldId="361"/>
            <ac:grpSpMk id="725" creationId="{C6200B2C-2235-46FD-A6A5-01CD1A1F4905}"/>
          </ac:grpSpMkLst>
        </pc:grpChg>
        <pc:cxnChg chg="mod topLvl">
          <ac:chgData name="Charles E Stubbs" userId="3c075a46-58f1-431d-bcda-181e3021a75e" providerId="ADAL" clId="{02EBB768-5AF0-4BDE-988A-3E9E0E594E0C}" dt="2021-11-12T18:51:01.597" v="2251" actId="164"/>
          <ac:cxnSpMkLst>
            <pc:docMk/>
            <pc:sldMk cId="2182128986" sldId="361"/>
            <ac:cxnSpMk id="58" creationId="{EAB76E09-5A27-47E9-A039-A16AD2389E9A}"/>
          </ac:cxnSpMkLst>
        </pc:cxnChg>
        <pc:cxnChg chg="mod topLvl">
          <ac:chgData name="Charles E Stubbs" userId="3c075a46-58f1-431d-bcda-181e3021a75e" providerId="ADAL" clId="{02EBB768-5AF0-4BDE-988A-3E9E0E594E0C}" dt="2021-11-12T18:51:01.597" v="2251" actId="164"/>
          <ac:cxnSpMkLst>
            <pc:docMk/>
            <pc:sldMk cId="2182128986" sldId="361"/>
            <ac:cxnSpMk id="59" creationId="{9AB8E8BE-C361-4F20-9A90-BF69735ABE2A}"/>
          </ac:cxnSpMkLst>
        </pc:cxnChg>
        <pc:cxnChg chg="mod topLvl">
          <ac:chgData name="Charles E Stubbs" userId="3c075a46-58f1-431d-bcda-181e3021a75e" providerId="ADAL" clId="{02EBB768-5AF0-4BDE-988A-3E9E0E594E0C}" dt="2021-11-12T18:51:01.597" v="2251" actId="164"/>
          <ac:cxnSpMkLst>
            <pc:docMk/>
            <pc:sldMk cId="2182128986" sldId="361"/>
            <ac:cxnSpMk id="60" creationId="{A0547954-8A73-4CA8-8F13-C45DC9C778C5}"/>
          </ac:cxnSpMkLst>
        </pc:cxnChg>
        <pc:cxnChg chg="mod topLvl">
          <ac:chgData name="Charles E Stubbs" userId="3c075a46-58f1-431d-bcda-181e3021a75e" providerId="ADAL" clId="{02EBB768-5AF0-4BDE-988A-3E9E0E594E0C}" dt="2021-11-12T18:51:01.597" v="2251" actId="164"/>
          <ac:cxnSpMkLst>
            <pc:docMk/>
            <pc:sldMk cId="2182128986" sldId="361"/>
            <ac:cxnSpMk id="61" creationId="{CD804101-E2BF-40B7-80BA-7850B3C36DBF}"/>
          </ac:cxnSpMkLst>
        </pc:cxnChg>
        <pc:cxnChg chg="mod">
          <ac:chgData name="Charles E Stubbs" userId="3c075a46-58f1-431d-bcda-181e3021a75e" providerId="ADAL" clId="{02EBB768-5AF0-4BDE-988A-3E9E0E594E0C}" dt="2021-11-12T18:49:56.955" v="2239" actId="165"/>
          <ac:cxnSpMkLst>
            <pc:docMk/>
            <pc:sldMk cId="2182128986" sldId="361"/>
            <ac:cxnSpMk id="70" creationId="{6619F747-E9B9-4A27-BEFF-E607A298131D}"/>
          </ac:cxnSpMkLst>
        </pc:cxnChg>
        <pc:cxnChg chg="mod">
          <ac:chgData name="Charles E Stubbs" userId="3c075a46-58f1-431d-bcda-181e3021a75e" providerId="ADAL" clId="{02EBB768-5AF0-4BDE-988A-3E9E0E594E0C}" dt="2021-11-12T18:49:56.955" v="2239" actId="165"/>
          <ac:cxnSpMkLst>
            <pc:docMk/>
            <pc:sldMk cId="2182128986" sldId="361"/>
            <ac:cxnSpMk id="71" creationId="{F16AE735-AAB0-4D5F-A703-C87F9616CF71}"/>
          </ac:cxnSpMkLst>
        </pc:cxnChg>
        <pc:cxnChg chg="mod">
          <ac:chgData name="Charles E Stubbs" userId="3c075a46-58f1-431d-bcda-181e3021a75e" providerId="ADAL" clId="{02EBB768-5AF0-4BDE-988A-3E9E0E594E0C}" dt="2021-11-12T18:49:56.955" v="2239" actId="165"/>
          <ac:cxnSpMkLst>
            <pc:docMk/>
            <pc:sldMk cId="2182128986" sldId="361"/>
            <ac:cxnSpMk id="75" creationId="{444E9A43-68CD-47E5-9664-6565C642B8A3}"/>
          </ac:cxnSpMkLst>
        </pc:cxnChg>
        <pc:cxnChg chg="mod">
          <ac:chgData name="Charles E Stubbs" userId="3c075a46-58f1-431d-bcda-181e3021a75e" providerId="ADAL" clId="{02EBB768-5AF0-4BDE-988A-3E9E0E594E0C}" dt="2021-11-12T18:49:56.955" v="2239" actId="165"/>
          <ac:cxnSpMkLst>
            <pc:docMk/>
            <pc:sldMk cId="2182128986" sldId="361"/>
            <ac:cxnSpMk id="76" creationId="{92FF5D8E-F63E-4803-BFBE-FE18DBF9EDB1}"/>
          </ac:cxnSpMkLst>
        </pc:cxnChg>
        <pc:cxnChg chg="mod">
          <ac:chgData name="Charles E Stubbs" userId="3c075a46-58f1-431d-bcda-181e3021a75e" providerId="ADAL" clId="{02EBB768-5AF0-4BDE-988A-3E9E0E594E0C}" dt="2021-11-12T18:49:56.955" v="2239" actId="165"/>
          <ac:cxnSpMkLst>
            <pc:docMk/>
            <pc:sldMk cId="2182128986" sldId="361"/>
            <ac:cxnSpMk id="80" creationId="{612FDAD8-D987-4C9D-93C7-F695B2B8D960}"/>
          </ac:cxnSpMkLst>
        </pc:cxnChg>
        <pc:cxnChg chg="mod">
          <ac:chgData name="Charles E Stubbs" userId="3c075a46-58f1-431d-bcda-181e3021a75e" providerId="ADAL" clId="{02EBB768-5AF0-4BDE-988A-3E9E0E594E0C}" dt="2021-11-12T18:49:56.955" v="2239" actId="165"/>
          <ac:cxnSpMkLst>
            <pc:docMk/>
            <pc:sldMk cId="2182128986" sldId="361"/>
            <ac:cxnSpMk id="81" creationId="{F49AA080-5A0A-49E5-A3D6-31E3BFC015B3}"/>
          </ac:cxnSpMkLst>
        </pc:cxnChg>
        <pc:cxnChg chg="mod">
          <ac:chgData name="Charles E Stubbs" userId="3c075a46-58f1-431d-bcda-181e3021a75e" providerId="ADAL" clId="{02EBB768-5AF0-4BDE-988A-3E9E0E594E0C}" dt="2021-11-12T18:49:56.955" v="2239" actId="165"/>
          <ac:cxnSpMkLst>
            <pc:docMk/>
            <pc:sldMk cId="2182128986" sldId="361"/>
            <ac:cxnSpMk id="85" creationId="{E228BA66-F50A-4628-B46F-F0A1F262C53A}"/>
          </ac:cxnSpMkLst>
        </pc:cxnChg>
        <pc:cxnChg chg="del">
          <ac:chgData name="Charles E Stubbs" userId="3c075a46-58f1-431d-bcda-181e3021a75e" providerId="ADAL" clId="{02EBB768-5AF0-4BDE-988A-3E9E0E594E0C}" dt="2021-11-12T18:49:47.745" v="2238" actId="478"/>
          <ac:cxnSpMkLst>
            <pc:docMk/>
            <pc:sldMk cId="2182128986" sldId="361"/>
            <ac:cxnSpMk id="86" creationId="{D3026D04-E2C4-41EA-8416-5FDC3FD988D6}"/>
          </ac:cxnSpMkLst>
        </pc:cxnChg>
        <pc:cxnChg chg="mod">
          <ac:chgData name="Charles E Stubbs" userId="3c075a46-58f1-431d-bcda-181e3021a75e" providerId="ADAL" clId="{02EBB768-5AF0-4BDE-988A-3E9E0E594E0C}" dt="2021-11-12T18:41:11.607" v="2161" actId="571"/>
          <ac:cxnSpMkLst>
            <pc:docMk/>
            <pc:sldMk cId="2182128986" sldId="361"/>
            <ac:cxnSpMk id="96" creationId="{35A27BC5-ED10-4F18-A8C4-5B7C7742B30F}"/>
          </ac:cxnSpMkLst>
        </pc:cxnChg>
        <pc:cxnChg chg="del">
          <ac:chgData name="Charles E Stubbs" userId="3c075a46-58f1-431d-bcda-181e3021a75e" providerId="ADAL" clId="{02EBB768-5AF0-4BDE-988A-3E9E0E594E0C}" dt="2021-11-12T18:35:05.152" v="2090" actId="478"/>
          <ac:cxnSpMkLst>
            <pc:docMk/>
            <pc:sldMk cId="2182128986" sldId="361"/>
            <ac:cxnSpMk id="97" creationId="{95EE8AD0-955A-4591-B09D-349BB09EC6DD}"/>
          </ac:cxnSpMkLst>
        </pc:cxnChg>
        <pc:cxnChg chg="mod">
          <ac:chgData name="Charles E Stubbs" userId="3c075a46-58f1-431d-bcda-181e3021a75e" providerId="ADAL" clId="{02EBB768-5AF0-4BDE-988A-3E9E0E594E0C}" dt="2021-11-12T18:51:11.940" v="2253"/>
          <ac:cxnSpMkLst>
            <pc:docMk/>
            <pc:sldMk cId="2182128986" sldId="361"/>
            <ac:cxnSpMk id="142" creationId="{C4E100FC-134F-4EAB-B945-29F6A81D8560}"/>
          </ac:cxnSpMkLst>
        </pc:cxnChg>
        <pc:cxnChg chg="mod">
          <ac:chgData name="Charles E Stubbs" userId="3c075a46-58f1-431d-bcda-181e3021a75e" providerId="ADAL" clId="{02EBB768-5AF0-4BDE-988A-3E9E0E594E0C}" dt="2021-11-12T18:51:11.940" v="2253"/>
          <ac:cxnSpMkLst>
            <pc:docMk/>
            <pc:sldMk cId="2182128986" sldId="361"/>
            <ac:cxnSpMk id="143" creationId="{92C67CDE-7E76-4681-8712-518B19A3AA95}"/>
          </ac:cxnSpMkLst>
        </pc:cxnChg>
        <pc:cxnChg chg="mod">
          <ac:chgData name="Charles E Stubbs" userId="3c075a46-58f1-431d-bcda-181e3021a75e" providerId="ADAL" clId="{02EBB768-5AF0-4BDE-988A-3E9E0E594E0C}" dt="2021-11-12T18:51:11.940" v="2253"/>
          <ac:cxnSpMkLst>
            <pc:docMk/>
            <pc:sldMk cId="2182128986" sldId="361"/>
            <ac:cxnSpMk id="144" creationId="{3F6138DD-AACE-4E3A-945F-C3CDD0072FBC}"/>
          </ac:cxnSpMkLst>
        </pc:cxnChg>
        <pc:cxnChg chg="mod">
          <ac:chgData name="Charles E Stubbs" userId="3c075a46-58f1-431d-bcda-181e3021a75e" providerId="ADAL" clId="{02EBB768-5AF0-4BDE-988A-3E9E0E594E0C}" dt="2021-11-12T18:51:11.940" v="2253"/>
          <ac:cxnSpMkLst>
            <pc:docMk/>
            <pc:sldMk cId="2182128986" sldId="361"/>
            <ac:cxnSpMk id="145" creationId="{1090AAFF-392C-481D-8EB6-C4B8619E8CD0}"/>
          </ac:cxnSpMkLst>
        </pc:cxnChg>
      </pc:sldChg>
      <pc:sldChg chg="modSp mod modNotesTx">
        <pc:chgData name="Charles E Stubbs" userId="3c075a46-58f1-431d-bcda-181e3021a75e" providerId="ADAL" clId="{02EBB768-5AF0-4BDE-988A-3E9E0E594E0C}" dt="2021-11-12T21:50:01.147" v="4496" actId="6549"/>
        <pc:sldMkLst>
          <pc:docMk/>
          <pc:sldMk cId="2548159490" sldId="362"/>
        </pc:sldMkLst>
        <pc:spChg chg="mod">
          <ac:chgData name="Charles E Stubbs" userId="3c075a46-58f1-431d-bcda-181e3021a75e" providerId="ADAL" clId="{02EBB768-5AF0-4BDE-988A-3E9E0E594E0C}" dt="2021-11-12T21:32:25.235" v="3985" actId="20577"/>
          <ac:spMkLst>
            <pc:docMk/>
            <pc:sldMk cId="2548159490" sldId="362"/>
            <ac:spMk id="15" creationId="{469FD9F9-EB45-40E3-8B2F-6C52BBF58B98}"/>
          </ac:spMkLst>
        </pc:spChg>
      </pc:sldChg>
      <pc:sldChg chg="addSp delSp modSp add mod modNotesTx">
        <pc:chgData name="Charles E Stubbs" userId="3c075a46-58f1-431d-bcda-181e3021a75e" providerId="ADAL" clId="{02EBB768-5AF0-4BDE-988A-3E9E0E594E0C}" dt="2021-11-12T21:50:31.269" v="4504" actId="6549"/>
        <pc:sldMkLst>
          <pc:docMk/>
          <pc:sldMk cId="2725811681" sldId="363"/>
        </pc:sldMkLst>
        <pc:spChg chg="del mod">
          <ac:chgData name="Charles E Stubbs" userId="3c075a46-58f1-431d-bcda-181e3021a75e" providerId="ADAL" clId="{02EBB768-5AF0-4BDE-988A-3E9E0E594E0C}" dt="2021-11-12T21:07:52.827" v="3527" actId="478"/>
          <ac:spMkLst>
            <pc:docMk/>
            <pc:sldMk cId="2725811681" sldId="363"/>
            <ac:spMk id="7" creationId="{9AF763A3-E24C-4298-863C-AF2272AC6BD5}"/>
          </ac:spMkLst>
        </pc:spChg>
        <pc:spChg chg="add mod">
          <ac:chgData name="Charles E Stubbs" userId="3c075a46-58f1-431d-bcda-181e3021a75e" providerId="ADAL" clId="{02EBB768-5AF0-4BDE-988A-3E9E0E594E0C}" dt="2021-11-12T21:14:55.349" v="3786" actId="1035"/>
          <ac:spMkLst>
            <pc:docMk/>
            <pc:sldMk cId="2725811681" sldId="363"/>
            <ac:spMk id="14" creationId="{62A13188-F92E-41CC-892F-4DB10B1C2D81}"/>
          </ac:spMkLst>
        </pc:spChg>
        <pc:spChg chg="add mod">
          <ac:chgData name="Charles E Stubbs" userId="3c075a46-58f1-431d-bcda-181e3021a75e" providerId="ADAL" clId="{02EBB768-5AF0-4BDE-988A-3E9E0E594E0C}" dt="2021-11-12T21:08:56.549" v="3580" actId="1037"/>
          <ac:spMkLst>
            <pc:docMk/>
            <pc:sldMk cId="2725811681" sldId="363"/>
            <ac:spMk id="15" creationId="{C3D4BD50-FC24-4919-8D38-EC89086B37EB}"/>
          </ac:spMkLst>
        </pc:spChg>
        <pc:spChg chg="add mod">
          <ac:chgData name="Charles E Stubbs" userId="3c075a46-58f1-431d-bcda-181e3021a75e" providerId="ADAL" clId="{02EBB768-5AF0-4BDE-988A-3E9E0E594E0C}" dt="2021-11-12T21:16:36.403" v="3788" actId="313"/>
          <ac:spMkLst>
            <pc:docMk/>
            <pc:sldMk cId="2725811681" sldId="363"/>
            <ac:spMk id="16" creationId="{581D78B8-6B5A-4C65-B156-E4140AB9A31E}"/>
          </ac:spMkLst>
        </pc:spChg>
        <pc:spChg chg="add mod">
          <ac:chgData name="Charles E Stubbs" userId="3c075a46-58f1-431d-bcda-181e3021a75e" providerId="ADAL" clId="{02EBB768-5AF0-4BDE-988A-3E9E0E594E0C}" dt="2021-11-12T21:14:55.349" v="3786" actId="1035"/>
          <ac:spMkLst>
            <pc:docMk/>
            <pc:sldMk cId="2725811681" sldId="363"/>
            <ac:spMk id="17" creationId="{FB8E5207-3188-4A5F-AE66-C0FE38542CE9}"/>
          </ac:spMkLst>
        </pc:spChg>
        <pc:spChg chg="add mod">
          <ac:chgData name="Charles E Stubbs" userId="3c075a46-58f1-431d-bcda-181e3021a75e" providerId="ADAL" clId="{02EBB768-5AF0-4BDE-988A-3E9E0E594E0C}" dt="2021-11-12T21:08:56.549" v="3580" actId="1037"/>
          <ac:spMkLst>
            <pc:docMk/>
            <pc:sldMk cId="2725811681" sldId="363"/>
            <ac:spMk id="18" creationId="{79E4D2B8-E0AE-4198-B5DE-CDC15B27A653}"/>
          </ac:spMkLst>
        </pc:spChg>
        <pc:spChg chg="add mod">
          <ac:chgData name="Charles E Stubbs" userId="3c075a46-58f1-431d-bcda-181e3021a75e" providerId="ADAL" clId="{02EBB768-5AF0-4BDE-988A-3E9E0E594E0C}" dt="2021-11-12T21:12:36.408" v="3735" actId="20577"/>
          <ac:spMkLst>
            <pc:docMk/>
            <pc:sldMk cId="2725811681" sldId="363"/>
            <ac:spMk id="19" creationId="{16DE1453-FB65-4D5F-974E-7CCF2C254DEE}"/>
          </ac:spMkLst>
        </pc:spChg>
        <pc:spChg chg="add mod">
          <ac:chgData name="Charles E Stubbs" userId="3c075a46-58f1-431d-bcda-181e3021a75e" providerId="ADAL" clId="{02EBB768-5AF0-4BDE-988A-3E9E0E594E0C}" dt="2021-11-12T21:14:55.349" v="3786" actId="1035"/>
          <ac:spMkLst>
            <pc:docMk/>
            <pc:sldMk cId="2725811681" sldId="363"/>
            <ac:spMk id="20" creationId="{9078ACA1-DA47-4DBC-B6C3-351CC450EDC5}"/>
          </ac:spMkLst>
        </pc:spChg>
        <pc:spChg chg="add mod">
          <ac:chgData name="Charles E Stubbs" userId="3c075a46-58f1-431d-bcda-181e3021a75e" providerId="ADAL" clId="{02EBB768-5AF0-4BDE-988A-3E9E0E594E0C}" dt="2021-11-12T21:08:56.549" v="3580" actId="1037"/>
          <ac:spMkLst>
            <pc:docMk/>
            <pc:sldMk cId="2725811681" sldId="363"/>
            <ac:spMk id="21" creationId="{681BCD6D-726C-494C-8A9C-D9D6059D95AA}"/>
          </ac:spMkLst>
        </pc:spChg>
        <pc:spChg chg="add mod">
          <ac:chgData name="Charles E Stubbs" userId="3c075a46-58f1-431d-bcda-181e3021a75e" providerId="ADAL" clId="{02EBB768-5AF0-4BDE-988A-3E9E0E594E0C}" dt="2021-11-12T21:10:31.288" v="3631" actId="20577"/>
          <ac:spMkLst>
            <pc:docMk/>
            <pc:sldMk cId="2725811681" sldId="363"/>
            <ac:spMk id="22" creationId="{C995037A-5E52-4A6F-83FA-81B139109821}"/>
          </ac:spMkLst>
        </pc:spChg>
        <pc:spChg chg="add mod">
          <ac:chgData name="Charles E Stubbs" userId="3c075a46-58f1-431d-bcda-181e3021a75e" providerId="ADAL" clId="{02EBB768-5AF0-4BDE-988A-3E9E0E594E0C}" dt="2021-11-12T21:14:55.349" v="3786" actId="1035"/>
          <ac:spMkLst>
            <pc:docMk/>
            <pc:sldMk cId="2725811681" sldId="363"/>
            <ac:spMk id="23" creationId="{C27E79D0-6E01-4873-9E2F-D8E76738CA3C}"/>
          </ac:spMkLst>
        </pc:spChg>
        <pc:spChg chg="add mod">
          <ac:chgData name="Charles E Stubbs" userId="3c075a46-58f1-431d-bcda-181e3021a75e" providerId="ADAL" clId="{02EBB768-5AF0-4BDE-988A-3E9E0E594E0C}" dt="2021-11-12T21:11:44.806" v="3705" actId="1037"/>
          <ac:spMkLst>
            <pc:docMk/>
            <pc:sldMk cId="2725811681" sldId="363"/>
            <ac:spMk id="24" creationId="{1C9EF1FA-F401-44B8-B0C3-CFE0D2CE5422}"/>
          </ac:spMkLst>
        </pc:spChg>
        <pc:spChg chg="add mod">
          <ac:chgData name="Charles E Stubbs" userId="3c075a46-58f1-431d-bcda-181e3021a75e" providerId="ADAL" clId="{02EBB768-5AF0-4BDE-988A-3E9E0E594E0C}" dt="2021-11-12T21:11:44.806" v="3705" actId="1037"/>
          <ac:spMkLst>
            <pc:docMk/>
            <pc:sldMk cId="2725811681" sldId="363"/>
            <ac:spMk id="25" creationId="{599C3C76-1A11-4D5B-BBAC-1BB3B2FEE78C}"/>
          </ac:spMkLst>
        </pc:spChg>
        <pc:spChg chg="add mod">
          <ac:chgData name="Charles E Stubbs" userId="3c075a46-58f1-431d-bcda-181e3021a75e" providerId="ADAL" clId="{02EBB768-5AF0-4BDE-988A-3E9E0E594E0C}" dt="2021-11-12T21:14:55.349" v="3786" actId="1035"/>
          <ac:spMkLst>
            <pc:docMk/>
            <pc:sldMk cId="2725811681" sldId="363"/>
            <ac:spMk id="26" creationId="{B5757833-D169-4AA1-998A-FEA0D6FDA496}"/>
          </ac:spMkLst>
        </pc:spChg>
        <pc:spChg chg="add mod">
          <ac:chgData name="Charles E Stubbs" userId="3c075a46-58f1-431d-bcda-181e3021a75e" providerId="ADAL" clId="{02EBB768-5AF0-4BDE-988A-3E9E0E594E0C}" dt="2021-11-12T21:08:56.549" v="3580" actId="1037"/>
          <ac:spMkLst>
            <pc:docMk/>
            <pc:sldMk cId="2725811681" sldId="363"/>
            <ac:spMk id="27" creationId="{0CCCD44F-815C-48D7-8435-C3C225883F18}"/>
          </ac:spMkLst>
        </pc:spChg>
        <pc:spChg chg="add mod">
          <ac:chgData name="Charles E Stubbs" userId="3c075a46-58f1-431d-bcda-181e3021a75e" providerId="ADAL" clId="{02EBB768-5AF0-4BDE-988A-3E9E0E594E0C}" dt="2021-11-12T21:10:52.207" v="3662" actId="14100"/>
          <ac:spMkLst>
            <pc:docMk/>
            <pc:sldMk cId="2725811681" sldId="363"/>
            <ac:spMk id="28" creationId="{506634C8-587F-49C7-AB86-050DF1FF97F0}"/>
          </ac:spMkLst>
        </pc:spChg>
        <pc:spChg chg="add mod">
          <ac:chgData name="Charles E Stubbs" userId="3c075a46-58f1-431d-bcda-181e3021a75e" providerId="ADAL" clId="{02EBB768-5AF0-4BDE-988A-3E9E0E594E0C}" dt="2021-11-12T21:14:55.349" v="3786" actId="1035"/>
          <ac:spMkLst>
            <pc:docMk/>
            <pc:sldMk cId="2725811681" sldId="363"/>
            <ac:spMk id="29" creationId="{3A6133AE-A966-42E5-BF91-BACADBA68C5F}"/>
          </ac:spMkLst>
        </pc:spChg>
        <pc:spChg chg="add mod">
          <ac:chgData name="Charles E Stubbs" userId="3c075a46-58f1-431d-bcda-181e3021a75e" providerId="ADAL" clId="{02EBB768-5AF0-4BDE-988A-3E9E0E594E0C}" dt="2021-11-12T21:11:38.377" v="3702" actId="1038"/>
          <ac:spMkLst>
            <pc:docMk/>
            <pc:sldMk cId="2725811681" sldId="363"/>
            <ac:spMk id="30" creationId="{32F103E5-2535-48A2-BBE9-C4EF8B17D7C6}"/>
          </ac:spMkLst>
        </pc:spChg>
        <pc:spChg chg="add mod">
          <ac:chgData name="Charles E Stubbs" userId="3c075a46-58f1-431d-bcda-181e3021a75e" providerId="ADAL" clId="{02EBB768-5AF0-4BDE-988A-3E9E0E594E0C}" dt="2021-11-12T21:11:38.377" v="3702" actId="1038"/>
          <ac:spMkLst>
            <pc:docMk/>
            <pc:sldMk cId="2725811681" sldId="363"/>
            <ac:spMk id="31" creationId="{45B65A6E-8BF4-462D-97E9-14FF2A8EEB78}"/>
          </ac:spMkLst>
        </pc:spChg>
        <pc:spChg chg="add mod">
          <ac:chgData name="Charles E Stubbs" userId="3c075a46-58f1-431d-bcda-181e3021a75e" providerId="ADAL" clId="{02EBB768-5AF0-4BDE-988A-3E9E0E594E0C}" dt="2021-11-12T21:14:55.349" v="3786" actId="1035"/>
          <ac:spMkLst>
            <pc:docMk/>
            <pc:sldMk cId="2725811681" sldId="363"/>
            <ac:spMk id="32" creationId="{5C6FA705-28A6-4225-8F63-4FDF05B1E5AF}"/>
          </ac:spMkLst>
        </pc:spChg>
        <pc:spChg chg="add mod">
          <ac:chgData name="Charles E Stubbs" userId="3c075a46-58f1-431d-bcda-181e3021a75e" providerId="ADAL" clId="{02EBB768-5AF0-4BDE-988A-3E9E0E594E0C}" dt="2021-11-12T21:11:31.249" v="3696" actId="1038"/>
          <ac:spMkLst>
            <pc:docMk/>
            <pc:sldMk cId="2725811681" sldId="363"/>
            <ac:spMk id="33" creationId="{BB48AAE5-FFE6-44AF-86B4-FA4DD7DE716F}"/>
          </ac:spMkLst>
        </pc:spChg>
        <pc:spChg chg="add mod">
          <ac:chgData name="Charles E Stubbs" userId="3c075a46-58f1-431d-bcda-181e3021a75e" providerId="ADAL" clId="{02EBB768-5AF0-4BDE-988A-3E9E0E594E0C}" dt="2021-11-12T21:11:31.249" v="3696" actId="1038"/>
          <ac:spMkLst>
            <pc:docMk/>
            <pc:sldMk cId="2725811681" sldId="363"/>
            <ac:spMk id="34" creationId="{9EAFCD20-5102-4B70-9AB4-D7073D97902D}"/>
          </ac:spMkLst>
        </pc:spChg>
        <pc:spChg chg="add mod">
          <ac:chgData name="Charles E Stubbs" userId="3c075a46-58f1-431d-bcda-181e3021a75e" providerId="ADAL" clId="{02EBB768-5AF0-4BDE-988A-3E9E0E594E0C}" dt="2021-11-12T21:11:13.881" v="3680" actId="571"/>
          <ac:spMkLst>
            <pc:docMk/>
            <pc:sldMk cId="2725811681" sldId="363"/>
            <ac:spMk id="35" creationId="{A4AF3348-47C2-4119-A004-02C968FFACD5}"/>
          </ac:spMkLst>
        </pc:spChg>
        <pc:spChg chg="add mod">
          <ac:chgData name="Charles E Stubbs" userId="3c075a46-58f1-431d-bcda-181e3021a75e" providerId="ADAL" clId="{02EBB768-5AF0-4BDE-988A-3E9E0E594E0C}" dt="2021-11-12T21:11:13.881" v="3680" actId="571"/>
          <ac:spMkLst>
            <pc:docMk/>
            <pc:sldMk cId="2725811681" sldId="363"/>
            <ac:spMk id="36" creationId="{49D64E7C-4B88-4C63-BB0A-E33B46C3D340}"/>
          </ac:spMkLst>
        </pc:spChg>
        <pc:spChg chg="add mod">
          <ac:chgData name="Charles E Stubbs" userId="3c075a46-58f1-431d-bcda-181e3021a75e" providerId="ADAL" clId="{02EBB768-5AF0-4BDE-988A-3E9E0E594E0C}" dt="2021-11-12T21:11:13.881" v="3680" actId="571"/>
          <ac:spMkLst>
            <pc:docMk/>
            <pc:sldMk cId="2725811681" sldId="363"/>
            <ac:spMk id="37" creationId="{18CBEC35-D435-4B31-A6ED-84A941AAE9D6}"/>
          </ac:spMkLst>
        </pc:spChg>
        <pc:spChg chg="add mod">
          <ac:chgData name="Charles E Stubbs" userId="3c075a46-58f1-431d-bcda-181e3021a75e" providerId="ADAL" clId="{02EBB768-5AF0-4BDE-988A-3E9E0E594E0C}" dt="2021-11-12T21:11:13.881" v="3680" actId="571"/>
          <ac:spMkLst>
            <pc:docMk/>
            <pc:sldMk cId="2725811681" sldId="363"/>
            <ac:spMk id="38" creationId="{7F432FE3-7015-4BD1-868C-21588A9BCDAE}"/>
          </ac:spMkLst>
        </pc:spChg>
        <pc:spChg chg="add mod">
          <ac:chgData name="Charles E Stubbs" userId="3c075a46-58f1-431d-bcda-181e3021a75e" providerId="ADAL" clId="{02EBB768-5AF0-4BDE-988A-3E9E0E594E0C}" dt="2021-11-12T21:11:13.881" v="3680" actId="571"/>
          <ac:spMkLst>
            <pc:docMk/>
            <pc:sldMk cId="2725811681" sldId="363"/>
            <ac:spMk id="39" creationId="{013EA0BD-E607-4DAE-B9A0-8EB1675192AB}"/>
          </ac:spMkLst>
        </pc:spChg>
        <pc:spChg chg="add mod">
          <ac:chgData name="Charles E Stubbs" userId="3c075a46-58f1-431d-bcda-181e3021a75e" providerId="ADAL" clId="{02EBB768-5AF0-4BDE-988A-3E9E0E594E0C}" dt="2021-11-12T21:11:13.881" v="3680" actId="571"/>
          <ac:spMkLst>
            <pc:docMk/>
            <pc:sldMk cId="2725811681" sldId="363"/>
            <ac:spMk id="40" creationId="{B04210A4-AC84-46B2-A6A1-E23AEC1853DA}"/>
          </ac:spMkLst>
        </pc:spChg>
        <pc:spChg chg="mod">
          <ac:chgData name="Charles E Stubbs" userId="3c075a46-58f1-431d-bcda-181e3021a75e" providerId="ADAL" clId="{02EBB768-5AF0-4BDE-988A-3E9E0E594E0C}" dt="2021-11-12T21:14:55.349" v="3786" actId="1035"/>
          <ac:spMkLst>
            <pc:docMk/>
            <pc:sldMk cId="2725811681" sldId="363"/>
            <ac:spMk id="46" creationId="{791A1DC8-5CD2-4A2F-97F3-9673D63E7B20}"/>
          </ac:spMkLst>
        </pc:spChg>
        <pc:spChg chg="mod">
          <ac:chgData name="Charles E Stubbs" userId="3c075a46-58f1-431d-bcda-181e3021a75e" providerId="ADAL" clId="{02EBB768-5AF0-4BDE-988A-3E9E0E594E0C}" dt="2021-11-12T21:08:56.549" v="3580" actId="1037"/>
          <ac:spMkLst>
            <pc:docMk/>
            <pc:sldMk cId="2725811681" sldId="363"/>
            <ac:spMk id="47" creationId="{C0109724-E3BB-4D69-8F3E-24F22F0CC2CE}"/>
          </ac:spMkLst>
        </pc:spChg>
        <pc:spChg chg="del mod">
          <ac:chgData name="Charles E Stubbs" userId="3c075a46-58f1-431d-bcda-181e3021a75e" providerId="ADAL" clId="{02EBB768-5AF0-4BDE-988A-3E9E0E594E0C}" dt="2021-11-12T21:29:34.529" v="3951" actId="478"/>
          <ac:spMkLst>
            <pc:docMk/>
            <pc:sldMk cId="2725811681" sldId="363"/>
            <ac:spMk id="48" creationId="{F5BFFC62-585E-4D3B-905B-422E6610859B}"/>
          </ac:spMkLst>
        </pc:spChg>
        <pc:spChg chg="mod">
          <ac:chgData name="Charles E Stubbs" userId="3c075a46-58f1-431d-bcda-181e3021a75e" providerId="ADAL" clId="{02EBB768-5AF0-4BDE-988A-3E9E0E594E0C}" dt="2021-11-12T21:08:56.549" v="3580" actId="1037"/>
          <ac:spMkLst>
            <pc:docMk/>
            <pc:sldMk cId="2725811681" sldId="363"/>
            <ac:spMk id="50" creationId="{48B730DD-3A0E-46FF-A82E-5D86A7529647}"/>
          </ac:spMkLst>
        </pc:spChg>
        <pc:spChg chg="del mod">
          <ac:chgData name="Charles E Stubbs" userId="3c075a46-58f1-431d-bcda-181e3021a75e" providerId="ADAL" clId="{02EBB768-5AF0-4BDE-988A-3E9E0E594E0C}" dt="2021-11-12T21:07:54.101" v="3528" actId="478"/>
          <ac:spMkLst>
            <pc:docMk/>
            <pc:sldMk cId="2725811681" sldId="363"/>
            <ac:spMk id="51" creationId="{B7130EAF-DB95-453E-A3F6-BEE86ADE5979}"/>
          </ac:spMkLst>
        </pc:spChg>
        <pc:spChg chg="del mod">
          <ac:chgData name="Charles E Stubbs" userId="3c075a46-58f1-431d-bcda-181e3021a75e" providerId="ADAL" clId="{02EBB768-5AF0-4BDE-988A-3E9E0E594E0C}" dt="2021-11-12T21:07:54.766" v="3529" actId="478"/>
          <ac:spMkLst>
            <pc:docMk/>
            <pc:sldMk cId="2725811681" sldId="363"/>
            <ac:spMk id="52" creationId="{E9D8B654-8724-4098-B9D2-DB45E83BE45B}"/>
          </ac:spMkLst>
        </pc:spChg>
        <pc:spChg chg="add mod">
          <ac:chgData name="Charles E Stubbs" userId="3c075a46-58f1-431d-bcda-181e3021a75e" providerId="ADAL" clId="{02EBB768-5AF0-4BDE-988A-3E9E0E594E0C}" dt="2021-11-12T21:14:24.872" v="3780" actId="1076"/>
          <ac:spMkLst>
            <pc:docMk/>
            <pc:sldMk cId="2725811681" sldId="363"/>
            <ac:spMk id="53" creationId="{63BD4AC2-F8A2-48A2-A3A3-36B0509FD0D5}"/>
          </ac:spMkLst>
        </pc:spChg>
        <pc:graphicFrameChg chg="del">
          <ac:chgData name="Charles E Stubbs" userId="3c075a46-58f1-431d-bcda-181e3021a75e" providerId="ADAL" clId="{02EBB768-5AF0-4BDE-988A-3E9E0E594E0C}" dt="2021-11-12T21:06:32.397" v="3516" actId="478"/>
          <ac:graphicFrameMkLst>
            <pc:docMk/>
            <pc:sldMk cId="2725811681" sldId="363"/>
            <ac:graphicFrameMk id="4" creationId="{570E2C3A-ED9E-40D8-BECF-DD9196A4B8BE}"/>
          </ac:graphicFrameMkLst>
        </pc:graphicFrameChg>
        <pc:graphicFrameChg chg="add del mod">
          <ac:chgData name="Charles E Stubbs" userId="3c075a46-58f1-431d-bcda-181e3021a75e" providerId="ADAL" clId="{02EBB768-5AF0-4BDE-988A-3E9E0E594E0C}" dt="2021-11-12T21:21:07.423" v="3816" actId="478"/>
          <ac:graphicFrameMkLst>
            <pc:docMk/>
            <pc:sldMk cId="2725811681" sldId="363"/>
            <ac:graphicFrameMk id="58" creationId="{1B24CCE5-A712-40AE-BAFA-40583EEA8459}"/>
          </ac:graphicFrameMkLst>
        </pc:graphicFrameChg>
      </pc:sldChg>
      <pc:sldChg chg="addSp delSp modSp mod modAnim modNotesTx">
        <pc:chgData name="Charles E Stubbs" userId="3c075a46-58f1-431d-bcda-181e3021a75e" providerId="ADAL" clId="{02EBB768-5AF0-4BDE-988A-3E9E0E594E0C}" dt="2021-11-12T21:50:28.435" v="4503" actId="6549"/>
        <pc:sldMkLst>
          <pc:docMk/>
          <pc:sldMk cId="3738120712" sldId="364"/>
        </pc:sldMkLst>
        <pc:spChg chg="add mod">
          <ac:chgData name="Charles E Stubbs" userId="3c075a46-58f1-431d-bcda-181e3021a75e" providerId="ADAL" clId="{02EBB768-5AF0-4BDE-988A-3E9E0E594E0C}" dt="2021-11-12T21:23:09.124" v="3846" actId="57"/>
          <ac:spMkLst>
            <pc:docMk/>
            <pc:sldMk cId="3738120712" sldId="364"/>
            <ac:spMk id="9" creationId="{E9241290-6BE6-4ACF-8756-CFA3860C3E00}"/>
          </ac:spMkLst>
        </pc:spChg>
        <pc:spChg chg="add del mod">
          <ac:chgData name="Charles E Stubbs" userId="3c075a46-58f1-431d-bcda-181e3021a75e" providerId="ADAL" clId="{02EBB768-5AF0-4BDE-988A-3E9E0E594E0C}" dt="2021-11-12T21:27:58.050" v="3928"/>
          <ac:spMkLst>
            <pc:docMk/>
            <pc:sldMk cId="3738120712" sldId="364"/>
            <ac:spMk id="11" creationId="{56B45213-130B-4FDA-8703-9C440D9865C8}"/>
          </ac:spMkLst>
        </pc:spChg>
        <pc:spChg chg="add del mod">
          <ac:chgData name="Charles E Stubbs" userId="3c075a46-58f1-431d-bcda-181e3021a75e" providerId="ADAL" clId="{02EBB768-5AF0-4BDE-988A-3E9E0E594E0C}" dt="2021-11-12T21:29:12.099" v="3948"/>
          <ac:spMkLst>
            <pc:docMk/>
            <pc:sldMk cId="3738120712" sldId="364"/>
            <ac:spMk id="12" creationId="{8A9A9A60-6A72-460F-B791-6EC238AED3B5}"/>
          </ac:spMkLst>
        </pc:spChg>
        <pc:spChg chg="mod">
          <ac:chgData name="Charles E Stubbs" userId="3c075a46-58f1-431d-bcda-181e3021a75e" providerId="ADAL" clId="{02EBB768-5AF0-4BDE-988A-3E9E0E594E0C}" dt="2021-11-12T21:19:42.964" v="3807" actId="1076"/>
          <ac:spMkLst>
            <pc:docMk/>
            <pc:sldMk cId="3738120712" sldId="364"/>
            <ac:spMk id="19" creationId="{16DE1453-FB65-4D5F-974E-7CCF2C254DEE}"/>
          </ac:spMkLst>
        </pc:spChg>
        <pc:spChg chg="mod">
          <ac:chgData name="Charles E Stubbs" userId="3c075a46-58f1-431d-bcda-181e3021a75e" providerId="ADAL" clId="{02EBB768-5AF0-4BDE-988A-3E9E0E594E0C}" dt="2021-11-12T21:21:50.749" v="3819" actId="1076"/>
          <ac:spMkLst>
            <pc:docMk/>
            <pc:sldMk cId="3738120712" sldId="364"/>
            <ac:spMk id="25" creationId="{599C3C76-1A11-4D5B-BBAC-1BB3B2FEE78C}"/>
          </ac:spMkLst>
        </pc:spChg>
        <pc:spChg chg="mod">
          <ac:chgData name="Charles E Stubbs" userId="3c075a46-58f1-431d-bcda-181e3021a75e" providerId="ADAL" clId="{02EBB768-5AF0-4BDE-988A-3E9E0E594E0C}" dt="2021-11-12T21:22:01.604" v="3824" actId="1037"/>
          <ac:spMkLst>
            <pc:docMk/>
            <pc:sldMk cId="3738120712" sldId="364"/>
            <ac:spMk id="28" creationId="{506634C8-587F-49C7-AB86-050DF1FF97F0}"/>
          </ac:spMkLst>
        </pc:spChg>
        <pc:spChg chg="mod">
          <ac:chgData name="Charles E Stubbs" userId="3c075a46-58f1-431d-bcda-181e3021a75e" providerId="ADAL" clId="{02EBB768-5AF0-4BDE-988A-3E9E0E594E0C}" dt="2021-11-12T21:19:43.123" v="3808" actId="1076"/>
          <ac:spMkLst>
            <pc:docMk/>
            <pc:sldMk cId="3738120712" sldId="364"/>
            <ac:spMk id="31" creationId="{45B65A6E-8BF4-462D-97E9-14FF2A8EEB78}"/>
          </ac:spMkLst>
        </pc:spChg>
        <pc:spChg chg="del mod">
          <ac:chgData name="Charles E Stubbs" userId="3c075a46-58f1-431d-bcda-181e3021a75e" providerId="ADAL" clId="{02EBB768-5AF0-4BDE-988A-3E9E0E594E0C}" dt="2021-11-12T21:26:08.691" v="3894" actId="478"/>
          <ac:spMkLst>
            <pc:docMk/>
            <pc:sldMk cId="3738120712" sldId="364"/>
            <ac:spMk id="48" creationId="{F5BFFC62-585E-4D3B-905B-422E6610859B}"/>
          </ac:spMkLst>
        </pc:spChg>
        <pc:spChg chg="mod">
          <ac:chgData name="Charles E Stubbs" userId="3c075a46-58f1-431d-bcda-181e3021a75e" providerId="ADAL" clId="{02EBB768-5AF0-4BDE-988A-3E9E0E594E0C}" dt="2021-11-12T21:21:46.730" v="3818" actId="1076"/>
          <ac:spMkLst>
            <pc:docMk/>
            <pc:sldMk cId="3738120712" sldId="364"/>
            <ac:spMk id="50" creationId="{48B730DD-3A0E-46FF-A82E-5D86A7529647}"/>
          </ac:spMkLst>
        </pc:spChg>
        <pc:spChg chg="add del mod">
          <ac:chgData name="Charles E Stubbs" userId="3c075a46-58f1-431d-bcda-181e3021a75e" providerId="ADAL" clId="{02EBB768-5AF0-4BDE-988A-3E9E0E594E0C}" dt="2021-11-12T21:19:44.793" v="3812" actId="478"/>
          <ac:spMkLst>
            <pc:docMk/>
            <pc:sldMk cId="3738120712" sldId="364"/>
            <ac:spMk id="51" creationId="{E4F93E83-2F77-4F6A-A99E-A69961592D75}"/>
          </ac:spMkLst>
        </pc:spChg>
        <pc:spChg chg="add del">
          <ac:chgData name="Charles E Stubbs" userId="3c075a46-58f1-431d-bcda-181e3021a75e" providerId="ADAL" clId="{02EBB768-5AF0-4BDE-988A-3E9E0E594E0C}" dt="2021-11-12T21:19:00.471" v="3798" actId="22"/>
          <ac:spMkLst>
            <pc:docMk/>
            <pc:sldMk cId="3738120712" sldId="364"/>
            <ac:spMk id="52" creationId="{DC1B3C64-DC2C-4019-AF07-90589CCB5E35}"/>
          </ac:spMkLst>
        </pc:spChg>
        <pc:spChg chg="add mod">
          <ac:chgData name="Charles E Stubbs" userId="3c075a46-58f1-431d-bcda-181e3021a75e" providerId="ADAL" clId="{02EBB768-5AF0-4BDE-988A-3E9E0E594E0C}" dt="2021-11-12T21:23:04.087" v="3845" actId="20577"/>
          <ac:spMkLst>
            <pc:docMk/>
            <pc:sldMk cId="3738120712" sldId="364"/>
            <ac:spMk id="58" creationId="{8022B8A9-74E5-4129-B96A-4B3D9D16F6E7}"/>
          </ac:spMkLst>
        </pc:spChg>
        <pc:spChg chg="add mod">
          <ac:chgData name="Charles E Stubbs" userId="3c075a46-58f1-431d-bcda-181e3021a75e" providerId="ADAL" clId="{02EBB768-5AF0-4BDE-988A-3E9E0E594E0C}" dt="2021-11-12T21:23:36.941" v="3858" actId="6549"/>
          <ac:spMkLst>
            <pc:docMk/>
            <pc:sldMk cId="3738120712" sldId="364"/>
            <ac:spMk id="59" creationId="{287EA0D8-18D6-4219-87DA-D61C13609270}"/>
          </ac:spMkLst>
        </pc:spChg>
        <pc:spChg chg="add mod">
          <ac:chgData name="Charles E Stubbs" userId="3c075a46-58f1-431d-bcda-181e3021a75e" providerId="ADAL" clId="{02EBB768-5AF0-4BDE-988A-3E9E0E594E0C}" dt="2021-11-12T21:23:54.304" v="3864" actId="6549"/>
          <ac:spMkLst>
            <pc:docMk/>
            <pc:sldMk cId="3738120712" sldId="364"/>
            <ac:spMk id="60" creationId="{974EA232-4303-4F3F-AD55-7DED77FABE7B}"/>
          </ac:spMkLst>
        </pc:spChg>
        <pc:spChg chg="add mod">
          <ac:chgData name="Charles E Stubbs" userId="3c075a46-58f1-431d-bcda-181e3021a75e" providerId="ADAL" clId="{02EBB768-5AF0-4BDE-988A-3E9E0E594E0C}" dt="2021-11-12T21:23:51.229" v="3862" actId="6549"/>
          <ac:spMkLst>
            <pc:docMk/>
            <pc:sldMk cId="3738120712" sldId="364"/>
            <ac:spMk id="61" creationId="{08E1E218-4329-421F-9511-0294C9B413E8}"/>
          </ac:spMkLst>
        </pc:spChg>
        <pc:spChg chg="add mod">
          <ac:chgData name="Charles E Stubbs" userId="3c075a46-58f1-431d-bcda-181e3021a75e" providerId="ADAL" clId="{02EBB768-5AF0-4BDE-988A-3E9E0E594E0C}" dt="2021-11-12T21:24:07.378" v="3871" actId="6549"/>
          <ac:spMkLst>
            <pc:docMk/>
            <pc:sldMk cId="3738120712" sldId="364"/>
            <ac:spMk id="62" creationId="{BFD15F2B-E515-4ED6-B92E-E193AFF1D20C}"/>
          </ac:spMkLst>
        </pc:spChg>
        <pc:spChg chg="add mod">
          <ac:chgData name="Charles E Stubbs" userId="3c075a46-58f1-431d-bcda-181e3021a75e" providerId="ADAL" clId="{02EBB768-5AF0-4BDE-988A-3E9E0E594E0C}" dt="2021-11-12T21:24:16.017" v="3874" actId="6549"/>
          <ac:spMkLst>
            <pc:docMk/>
            <pc:sldMk cId="3738120712" sldId="364"/>
            <ac:spMk id="63" creationId="{564260AA-CF95-4F11-9261-F6D59098AB16}"/>
          </ac:spMkLst>
        </pc:spChg>
        <pc:spChg chg="add mod">
          <ac:chgData name="Charles E Stubbs" userId="3c075a46-58f1-431d-bcda-181e3021a75e" providerId="ADAL" clId="{02EBB768-5AF0-4BDE-988A-3E9E0E594E0C}" dt="2021-11-12T21:24:38.914" v="3884" actId="57"/>
          <ac:spMkLst>
            <pc:docMk/>
            <pc:sldMk cId="3738120712" sldId="364"/>
            <ac:spMk id="64" creationId="{AE92A8A1-E6C5-4927-BE35-7AB44EABCE96}"/>
          </ac:spMkLst>
        </pc:spChg>
        <pc:spChg chg="add del mod">
          <ac:chgData name="Charles E Stubbs" userId="3c075a46-58f1-431d-bcda-181e3021a75e" providerId="ADAL" clId="{02EBB768-5AF0-4BDE-988A-3E9E0E594E0C}" dt="2021-11-12T21:27:58.050" v="3928"/>
          <ac:spMkLst>
            <pc:docMk/>
            <pc:sldMk cId="3738120712" sldId="364"/>
            <ac:spMk id="65" creationId="{7A6BA2A0-FDD4-49BB-843B-0AB4210E1915}"/>
          </ac:spMkLst>
        </pc:spChg>
        <pc:spChg chg="add del mod">
          <ac:chgData name="Charles E Stubbs" userId="3c075a46-58f1-431d-bcda-181e3021a75e" providerId="ADAL" clId="{02EBB768-5AF0-4BDE-988A-3E9E0E594E0C}" dt="2021-11-12T21:27:58.050" v="3928"/>
          <ac:spMkLst>
            <pc:docMk/>
            <pc:sldMk cId="3738120712" sldId="364"/>
            <ac:spMk id="66" creationId="{FECAC7B4-E84A-4E73-B1C4-165FF4BF915A}"/>
          </ac:spMkLst>
        </pc:spChg>
        <pc:spChg chg="del mod">
          <ac:chgData name="Charles E Stubbs" userId="3c075a46-58f1-431d-bcda-181e3021a75e" providerId="ADAL" clId="{02EBB768-5AF0-4BDE-988A-3E9E0E594E0C}" dt="2021-11-12T21:29:12.099" v="3948"/>
          <ac:spMkLst>
            <pc:docMk/>
            <pc:sldMk cId="3738120712" sldId="364"/>
            <ac:spMk id="67" creationId="{4D29503D-9B06-4841-B6C7-7F86D43986CD}"/>
          </ac:spMkLst>
        </pc:spChg>
        <pc:spChg chg="mod">
          <ac:chgData name="Charles E Stubbs" userId="3c075a46-58f1-431d-bcda-181e3021a75e" providerId="ADAL" clId="{02EBB768-5AF0-4BDE-988A-3E9E0E594E0C}" dt="2021-11-12T21:29:20.412" v="3950" actId="1036"/>
          <ac:spMkLst>
            <pc:docMk/>
            <pc:sldMk cId="3738120712" sldId="364"/>
            <ac:spMk id="68" creationId="{7050CF56-DD02-40D5-9E28-E0381828DF17}"/>
          </ac:spMkLst>
        </pc:spChg>
        <pc:spChg chg="mod">
          <ac:chgData name="Charles E Stubbs" userId="3c075a46-58f1-431d-bcda-181e3021a75e" providerId="ADAL" clId="{02EBB768-5AF0-4BDE-988A-3E9E0E594E0C}" dt="2021-11-12T21:28:45.258" v="3941" actId="1076"/>
          <ac:spMkLst>
            <pc:docMk/>
            <pc:sldMk cId="3738120712" sldId="364"/>
            <ac:spMk id="635" creationId="{00000000-0000-0000-0000-000000000000}"/>
          </ac:spMkLst>
        </pc:spChg>
        <pc:graphicFrameChg chg="add del mod">
          <ac:chgData name="Charles E Stubbs" userId="3c075a46-58f1-431d-bcda-181e3021a75e" providerId="ADAL" clId="{02EBB768-5AF0-4BDE-988A-3E9E0E594E0C}" dt="2021-11-12T21:21:11.450" v="3817" actId="478"/>
          <ac:graphicFrameMkLst>
            <pc:docMk/>
            <pc:sldMk cId="3738120712" sldId="364"/>
            <ac:graphicFrameMk id="7" creationId="{780B94F0-5B23-45C0-AF27-A7A8CF9A089A}"/>
          </ac:graphicFrameMkLst>
        </pc:graphicFrameChg>
      </pc:sldChg>
      <pc:sldChg chg="addSp modSp new mod modShow">
        <pc:chgData name="Charles E Stubbs" userId="3c075a46-58f1-431d-bcda-181e3021a75e" providerId="ADAL" clId="{02EBB768-5AF0-4BDE-988A-3E9E0E594E0C}" dt="2021-11-12T21:51:31.385" v="4526" actId="729"/>
        <pc:sldMkLst>
          <pc:docMk/>
          <pc:sldMk cId="2223713210" sldId="365"/>
        </pc:sldMkLst>
        <pc:spChg chg="mod">
          <ac:chgData name="Charles E Stubbs" userId="3c075a46-58f1-431d-bcda-181e3021a75e" providerId="ADAL" clId="{02EBB768-5AF0-4BDE-988A-3E9E0E594E0C}" dt="2021-11-12T21:51:17.241" v="4522" actId="20577"/>
          <ac:spMkLst>
            <pc:docMk/>
            <pc:sldMk cId="2223713210" sldId="365"/>
            <ac:spMk id="2" creationId="{B800F757-9A9F-4118-BBE2-B62D186966E9}"/>
          </ac:spMkLst>
        </pc:spChg>
        <pc:picChg chg="add mod">
          <ac:chgData name="Charles E Stubbs" userId="3c075a46-58f1-431d-bcda-181e3021a75e" providerId="ADAL" clId="{02EBB768-5AF0-4BDE-988A-3E9E0E594E0C}" dt="2021-11-12T21:51:23.179" v="4525" actId="1076"/>
          <ac:picMkLst>
            <pc:docMk/>
            <pc:sldMk cId="2223713210" sldId="365"/>
            <ac:picMk id="8" creationId="{9C670E2D-1ABF-45C4-A22B-4B329525A625}"/>
          </ac:picMkLst>
        </pc:picChg>
      </pc:sldChg>
      <pc:sldChg chg="addSp delSp modSp add mod">
        <pc:chgData name="Charles E Stubbs" userId="3c075a46-58f1-431d-bcda-181e3021a75e" providerId="ADAL" clId="{02EBB768-5AF0-4BDE-988A-3E9E0E594E0C}" dt="2021-11-12T21:52:06.296" v="4550" actId="22"/>
        <pc:sldMkLst>
          <pc:docMk/>
          <pc:sldMk cId="1628817986" sldId="366"/>
        </pc:sldMkLst>
        <pc:spChg chg="mod">
          <ac:chgData name="Charles E Stubbs" userId="3c075a46-58f1-431d-bcda-181e3021a75e" providerId="ADAL" clId="{02EBB768-5AF0-4BDE-988A-3E9E0E594E0C}" dt="2021-11-12T21:51:42.456" v="4548" actId="20577"/>
          <ac:spMkLst>
            <pc:docMk/>
            <pc:sldMk cId="1628817986" sldId="366"/>
            <ac:spMk id="2" creationId="{B800F757-9A9F-4118-BBE2-B62D186966E9}"/>
          </ac:spMkLst>
        </pc:spChg>
        <pc:picChg chg="del">
          <ac:chgData name="Charles E Stubbs" userId="3c075a46-58f1-431d-bcda-181e3021a75e" providerId="ADAL" clId="{02EBB768-5AF0-4BDE-988A-3E9E0E594E0C}" dt="2021-11-12T21:52:05.736" v="4549" actId="478"/>
          <ac:picMkLst>
            <pc:docMk/>
            <pc:sldMk cId="1628817986" sldId="366"/>
            <ac:picMk id="8" creationId="{9C670E2D-1ABF-45C4-A22B-4B329525A625}"/>
          </ac:picMkLst>
        </pc:picChg>
        <pc:picChg chg="add">
          <ac:chgData name="Charles E Stubbs" userId="3c075a46-58f1-431d-bcda-181e3021a75e" providerId="ADAL" clId="{02EBB768-5AF0-4BDE-988A-3E9E0E594E0C}" dt="2021-11-12T21:52:06.296" v="4550" actId="22"/>
          <ac:picMkLst>
            <pc:docMk/>
            <pc:sldMk cId="1628817986" sldId="366"/>
            <ac:picMk id="9" creationId="{E6CA87E5-687E-4603-A307-93DABAD7F7E8}"/>
          </ac:picMkLst>
        </pc:picChg>
      </pc:sldChg>
      <pc:sldChg chg="addSp delSp modSp add mod">
        <pc:chgData name="Charles E Stubbs" userId="3c075a46-58f1-431d-bcda-181e3021a75e" providerId="ADAL" clId="{02EBB768-5AF0-4BDE-988A-3E9E0E594E0C}" dt="2021-11-12T21:52:49.355" v="4566" actId="20577"/>
        <pc:sldMkLst>
          <pc:docMk/>
          <pc:sldMk cId="1650295142" sldId="367"/>
        </pc:sldMkLst>
        <pc:spChg chg="mod">
          <ac:chgData name="Charles E Stubbs" userId="3c075a46-58f1-431d-bcda-181e3021a75e" providerId="ADAL" clId="{02EBB768-5AF0-4BDE-988A-3E9E0E594E0C}" dt="2021-11-12T21:52:49.355" v="4566" actId="20577"/>
          <ac:spMkLst>
            <pc:docMk/>
            <pc:sldMk cId="1650295142" sldId="367"/>
            <ac:spMk id="2" creationId="{B800F757-9A9F-4118-BBE2-B62D186966E9}"/>
          </ac:spMkLst>
        </pc:spChg>
        <pc:picChg chg="add">
          <ac:chgData name="Charles E Stubbs" userId="3c075a46-58f1-431d-bcda-181e3021a75e" providerId="ADAL" clId="{02EBB768-5AF0-4BDE-988A-3E9E0E594E0C}" dt="2021-11-12T21:52:43.279" v="4553" actId="22"/>
          <ac:picMkLst>
            <pc:docMk/>
            <pc:sldMk cId="1650295142" sldId="367"/>
            <ac:picMk id="8" creationId="{28FBC420-278E-4D4D-B9B0-A40B245679EE}"/>
          </ac:picMkLst>
        </pc:picChg>
        <pc:picChg chg="del">
          <ac:chgData name="Charles E Stubbs" userId="3c075a46-58f1-431d-bcda-181e3021a75e" providerId="ADAL" clId="{02EBB768-5AF0-4BDE-988A-3E9E0E594E0C}" dt="2021-11-12T21:52:12.915" v="4552" actId="478"/>
          <ac:picMkLst>
            <pc:docMk/>
            <pc:sldMk cId="1650295142" sldId="367"/>
            <ac:picMk id="9" creationId="{E6CA87E5-687E-4603-A307-93DABAD7F7E8}"/>
          </ac:picMkLst>
        </pc:picChg>
      </pc:sldChg>
      <pc:sldChg chg="addSp delSp modSp add mod">
        <pc:chgData name="Charles E Stubbs" userId="3c075a46-58f1-431d-bcda-181e3021a75e" providerId="ADAL" clId="{02EBB768-5AF0-4BDE-988A-3E9E0E594E0C}" dt="2021-11-12T21:53:27.996" v="4575" actId="22"/>
        <pc:sldMkLst>
          <pc:docMk/>
          <pc:sldMk cId="4167523341" sldId="368"/>
        </pc:sldMkLst>
        <pc:spChg chg="mod">
          <ac:chgData name="Charles E Stubbs" userId="3c075a46-58f1-431d-bcda-181e3021a75e" providerId="ADAL" clId="{02EBB768-5AF0-4BDE-988A-3E9E0E594E0C}" dt="2021-11-12T21:53:03.194" v="4572" actId="20577"/>
          <ac:spMkLst>
            <pc:docMk/>
            <pc:sldMk cId="4167523341" sldId="368"/>
            <ac:spMk id="2" creationId="{B800F757-9A9F-4118-BBE2-B62D186966E9}"/>
          </ac:spMkLst>
        </pc:spChg>
        <pc:picChg chg="del">
          <ac:chgData name="Charles E Stubbs" userId="3c075a46-58f1-431d-bcda-181e3021a75e" providerId="ADAL" clId="{02EBB768-5AF0-4BDE-988A-3E9E0E594E0C}" dt="2021-11-12T21:53:04.632" v="4573" actId="478"/>
          <ac:picMkLst>
            <pc:docMk/>
            <pc:sldMk cId="4167523341" sldId="368"/>
            <ac:picMk id="8" creationId="{28FBC420-278E-4D4D-B9B0-A40B245679EE}"/>
          </ac:picMkLst>
        </pc:picChg>
        <pc:picChg chg="add">
          <ac:chgData name="Charles E Stubbs" userId="3c075a46-58f1-431d-bcda-181e3021a75e" providerId="ADAL" clId="{02EBB768-5AF0-4BDE-988A-3E9E0E594E0C}" dt="2021-11-12T21:53:27.996" v="4575" actId="22"/>
          <ac:picMkLst>
            <pc:docMk/>
            <pc:sldMk cId="4167523341" sldId="368"/>
            <ac:picMk id="9" creationId="{1EF2BDC3-3E1B-4CED-84B7-DA128939B78F}"/>
          </ac:picMkLst>
        </pc:picChg>
      </pc:sldChg>
      <pc:sldChg chg="addSp delSp modSp add mod">
        <pc:chgData name="Charles E Stubbs" userId="3c075a46-58f1-431d-bcda-181e3021a75e" providerId="ADAL" clId="{02EBB768-5AF0-4BDE-988A-3E9E0E594E0C}" dt="2021-11-12T21:53:47.073" v="4576" actId="22"/>
        <pc:sldMkLst>
          <pc:docMk/>
          <pc:sldMk cId="1851913545" sldId="369"/>
        </pc:sldMkLst>
        <pc:spChg chg="mod">
          <ac:chgData name="Charles E Stubbs" userId="3c075a46-58f1-431d-bcda-181e3021a75e" providerId="ADAL" clId="{02EBB768-5AF0-4BDE-988A-3E9E0E594E0C}" dt="2021-11-12T21:52:58.854" v="4570" actId="20577"/>
          <ac:spMkLst>
            <pc:docMk/>
            <pc:sldMk cId="1851913545" sldId="369"/>
            <ac:spMk id="2" creationId="{B800F757-9A9F-4118-BBE2-B62D186966E9}"/>
          </ac:spMkLst>
        </pc:spChg>
        <pc:picChg chg="del">
          <ac:chgData name="Charles E Stubbs" userId="3c075a46-58f1-431d-bcda-181e3021a75e" providerId="ADAL" clId="{02EBB768-5AF0-4BDE-988A-3E9E0E594E0C}" dt="2021-11-12T21:53:05.968" v="4574" actId="478"/>
          <ac:picMkLst>
            <pc:docMk/>
            <pc:sldMk cId="1851913545" sldId="369"/>
            <ac:picMk id="8" creationId="{28FBC420-278E-4D4D-B9B0-A40B245679EE}"/>
          </ac:picMkLst>
        </pc:picChg>
        <pc:picChg chg="add">
          <ac:chgData name="Charles E Stubbs" userId="3c075a46-58f1-431d-bcda-181e3021a75e" providerId="ADAL" clId="{02EBB768-5AF0-4BDE-988A-3E9E0E594E0C}" dt="2021-11-12T21:53:47.073" v="4576" actId="22"/>
          <ac:picMkLst>
            <pc:docMk/>
            <pc:sldMk cId="1851913545" sldId="369"/>
            <ac:picMk id="9" creationId="{1299B1C2-FF26-4F7F-875C-01433F99D3A2}"/>
          </ac:picMkLst>
        </pc:picChg>
      </pc:sldChg>
      <pc:sldChg chg="addSp delSp modSp add mod">
        <pc:chgData name="Charles E Stubbs" userId="3c075a46-58f1-431d-bcda-181e3021a75e" providerId="ADAL" clId="{02EBB768-5AF0-4BDE-988A-3E9E0E594E0C}" dt="2021-11-12T21:54:30.926" v="4604" actId="22"/>
        <pc:sldMkLst>
          <pc:docMk/>
          <pc:sldMk cId="1273333780" sldId="370"/>
        </pc:sldMkLst>
        <pc:spChg chg="mod">
          <ac:chgData name="Charles E Stubbs" userId="3c075a46-58f1-431d-bcda-181e3021a75e" providerId="ADAL" clId="{02EBB768-5AF0-4BDE-988A-3E9E0E594E0C}" dt="2021-11-12T21:54:11.215" v="4602" actId="20577"/>
          <ac:spMkLst>
            <pc:docMk/>
            <pc:sldMk cId="1273333780" sldId="370"/>
            <ac:spMk id="2" creationId="{B800F757-9A9F-4118-BBE2-B62D186966E9}"/>
          </ac:spMkLst>
        </pc:spChg>
        <pc:picChg chg="add">
          <ac:chgData name="Charles E Stubbs" userId="3c075a46-58f1-431d-bcda-181e3021a75e" providerId="ADAL" clId="{02EBB768-5AF0-4BDE-988A-3E9E0E594E0C}" dt="2021-11-12T21:54:30.926" v="4604" actId="22"/>
          <ac:picMkLst>
            <pc:docMk/>
            <pc:sldMk cId="1273333780" sldId="370"/>
            <ac:picMk id="8" creationId="{CE2652DC-0347-43B3-B4ED-D511AB88CA30}"/>
          </ac:picMkLst>
        </pc:picChg>
        <pc:picChg chg="del">
          <ac:chgData name="Charles E Stubbs" userId="3c075a46-58f1-431d-bcda-181e3021a75e" providerId="ADAL" clId="{02EBB768-5AF0-4BDE-988A-3E9E0E594E0C}" dt="2021-11-12T21:54:13.009" v="4603" actId="478"/>
          <ac:picMkLst>
            <pc:docMk/>
            <pc:sldMk cId="1273333780" sldId="370"/>
            <ac:picMk id="9" creationId="{1299B1C2-FF26-4F7F-875C-01433F99D3A2}"/>
          </ac:picMkLst>
        </pc:picChg>
      </pc:sldChg>
    </pc:docChg>
  </pc:docChgLst>
  <pc:docChgLst>
    <pc:chgData name="Charles E Stubbs" userId="3c075a46-58f1-431d-bcda-181e3021a75e" providerId="ADAL" clId="{BB7E98F7-4E23-4976-BF14-EFE9E4DD1D13}"/>
    <pc:docChg chg="custSel modSld sldOrd modSection">
      <pc:chgData name="Charles E Stubbs" userId="3c075a46-58f1-431d-bcda-181e3021a75e" providerId="ADAL" clId="{BB7E98F7-4E23-4976-BF14-EFE9E4DD1D13}" dt="2022-01-25T20:37:12.724" v="9144"/>
      <pc:docMkLst>
        <pc:docMk/>
      </pc:docMkLst>
      <pc:sldChg chg="modNotesTx">
        <pc:chgData name="Charles E Stubbs" userId="3c075a46-58f1-431d-bcda-181e3021a75e" providerId="ADAL" clId="{BB7E98F7-4E23-4976-BF14-EFE9E4DD1D13}" dt="2022-01-25T17:28:25.088" v="698" actId="20577"/>
        <pc:sldMkLst>
          <pc:docMk/>
          <pc:sldMk cId="3649104356" sldId="373"/>
        </pc:sldMkLst>
      </pc:sldChg>
      <pc:sldChg chg="modNotesTx">
        <pc:chgData name="Charles E Stubbs" userId="3c075a46-58f1-431d-bcda-181e3021a75e" providerId="ADAL" clId="{BB7E98F7-4E23-4976-BF14-EFE9E4DD1D13}" dt="2022-01-25T19:10:28.719" v="8907" actId="20577"/>
        <pc:sldMkLst>
          <pc:docMk/>
          <pc:sldMk cId="4208199723" sldId="391"/>
        </pc:sldMkLst>
      </pc:sldChg>
      <pc:sldChg chg="modNotesTx">
        <pc:chgData name="Charles E Stubbs" userId="3c075a46-58f1-431d-bcda-181e3021a75e" providerId="ADAL" clId="{BB7E98F7-4E23-4976-BF14-EFE9E4DD1D13}" dt="2022-01-25T20:01:07.395" v="9140" actId="20577"/>
        <pc:sldMkLst>
          <pc:docMk/>
          <pc:sldMk cId="2671735514" sldId="393"/>
        </pc:sldMkLst>
      </pc:sldChg>
      <pc:sldChg chg="modNotesTx">
        <pc:chgData name="Charles E Stubbs" userId="3c075a46-58f1-431d-bcda-181e3021a75e" providerId="ADAL" clId="{BB7E98F7-4E23-4976-BF14-EFE9E4DD1D13}" dt="2022-01-25T17:39:43.739" v="2138" actId="20577"/>
        <pc:sldMkLst>
          <pc:docMk/>
          <pc:sldMk cId="2262401892" sldId="395"/>
        </pc:sldMkLst>
      </pc:sldChg>
      <pc:sldChg chg="modSp mod modNotesTx">
        <pc:chgData name="Charles E Stubbs" userId="3c075a46-58f1-431d-bcda-181e3021a75e" providerId="ADAL" clId="{BB7E98F7-4E23-4976-BF14-EFE9E4DD1D13}" dt="2022-01-25T18:49:38.187" v="7314" actId="20577"/>
        <pc:sldMkLst>
          <pc:docMk/>
          <pc:sldMk cId="1422241433" sldId="396"/>
        </pc:sldMkLst>
        <pc:spChg chg="mod">
          <ac:chgData name="Charles E Stubbs" userId="3c075a46-58f1-431d-bcda-181e3021a75e" providerId="ADAL" clId="{BB7E98F7-4E23-4976-BF14-EFE9E4DD1D13}" dt="2022-01-25T18:49:38.187" v="7314" actId="20577"/>
          <ac:spMkLst>
            <pc:docMk/>
            <pc:sldMk cId="1422241433" sldId="396"/>
            <ac:spMk id="9" creationId="{2366430C-69E4-49CB-9605-A60C33E4F76A}"/>
          </ac:spMkLst>
        </pc:spChg>
      </pc:sldChg>
      <pc:sldChg chg="modNotesTx">
        <pc:chgData name="Charles E Stubbs" userId="3c075a46-58f1-431d-bcda-181e3021a75e" providerId="ADAL" clId="{BB7E98F7-4E23-4976-BF14-EFE9E4DD1D13}" dt="2022-01-25T18:36:57.012" v="5624" actId="20577"/>
        <pc:sldMkLst>
          <pc:docMk/>
          <pc:sldMk cId="1967170158" sldId="401"/>
        </pc:sldMkLst>
      </pc:sldChg>
      <pc:sldChg chg="mod ord modShow modNotesTx">
        <pc:chgData name="Charles E Stubbs" userId="3c075a46-58f1-431d-bcda-181e3021a75e" providerId="ADAL" clId="{BB7E98F7-4E23-4976-BF14-EFE9E4DD1D13}" dt="2022-01-25T20:37:12.724" v="9144"/>
        <pc:sldMkLst>
          <pc:docMk/>
          <pc:sldMk cId="1636665460" sldId="402"/>
        </pc:sldMkLst>
      </pc:sldChg>
      <pc:sldChg chg="modNotesTx">
        <pc:chgData name="Charles E Stubbs" userId="3c075a46-58f1-431d-bcda-181e3021a75e" providerId="ADAL" clId="{BB7E98F7-4E23-4976-BF14-EFE9E4DD1D13}" dt="2022-01-25T19:07:04.368" v="8384" actId="20577"/>
        <pc:sldMkLst>
          <pc:docMk/>
          <pc:sldMk cId="3309548794" sldId="408"/>
        </pc:sldMkLst>
      </pc:sldChg>
      <pc:sldChg chg="modNotesTx">
        <pc:chgData name="Charles E Stubbs" userId="3c075a46-58f1-431d-bcda-181e3021a75e" providerId="ADAL" clId="{BB7E98F7-4E23-4976-BF14-EFE9E4DD1D13}" dt="2022-01-25T17:50:11.153" v="3080" actId="20577"/>
        <pc:sldMkLst>
          <pc:docMk/>
          <pc:sldMk cId="3168731397" sldId="412"/>
        </pc:sldMkLst>
      </pc:sldChg>
      <pc:sldChg chg="modSp mod modNotesTx">
        <pc:chgData name="Charles E Stubbs" userId="3c075a46-58f1-431d-bcda-181e3021a75e" providerId="ADAL" clId="{BB7E98F7-4E23-4976-BF14-EFE9E4DD1D13}" dt="2022-01-25T20:02:38.670" v="9141" actId="20577"/>
        <pc:sldMkLst>
          <pc:docMk/>
          <pc:sldMk cId="733179052" sldId="413"/>
        </pc:sldMkLst>
        <pc:spChg chg="mod">
          <ac:chgData name="Charles E Stubbs" userId="3c075a46-58f1-431d-bcda-181e3021a75e" providerId="ADAL" clId="{BB7E98F7-4E23-4976-BF14-EFE9E4DD1D13}" dt="2022-01-25T18:49:01.656" v="7258" actId="20577"/>
          <ac:spMkLst>
            <pc:docMk/>
            <pc:sldMk cId="733179052" sldId="413"/>
            <ac:spMk id="22" creationId="{A461A09F-EADA-46C9-9B8D-FB9692B5CC68}"/>
          </ac:spMkLst>
        </pc:spChg>
      </pc:sldChg>
      <pc:sldChg chg="modNotesTx">
        <pc:chgData name="Charles E Stubbs" userId="3c075a46-58f1-431d-bcda-181e3021a75e" providerId="ADAL" clId="{BB7E98F7-4E23-4976-BF14-EFE9E4DD1D13}" dt="2022-01-25T18:27:21.239" v="4582" actId="20577"/>
        <pc:sldMkLst>
          <pc:docMk/>
          <pc:sldMk cId="2424490967" sldId="414"/>
        </pc:sldMkLst>
      </pc:sldChg>
    </pc:docChg>
  </pc:docChgLst>
  <pc:docChgLst>
    <pc:chgData name="Makada Browne" userId="S::msb16f@my.fsu.edu::e897d2d9-826b-486e-aa6e-d442bee12dec" providerId="AD" clId="Web-{9A532D0D-0E35-D24E-A179-952A023B64DF}"/>
    <pc:docChg chg="modSld sldOrd modSection">
      <pc:chgData name="Makada Browne" userId="S::msb16f@my.fsu.edu::e897d2d9-826b-486e-aa6e-d442bee12dec" providerId="AD" clId="Web-{9A532D0D-0E35-D24E-A179-952A023B64DF}" dt="2022-01-25T03:42:44.906" v="1258" actId="20577"/>
      <pc:docMkLst>
        <pc:docMk/>
      </pc:docMkLst>
      <pc:sldChg chg="modSp">
        <pc:chgData name="Makada Browne" userId="S::msb16f@my.fsu.edu::e897d2d9-826b-486e-aa6e-d442bee12dec" providerId="AD" clId="Web-{9A532D0D-0E35-D24E-A179-952A023B64DF}" dt="2022-01-25T03:42:44.906" v="1258" actId="20577"/>
        <pc:sldMkLst>
          <pc:docMk/>
          <pc:sldMk cId="2799216267" sldId="322"/>
        </pc:sldMkLst>
        <pc:spChg chg="mod">
          <ac:chgData name="Makada Browne" userId="S::msb16f@my.fsu.edu::e897d2d9-826b-486e-aa6e-d442bee12dec" providerId="AD" clId="Web-{9A532D0D-0E35-D24E-A179-952A023B64DF}" dt="2022-01-25T03:42:44.906" v="1258" actId="20577"/>
          <ac:spMkLst>
            <pc:docMk/>
            <pc:sldMk cId="2799216267" sldId="322"/>
            <ac:spMk id="639" creationId="{00000000-0000-0000-0000-000000000000}"/>
          </ac:spMkLst>
        </pc:spChg>
      </pc:sldChg>
      <pc:sldChg chg="modSp">
        <pc:chgData name="Makada Browne" userId="S::msb16f@my.fsu.edu::e897d2d9-826b-486e-aa6e-d442bee12dec" providerId="AD" clId="Web-{9A532D0D-0E35-D24E-A179-952A023B64DF}" dt="2022-01-25T03:42:29.187" v="1254" actId="20577"/>
        <pc:sldMkLst>
          <pc:docMk/>
          <pc:sldMk cId="4208199723" sldId="391"/>
        </pc:sldMkLst>
        <pc:spChg chg="mod">
          <ac:chgData name="Makada Browne" userId="S::msb16f@my.fsu.edu::e897d2d9-826b-486e-aa6e-d442bee12dec" providerId="AD" clId="Web-{9A532D0D-0E35-D24E-A179-952A023B64DF}" dt="2022-01-25T03:42:29.187" v="1254" actId="20577"/>
          <ac:spMkLst>
            <pc:docMk/>
            <pc:sldMk cId="4208199723" sldId="391"/>
            <ac:spMk id="639" creationId="{00000000-0000-0000-0000-000000000000}"/>
          </ac:spMkLst>
        </pc:spChg>
      </pc:sldChg>
      <pc:sldChg chg="modSp">
        <pc:chgData name="Makada Browne" userId="S::msb16f@my.fsu.edu::e897d2d9-826b-486e-aa6e-d442bee12dec" providerId="AD" clId="Web-{9A532D0D-0E35-D24E-A179-952A023B64DF}" dt="2022-01-25T03:22:50.940" v="1240" actId="1076"/>
        <pc:sldMkLst>
          <pc:docMk/>
          <pc:sldMk cId="3983952401" sldId="392"/>
        </pc:sldMkLst>
        <pc:spChg chg="mod">
          <ac:chgData name="Makada Browne" userId="S::msb16f@my.fsu.edu::e897d2d9-826b-486e-aa6e-d442bee12dec" providerId="AD" clId="Web-{9A532D0D-0E35-D24E-A179-952A023B64DF}" dt="2022-01-25T03:22:50.940" v="1240" actId="1076"/>
          <ac:spMkLst>
            <pc:docMk/>
            <pc:sldMk cId="3983952401" sldId="392"/>
            <ac:spMk id="3" creationId="{EDECA8C4-2DD7-4116-9C05-33D06CF9E3EA}"/>
          </ac:spMkLst>
        </pc:spChg>
      </pc:sldChg>
      <pc:sldChg chg="addSp modSp">
        <pc:chgData name="Makada Browne" userId="S::msb16f@my.fsu.edu::e897d2d9-826b-486e-aa6e-d442bee12dec" providerId="AD" clId="Web-{9A532D0D-0E35-D24E-A179-952A023B64DF}" dt="2022-01-25T02:45:58.823" v="667" actId="1076"/>
        <pc:sldMkLst>
          <pc:docMk/>
          <pc:sldMk cId="2351019803" sldId="394"/>
        </pc:sldMkLst>
        <pc:spChg chg="add mod">
          <ac:chgData name="Makada Browne" userId="S::msb16f@my.fsu.edu::e897d2d9-826b-486e-aa6e-d442bee12dec" providerId="AD" clId="Web-{9A532D0D-0E35-D24E-A179-952A023B64DF}" dt="2022-01-25T02:43:28.225" v="582" actId="1076"/>
          <ac:spMkLst>
            <pc:docMk/>
            <pc:sldMk cId="2351019803" sldId="394"/>
            <ac:spMk id="4" creationId="{B7F2C25F-637F-4D90-A16C-D5ACBBCF3BC3}"/>
          </ac:spMkLst>
        </pc:spChg>
        <pc:spChg chg="add mod">
          <ac:chgData name="Makada Browne" userId="S::msb16f@my.fsu.edu::e897d2d9-826b-486e-aa6e-d442bee12dec" providerId="AD" clId="Web-{9A532D0D-0E35-D24E-A179-952A023B64DF}" dt="2022-01-25T02:45:50.745" v="666" actId="14100"/>
          <ac:spMkLst>
            <pc:docMk/>
            <pc:sldMk cId="2351019803" sldId="394"/>
            <ac:spMk id="126" creationId="{94F962D4-C8E0-41DE-8648-FE254E4B201E}"/>
          </ac:spMkLst>
        </pc:spChg>
        <pc:spChg chg="add mod">
          <ac:chgData name="Makada Browne" userId="S::msb16f@my.fsu.edu::e897d2d9-826b-486e-aa6e-d442bee12dec" providerId="AD" clId="Web-{9A532D0D-0E35-D24E-A179-952A023B64DF}" dt="2022-01-25T02:45:58.823" v="667" actId="1076"/>
          <ac:spMkLst>
            <pc:docMk/>
            <pc:sldMk cId="2351019803" sldId="394"/>
            <ac:spMk id="129" creationId="{8F2C0494-E408-4B50-B7C0-6264DE6FEC6C}"/>
          </ac:spMkLst>
        </pc:spChg>
      </pc:sldChg>
      <pc:sldChg chg="modSp">
        <pc:chgData name="Makada Browne" userId="S::msb16f@my.fsu.edu::e897d2d9-826b-486e-aa6e-d442bee12dec" providerId="AD" clId="Web-{9A532D0D-0E35-D24E-A179-952A023B64DF}" dt="2022-01-25T03:42:23.859" v="1252" actId="20577"/>
        <pc:sldMkLst>
          <pc:docMk/>
          <pc:sldMk cId="1422241433" sldId="396"/>
        </pc:sldMkLst>
        <pc:spChg chg="mod">
          <ac:chgData name="Makada Browne" userId="S::msb16f@my.fsu.edu::e897d2d9-826b-486e-aa6e-d442bee12dec" providerId="AD" clId="Web-{9A532D0D-0E35-D24E-A179-952A023B64DF}" dt="2022-01-25T03:42:23.859" v="1252" actId="20577"/>
          <ac:spMkLst>
            <pc:docMk/>
            <pc:sldMk cId="1422241433" sldId="396"/>
            <ac:spMk id="639" creationId="{00000000-0000-0000-0000-000000000000}"/>
          </ac:spMkLst>
        </pc:spChg>
      </pc:sldChg>
      <pc:sldChg chg="modSp">
        <pc:chgData name="Makada Browne" userId="S::msb16f@my.fsu.edu::e897d2d9-826b-486e-aa6e-d442bee12dec" providerId="AD" clId="Web-{9A532D0D-0E35-D24E-A179-952A023B64DF}" dt="2022-01-25T03:42:08.937" v="1247" actId="20577"/>
        <pc:sldMkLst>
          <pc:docMk/>
          <pc:sldMk cId="473045014" sldId="397"/>
        </pc:sldMkLst>
        <pc:spChg chg="mod">
          <ac:chgData name="Makada Browne" userId="S::msb16f@my.fsu.edu::e897d2d9-826b-486e-aa6e-d442bee12dec" providerId="AD" clId="Web-{9A532D0D-0E35-D24E-A179-952A023B64DF}" dt="2022-01-25T03:42:08.937" v="1247" actId="20577"/>
          <ac:spMkLst>
            <pc:docMk/>
            <pc:sldMk cId="473045014" sldId="397"/>
            <ac:spMk id="639" creationId="{00000000-0000-0000-0000-000000000000}"/>
          </ac:spMkLst>
        </pc:spChg>
      </pc:sldChg>
      <pc:sldChg chg="addSp delSp modSp ord">
        <pc:chgData name="Makada Browne" userId="S::msb16f@my.fsu.edu::e897d2d9-826b-486e-aa6e-d442bee12dec" providerId="AD" clId="Web-{9A532D0D-0E35-D24E-A179-952A023B64DF}" dt="2022-01-25T03:21:47.610" v="1238"/>
        <pc:sldMkLst>
          <pc:docMk/>
          <pc:sldMk cId="1241074188" sldId="398"/>
        </pc:sldMkLst>
        <pc:spChg chg="add mod">
          <ac:chgData name="Makada Browne" userId="S::msb16f@my.fsu.edu::e897d2d9-826b-486e-aa6e-d442bee12dec" providerId="AD" clId="Web-{9A532D0D-0E35-D24E-A179-952A023B64DF}" dt="2022-01-25T02:55:25.977" v="845" actId="14100"/>
          <ac:spMkLst>
            <pc:docMk/>
            <pc:sldMk cId="1241074188" sldId="398"/>
            <ac:spMk id="4" creationId="{7089C927-0109-40B1-BB66-9AC9B002876F}"/>
          </ac:spMkLst>
        </pc:spChg>
        <pc:spChg chg="del mod">
          <ac:chgData name="Makada Browne" userId="S::msb16f@my.fsu.edu::e897d2d9-826b-486e-aa6e-d442bee12dec" providerId="AD" clId="Web-{9A532D0D-0E35-D24E-A179-952A023B64DF}" dt="2022-01-25T02:26:38.919" v="180"/>
          <ac:spMkLst>
            <pc:docMk/>
            <pc:sldMk cId="1241074188" sldId="398"/>
            <ac:spMk id="6" creationId="{2443E04B-B9D5-40AE-879F-67DE15D5633A}"/>
          </ac:spMkLst>
        </pc:spChg>
        <pc:spChg chg="mod">
          <ac:chgData name="Makada Browne" userId="S::msb16f@my.fsu.edu::e897d2d9-826b-486e-aa6e-d442bee12dec" providerId="AD" clId="Web-{9A532D0D-0E35-D24E-A179-952A023B64DF}" dt="2022-01-25T02:26:35.747" v="179" actId="20577"/>
          <ac:spMkLst>
            <pc:docMk/>
            <pc:sldMk cId="1241074188" sldId="398"/>
            <ac:spMk id="7" creationId="{D08B9818-19E8-42C6-AFE6-03266CDE8945}"/>
          </ac:spMkLst>
        </pc:spChg>
        <pc:spChg chg="add del mod">
          <ac:chgData name="Makada Browne" userId="S::msb16f@my.fsu.edu::e897d2d9-826b-486e-aa6e-d442bee12dec" providerId="AD" clId="Web-{9A532D0D-0E35-D24E-A179-952A023B64DF}" dt="2022-01-25T02:28:23.547" v="190"/>
          <ac:spMkLst>
            <pc:docMk/>
            <pc:sldMk cId="1241074188" sldId="398"/>
            <ac:spMk id="8" creationId="{C0C39226-375B-4BB3-BD6F-6F8AFAC96635}"/>
          </ac:spMkLst>
        </pc:spChg>
        <pc:spChg chg="add mod">
          <ac:chgData name="Makada Browne" userId="S::msb16f@my.fsu.edu::e897d2d9-826b-486e-aa6e-d442bee12dec" providerId="AD" clId="Web-{9A532D0D-0E35-D24E-A179-952A023B64DF}" dt="2022-01-25T02:56:45.761" v="850"/>
          <ac:spMkLst>
            <pc:docMk/>
            <pc:sldMk cId="1241074188" sldId="398"/>
            <ac:spMk id="9" creationId="{58A77655-7990-4D70-B34F-0ED36E3C93FA}"/>
          </ac:spMkLst>
        </pc:spChg>
        <pc:spChg chg="add del mod">
          <ac:chgData name="Makada Browne" userId="S::msb16f@my.fsu.edu::e897d2d9-826b-486e-aa6e-d442bee12dec" providerId="AD" clId="Web-{9A532D0D-0E35-D24E-A179-952A023B64DF}" dt="2022-01-25T02:34:27.525" v="341"/>
          <ac:spMkLst>
            <pc:docMk/>
            <pc:sldMk cId="1241074188" sldId="398"/>
            <ac:spMk id="10" creationId="{81A84DDB-A61D-4F38-AEEC-C777062EE551}"/>
          </ac:spMkLst>
        </pc:spChg>
        <pc:spChg chg="add mod">
          <ac:chgData name="Makada Browne" userId="S::msb16f@my.fsu.edu::e897d2d9-826b-486e-aa6e-d442bee12dec" providerId="AD" clId="Web-{9A532D0D-0E35-D24E-A179-952A023B64DF}" dt="2022-01-25T02:55:29.884" v="846" actId="1076"/>
          <ac:spMkLst>
            <pc:docMk/>
            <pc:sldMk cId="1241074188" sldId="398"/>
            <ac:spMk id="11" creationId="{973D6BC1-CD18-4EE4-B0BE-5583358FB322}"/>
          </ac:spMkLst>
        </pc:spChg>
        <pc:spChg chg="add mod">
          <ac:chgData name="Makada Browne" userId="S::msb16f@my.fsu.edu::e897d2d9-826b-486e-aa6e-d442bee12dec" providerId="AD" clId="Web-{9A532D0D-0E35-D24E-A179-952A023B64DF}" dt="2022-01-25T02:57:33.496" v="858" actId="14100"/>
          <ac:spMkLst>
            <pc:docMk/>
            <pc:sldMk cId="1241074188" sldId="398"/>
            <ac:spMk id="12" creationId="{70D80006-D0C4-4D5A-A3C9-EDA93549403F}"/>
          </ac:spMkLst>
        </pc:spChg>
        <pc:spChg chg="add mod">
          <ac:chgData name="Makada Browne" userId="S::msb16f@my.fsu.edu::e897d2d9-826b-486e-aa6e-d442bee12dec" providerId="AD" clId="Web-{9A532D0D-0E35-D24E-A179-952A023B64DF}" dt="2022-01-25T02:57:52.387" v="859" actId="14100"/>
          <ac:spMkLst>
            <pc:docMk/>
            <pc:sldMk cId="1241074188" sldId="398"/>
            <ac:spMk id="13" creationId="{39DB89F8-BA6F-42FA-AD1D-1D468FA710CC}"/>
          </ac:spMkLst>
        </pc:spChg>
        <pc:spChg chg="add mod">
          <ac:chgData name="Makada Browne" userId="S::msb16f@my.fsu.edu::e897d2d9-826b-486e-aa6e-d442bee12dec" providerId="AD" clId="Web-{9A532D0D-0E35-D24E-A179-952A023B64DF}" dt="2022-01-25T02:56:53.120" v="851" actId="1076"/>
          <ac:spMkLst>
            <pc:docMk/>
            <pc:sldMk cId="1241074188" sldId="398"/>
            <ac:spMk id="14" creationId="{0D93C5E7-D006-4FC1-A1B2-1FCED966384A}"/>
          </ac:spMkLst>
        </pc:spChg>
        <pc:spChg chg="add mod">
          <ac:chgData name="Makada Browne" userId="S::msb16f@my.fsu.edu::e897d2d9-826b-486e-aa6e-d442bee12dec" providerId="AD" clId="Web-{9A532D0D-0E35-D24E-A179-952A023B64DF}" dt="2022-01-25T03:01:35.815" v="921" actId="20577"/>
          <ac:spMkLst>
            <pc:docMk/>
            <pc:sldMk cId="1241074188" sldId="398"/>
            <ac:spMk id="15" creationId="{3048F1DD-059B-4C60-BE28-65AEB4762653}"/>
          </ac:spMkLst>
        </pc:spChg>
        <pc:spChg chg="add mod">
          <ac:chgData name="Makada Browne" userId="S::msb16f@my.fsu.edu::e897d2d9-826b-486e-aa6e-d442bee12dec" providerId="AD" clId="Web-{9A532D0D-0E35-D24E-A179-952A023B64DF}" dt="2022-01-25T02:57:59.747" v="861" actId="14100"/>
          <ac:spMkLst>
            <pc:docMk/>
            <pc:sldMk cId="1241074188" sldId="398"/>
            <ac:spMk id="16" creationId="{36166463-0444-465B-B461-CDA9922D0AE6}"/>
          </ac:spMkLst>
        </pc:spChg>
        <pc:spChg chg="add mod">
          <ac:chgData name="Makada Browne" userId="S::msb16f@my.fsu.edu::e897d2d9-826b-486e-aa6e-d442bee12dec" providerId="AD" clId="Web-{9A532D0D-0E35-D24E-A179-952A023B64DF}" dt="2022-01-25T02:58:02.497" v="862" actId="14100"/>
          <ac:spMkLst>
            <pc:docMk/>
            <pc:sldMk cId="1241074188" sldId="398"/>
            <ac:spMk id="17" creationId="{A35622D6-33D1-49D8-AFDF-FDB51BEFB63E}"/>
          </ac:spMkLst>
        </pc:spChg>
        <pc:spChg chg="add mod">
          <ac:chgData name="Makada Browne" userId="S::msb16f@my.fsu.edu::e897d2d9-826b-486e-aa6e-d442bee12dec" providerId="AD" clId="Web-{9A532D0D-0E35-D24E-A179-952A023B64DF}" dt="2022-01-25T02:58:05.184" v="863" actId="14100"/>
          <ac:spMkLst>
            <pc:docMk/>
            <pc:sldMk cId="1241074188" sldId="398"/>
            <ac:spMk id="18" creationId="{F55E96E9-3AA6-4167-A7B1-D3F85D1B0562}"/>
          </ac:spMkLst>
        </pc:spChg>
      </pc:sldChg>
      <pc:sldChg chg="modSp">
        <pc:chgData name="Makada Browne" userId="S::msb16f@my.fsu.edu::e897d2d9-826b-486e-aa6e-d442bee12dec" providerId="AD" clId="Web-{9A532D0D-0E35-D24E-A179-952A023B64DF}" dt="2022-01-25T03:42:16.312" v="1249" actId="20577"/>
        <pc:sldMkLst>
          <pc:docMk/>
          <pc:sldMk cId="968512763" sldId="399"/>
        </pc:sldMkLst>
        <pc:spChg chg="mod">
          <ac:chgData name="Makada Browne" userId="S::msb16f@my.fsu.edu::e897d2d9-826b-486e-aa6e-d442bee12dec" providerId="AD" clId="Web-{9A532D0D-0E35-D24E-A179-952A023B64DF}" dt="2022-01-25T03:42:16.312" v="1249" actId="20577"/>
          <ac:spMkLst>
            <pc:docMk/>
            <pc:sldMk cId="968512763" sldId="399"/>
            <ac:spMk id="639" creationId="{00000000-0000-0000-0000-000000000000}"/>
          </ac:spMkLst>
        </pc:spChg>
      </pc:sldChg>
      <pc:sldChg chg="modSp">
        <pc:chgData name="Makada Browne" userId="S::msb16f@my.fsu.edu::e897d2d9-826b-486e-aa6e-d442bee12dec" providerId="AD" clId="Web-{9A532D0D-0E35-D24E-A179-952A023B64DF}" dt="2022-01-25T03:42:01.843" v="1244" actId="20577"/>
        <pc:sldMkLst>
          <pc:docMk/>
          <pc:sldMk cId="3949898736" sldId="400"/>
        </pc:sldMkLst>
        <pc:spChg chg="mod">
          <ac:chgData name="Makada Browne" userId="S::msb16f@my.fsu.edu::e897d2d9-826b-486e-aa6e-d442bee12dec" providerId="AD" clId="Web-{9A532D0D-0E35-D24E-A179-952A023B64DF}" dt="2022-01-25T03:42:01.843" v="1244" actId="20577"/>
          <ac:spMkLst>
            <pc:docMk/>
            <pc:sldMk cId="3949898736" sldId="400"/>
            <ac:spMk id="639" creationId="{00000000-0000-0000-0000-000000000000}"/>
          </ac:spMkLst>
        </pc:spChg>
      </pc:sldChg>
    </pc:docChg>
  </pc:docChgLst>
  <pc:docChgLst>
    <pc:chgData name="Charles E Stubbs" userId="3c075a46-58f1-431d-bcda-181e3021a75e" providerId="ADAL" clId="{80AFBF2A-E6F3-4D59-AD2F-12EDF372165C}"/>
    <pc:docChg chg="undo custSel addSld delSld modSld sldOrd modSection">
      <pc:chgData name="Charles E Stubbs" userId="3c075a46-58f1-431d-bcda-181e3021a75e" providerId="ADAL" clId="{80AFBF2A-E6F3-4D59-AD2F-12EDF372165C}" dt="2022-01-25T07:28:34.986" v="4746" actId="208"/>
      <pc:docMkLst>
        <pc:docMk/>
      </pc:docMkLst>
      <pc:sldChg chg="modSp mod ord">
        <pc:chgData name="Charles E Stubbs" userId="3c075a46-58f1-431d-bcda-181e3021a75e" providerId="ADAL" clId="{80AFBF2A-E6F3-4D59-AD2F-12EDF372165C}" dt="2022-01-24T22:28:30.324" v="148" actId="20577"/>
        <pc:sldMkLst>
          <pc:docMk/>
          <pc:sldMk cId="0" sldId="292"/>
        </pc:sldMkLst>
        <pc:spChg chg="mod">
          <ac:chgData name="Charles E Stubbs" userId="3c075a46-58f1-431d-bcda-181e3021a75e" providerId="ADAL" clId="{80AFBF2A-E6F3-4D59-AD2F-12EDF372165C}" dt="2022-01-24T22:28:30.324" v="148" actId="20577"/>
          <ac:spMkLst>
            <pc:docMk/>
            <pc:sldMk cId="0" sldId="292"/>
            <ac:spMk id="336" creationId="{00000000-0000-0000-0000-000000000000}"/>
          </ac:spMkLst>
        </pc:spChg>
      </pc:sldChg>
      <pc:sldChg chg="del ord">
        <pc:chgData name="Charles E Stubbs" userId="3c075a46-58f1-431d-bcda-181e3021a75e" providerId="ADAL" clId="{80AFBF2A-E6F3-4D59-AD2F-12EDF372165C}" dt="2022-01-24T22:29:10.213" v="151" actId="2696"/>
        <pc:sldMkLst>
          <pc:docMk/>
          <pc:sldMk cId="0" sldId="294"/>
        </pc:sldMkLst>
      </pc:sldChg>
      <pc:sldChg chg="mod ord modShow">
        <pc:chgData name="Charles E Stubbs" userId="3c075a46-58f1-431d-bcda-181e3021a75e" providerId="ADAL" clId="{80AFBF2A-E6F3-4D59-AD2F-12EDF372165C}" dt="2022-01-24T22:25:12.284" v="83"/>
        <pc:sldMkLst>
          <pc:docMk/>
          <pc:sldMk cId="3591553544" sldId="300"/>
        </pc:sldMkLst>
      </pc:sldChg>
      <pc:sldChg chg="ord">
        <pc:chgData name="Charles E Stubbs" userId="3c075a46-58f1-431d-bcda-181e3021a75e" providerId="ADAL" clId="{80AFBF2A-E6F3-4D59-AD2F-12EDF372165C}" dt="2022-01-25T06:29:14.533" v="3149"/>
        <pc:sldMkLst>
          <pc:docMk/>
          <pc:sldMk cId="2824859960" sldId="312"/>
        </pc:sldMkLst>
      </pc:sldChg>
      <pc:sldChg chg="mod ord modShow">
        <pc:chgData name="Charles E Stubbs" userId="3c075a46-58f1-431d-bcda-181e3021a75e" providerId="ADAL" clId="{80AFBF2A-E6F3-4D59-AD2F-12EDF372165C}" dt="2022-01-24T22:41:15.428" v="194"/>
        <pc:sldMkLst>
          <pc:docMk/>
          <pc:sldMk cId="2991196866" sldId="336"/>
        </pc:sldMkLst>
      </pc:sldChg>
      <pc:sldChg chg="add del">
        <pc:chgData name="Charles E Stubbs" userId="3c075a46-58f1-431d-bcda-181e3021a75e" providerId="ADAL" clId="{80AFBF2A-E6F3-4D59-AD2F-12EDF372165C}" dt="2022-01-24T22:20:31.947" v="80" actId="2696"/>
        <pc:sldMkLst>
          <pc:docMk/>
          <pc:sldMk cId="3517539798" sldId="338"/>
        </pc:sldMkLst>
      </pc:sldChg>
      <pc:sldChg chg="ord">
        <pc:chgData name="Charles E Stubbs" userId="3c075a46-58f1-431d-bcda-181e3021a75e" providerId="ADAL" clId="{80AFBF2A-E6F3-4D59-AD2F-12EDF372165C}" dt="2022-01-24T22:29:13.118" v="153"/>
        <pc:sldMkLst>
          <pc:docMk/>
          <pc:sldMk cId="1132911704" sldId="341"/>
        </pc:sldMkLst>
      </pc:sldChg>
      <pc:sldChg chg="mod modShow">
        <pc:chgData name="Charles E Stubbs" userId="3c075a46-58f1-431d-bcda-181e3021a75e" providerId="ADAL" clId="{80AFBF2A-E6F3-4D59-AD2F-12EDF372165C}" dt="2022-01-25T04:48:03.035" v="2506" actId="729"/>
        <pc:sldMkLst>
          <pc:docMk/>
          <pc:sldMk cId="3740102185" sldId="342"/>
        </pc:sldMkLst>
      </pc:sldChg>
      <pc:sldChg chg="add del">
        <pc:chgData name="Charles E Stubbs" userId="3c075a46-58f1-431d-bcda-181e3021a75e" providerId="ADAL" clId="{80AFBF2A-E6F3-4D59-AD2F-12EDF372165C}" dt="2022-01-24T22:20:31.947" v="80" actId="2696"/>
        <pc:sldMkLst>
          <pc:docMk/>
          <pc:sldMk cId="1351912577" sldId="344"/>
        </pc:sldMkLst>
      </pc:sldChg>
      <pc:sldChg chg="add del">
        <pc:chgData name="Charles E Stubbs" userId="3c075a46-58f1-431d-bcda-181e3021a75e" providerId="ADAL" clId="{80AFBF2A-E6F3-4D59-AD2F-12EDF372165C}" dt="2022-01-24T22:20:31.947" v="80" actId="2696"/>
        <pc:sldMkLst>
          <pc:docMk/>
          <pc:sldMk cId="1535779949" sldId="345"/>
        </pc:sldMkLst>
      </pc:sldChg>
      <pc:sldChg chg="add del">
        <pc:chgData name="Charles E Stubbs" userId="3c075a46-58f1-431d-bcda-181e3021a75e" providerId="ADAL" clId="{80AFBF2A-E6F3-4D59-AD2F-12EDF372165C}" dt="2022-01-24T22:20:31.947" v="80" actId="2696"/>
        <pc:sldMkLst>
          <pc:docMk/>
          <pc:sldMk cId="3711068535" sldId="346"/>
        </pc:sldMkLst>
      </pc:sldChg>
      <pc:sldChg chg="add del">
        <pc:chgData name="Charles E Stubbs" userId="3c075a46-58f1-431d-bcda-181e3021a75e" providerId="ADAL" clId="{80AFBF2A-E6F3-4D59-AD2F-12EDF372165C}" dt="2022-01-24T22:20:31.947" v="80" actId="2696"/>
        <pc:sldMkLst>
          <pc:docMk/>
          <pc:sldMk cId="891375708" sldId="347"/>
        </pc:sldMkLst>
      </pc:sldChg>
      <pc:sldChg chg="add del">
        <pc:chgData name="Charles E Stubbs" userId="3c075a46-58f1-431d-bcda-181e3021a75e" providerId="ADAL" clId="{80AFBF2A-E6F3-4D59-AD2F-12EDF372165C}" dt="2022-01-24T22:20:31.947" v="80" actId="2696"/>
        <pc:sldMkLst>
          <pc:docMk/>
          <pc:sldMk cId="395848115" sldId="348"/>
        </pc:sldMkLst>
      </pc:sldChg>
      <pc:sldChg chg="add del">
        <pc:chgData name="Charles E Stubbs" userId="3c075a46-58f1-431d-bcda-181e3021a75e" providerId="ADAL" clId="{80AFBF2A-E6F3-4D59-AD2F-12EDF372165C}" dt="2022-01-24T22:20:31.947" v="80" actId="2696"/>
        <pc:sldMkLst>
          <pc:docMk/>
          <pc:sldMk cId="2768159061" sldId="349"/>
        </pc:sldMkLst>
      </pc:sldChg>
      <pc:sldChg chg="add del">
        <pc:chgData name="Charles E Stubbs" userId="3c075a46-58f1-431d-bcda-181e3021a75e" providerId="ADAL" clId="{80AFBF2A-E6F3-4D59-AD2F-12EDF372165C}" dt="2022-01-24T22:20:31.947" v="80" actId="2696"/>
        <pc:sldMkLst>
          <pc:docMk/>
          <pc:sldMk cId="283557214" sldId="350"/>
        </pc:sldMkLst>
      </pc:sldChg>
      <pc:sldChg chg="add del">
        <pc:chgData name="Charles E Stubbs" userId="3c075a46-58f1-431d-bcda-181e3021a75e" providerId="ADAL" clId="{80AFBF2A-E6F3-4D59-AD2F-12EDF372165C}" dt="2022-01-24T22:20:31.947" v="80" actId="2696"/>
        <pc:sldMkLst>
          <pc:docMk/>
          <pc:sldMk cId="2142014439" sldId="351"/>
        </pc:sldMkLst>
      </pc:sldChg>
      <pc:sldChg chg="del">
        <pc:chgData name="Charles E Stubbs" userId="3c075a46-58f1-431d-bcda-181e3021a75e" providerId="ADAL" clId="{80AFBF2A-E6F3-4D59-AD2F-12EDF372165C}" dt="2022-01-24T22:20:31.947" v="80" actId="2696"/>
        <pc:sldMkLst>
          <pc:docMk/>
          <pc:sldMk cId="781230892" sldId="352"/>
        </pc:sldMkLst>
      </pc:sldChg>
      <pc:sldChg chg="del">
        <pc:chgData name="Charles E Stubbs" userId="3c075a46-58f1-431d-bcda-181e3021a75e" providerId="ADAL" clId="{80AFBF2A-E6F3-4D59-AD2F-12EDF372165C}" dt="2022-01-24T22:20:31.947" v="80" actId="2696"/>
        <pc:sldMkLst>
          <pc:docMk/>
          <pc:sldMk cId="3327823419" sldId="354"/>
        </pc:sldMkLst>
      </pc:sldChg>
      <pc:sldChg chg="del">
        <pc:chgData name="Charles E Stubbs" userId="3c075a46-58f1-431d-bcda-181e3021a75e" providerId="ADAL" clId="{80AFBF2A-E6F3-4D59-AD2F-12EDF372165C}" dt="2022-01-24T22:20:31.947" v="80" actId="2696"/>
        <pc:sldMkLst>
          <pc:docMk/>
          <pc:sldMk cId="752694334" sldId="356"/>
        </pc:sldMkLst>
      </pc:sldChg>
      <pc:sldChg chg="del">
        <pc:chgData name="Charles E Stubbs" userId="3c075a46-58f1-431d-bcda-181e3021a75e" providerId="ADAL" clId="{80AFBF2A-E6F3-4D59-AD2F-12EDF372165C}" dt="2022-01-24T22:20:31.947" v="80" actId="2696"/>
        <pc:sldMkLst>
          <pc:docMk/>
          <pc:sldMk cId="616354141" sldId="357"/>
        </pc:sldMkLst>
      </pc:sldChg>
      <pc:sldChg chg="del">
        <pc:chgData name="Charles E Stubbs" userId="3c075a46-58f1-431d-bcda-181e3021a75e" providerId="ADAL" clId="{80AFBF2A-E6F3-4D59-AD2F-12EDF372165C}" dt="2022-01-24T22:20:31.947" v="80" actId="2696"/>
        <pc:sldMkLst>
          <pc:docMk/>
          <pc:sldMk cId="3711975888" sldId="360"/>
        </pc:sldMkLst>
      </pc:sldChg>
      <pc:sldChg chg="add del">
        <pc:chgData name="Charles E Stubbs" userId="3c075a46-58f1-431d-bcda-181e3021a75e" providerId="ADAL" clId="{80AFBF2A-E6F3-4D59-AD2F-12EDF372165C}" dt="2022-01-24T22:20:31.947" v="80" actId="2696"/>
        <pc:sldMkLst>
          <pc:docMk/>
          <pc:sldMk cId="2182128986" sldId="361"/>
        </pc:sldMkLst>
      </pc:sldChg>
      <pc:sldChg chg="add del">
        <pc:chgData name="Charles E Stubbs" userId="3c075a46-58f1-431d-bcda-181e3021a75e" providerId="ADAL" clId="{80AFBF2A-E6F3-4D59-AD2F-12EDF372165C}" dt="2022-01-24T22:20:31.947" v="80" actId="2696"/>
        <pc:sldMkLst>
          <pc:docMk/>
          <pc:sldMk cId="2548159490" sldId="362"/>
        </pc:sldMkLst>
      </pc:sldChg>
      <pc:sldChg chg="add del">
        <pc:chgData name="Charles E Stubbs" userId="3c075a46-58f1-431d-bcda-181e3021a75e" providerId="ADAL" clId="{80AFBF2A-E6F3-4D59-AD2F-12EDF372165C}" dt="2022-01-24T22:20:31.947" v="80" actId="2696"/>
        <pc:sldMkLst>
          <pc:docMk/>
          <pc:sldMk cId="2725811681" sldId="363"/>
        </pc:sldMkLst>
      </pc:sldChg>
      <pc:sldChg chg="add del">
        <pc:chgData name="Charles E Stubbs" userId="3c075a46-58f1-431d-bcda-181e3021a75e" providerId="ADAL" clId="{80AFBF2A-E6F3-4D59-AD2F-12EDF372165C}" dt="2022-01-24T22:20:31.947" v="80" actId="2696"/>
        <pc:sldMkLst>
          <pc:docMk/>
          <pc:sldMk cId="3738120712" sldId="364"/>
        </pc:sldMkLst>
      </pc:sldChg>
      <pc:sldChg chg="addSp delSp modSp new mod ord">
        <pc:chgData name="Charles E Stubbs" userId="3c075a46-58f1-431d-bcda-181e3021a75e" providerId="ADAL" clId="{80AFBF2A-E6F3-4D59-AD2F-12EDF372165C}" dt="2022-01-25T06:29:13.189" v="3147"/>
        <pc:sldMkLst>
          <pc:docMk/>
          <pc:sldMk cId="2545380465" sldId="372"/>
        </pc:sldMkLst>
        <pc:spChg chg="del">
          <ac:chgData name="Charles E Stubbs" userId="3c075a46-58f1-431d-bcda-181e3021a75e" providerId="ADAL" clId="{80AFBF2A-E6F3-4D59-AD2F-12EDF372165C}" dt="2022-01-24T17:44:22.770" v="20" actId="478"/>
          <ac:spMkLst>
            <pc:docMk/>
            <pc:sldMk cId="2545380465" sldId="372"/>
            <ac:spMk id="2" creationId="{A44AF412-65A8-4548-A7C9-82A65B22BB84}"/>
          </ac:spMkLst>
        </pc:spChg>
        <pc:spChg chg="del">
          <ac:chgData name="Charles E Stubbs" userId="3c075a46-58f1-431d-bcda-181e3021a75e" providerId="ADAL" clId="{80AFBF2A-E6F3-4D59-AD2F-12EDF372165C}" dt="2022-01-24T17:44:10.139" v="1" actId="478"/>
          <ac:spMkLst>
            <pc:docMk/>
            <pc:sldMk cId="2545380465" sldId="372"/>
            <ac:spMk id="4" creationId="{3E1DF68F-D53A-4344-933D-E43957B9A560}"/>
          </ac:spMkLst>
        </pc:spChg>
        <pc:spChg chg="del">
          <ac:chgData name="Charles E Stubbs" userId="3c075a46-58f1-431d-bcda-181e3021a75e" providerId="ADAL" clId="{80AFBF2A-E6F3-4D59-AD2F-12EDF372165C}" dt="2022-01-24T17:44:10.139" v="1" actId="478"/>
          <ac:spMkLst>
            <pc:docMk/>
            <pc:sldMk cId="2545380465" sldId="372"/>
            <ac:spMk id="5" creationId="{2F274589-BF91-425B-894A-44B5CB43F1D7}"/>
          </ac:spMkLst>
        </pc:spChg>
        <pc:spChg chg="del">
          <ac:chgData name="Charles E Stubbs" userId="3c075a46-58f1-431d-bcda-181e3021a75e" providerId="ADAL" clId="{80AFBF2A-E6F3-4D59-AD2F-12EDF372165C}" dt="2022-01-24T17:44:10.139" v="1" actId="478"/>
          <ac:spMkLst>
            <pc:docMk/>
            <pc:sldMk cId="2545380465" sldId="372"/>
            <ac:spMk id="6" creationId="{476626F2-782B-4D63-B27B-1CEB9E705500}"/>
          </ac:spMkLst>
        </pc:spChg>
        <pc:spChg chg="del">
          <ac:chgData name="Charles E Stubbs" userId="3c075a46-58f1-431d-bcda-181e3021a75e" providerId="ADAL" clId="{80AFBF2A-E6F3-4D59-AD2F-12EDF372165C}" dt="2022-01-24T17:44:10.139" v="1" actId="478"/>
          <ac:spMkLst>
            <pc:docMk/>
            <pc:sldMk cId="2545380465" sldId="372"/>
            <ac:spMk id="7" creationId="{634960F2-65DD-4351-A950-07A076D56756}"/>
          </ac:spMkLst>
        </pc:spChg>
        <pc:spChg chg="del">
          <ac:chgData name="Charles E Stubbs" userId="3c075a46-58f1-431d-bcda-181e3021a75e" providerId="ADAL" clId="{80AFBF2A-E6F3-4D59-AD2F-12EDF372165C}" dt="2022-01-24T17:44:10.139" v="1" actId="478"/>
          <ac:spMkLst>
            <pc:docMk/>
            <pc:sldMk cId="2545380465" sldId="372"/>
            <ac:spMk id="8" creationId="{ADB292C5-A77A-48CE-8782-0ED0068EDCDA}"/>
          </ac:spMkLst>
        </pc:spChg>
        <pc:spChg chg="del">
          <ac:chgData name="Charles E Stubbs" userId="3c075a46-58f1-431d-bcda-181e3021a75e" providerId="ADAL" clId="{80AFBF2A-E6F3-4D59-AD2F-12EDF372165C}" dt="2022-01-24T17:44:10.139" v="1" actId="478"/>
          <ac:spMkLst>
            <pc:docMk/>
            <pc:sldMk cId="2545380465" sldId="372"/>
            <ac:spMk id="9" creationId="{BF8655E2-F18A-4FDC-871F-C194AE315814}"/>
          </ac:spMkLst>
        </pc:spChg>
        <pc:spChg chg="del">
          <ac:chgData name="Charles E Stubbs" userId="3c075a46-58f1-431d-bcda-181e3021a75e" providerId="ADAL" clId="{80AFBF2A-E6F3-4D59-AD2F-12EDF372165C}" dt="2022-01-24T17:44:10.139" v="1" actId="478"/>
          <ac:spMkLst>
            <pc:docMk/>
            <pc:sldMk cId="2545380465" sldId="372"/>
            <ac:spMk id="10" creationId="{89D0FF61-D9B4-474F-A9FF-1FF4A1BE016C}"/>
          </ac:spMkLst>
        </pc:spChg>
        <pc:spChg chg="del">
          <ac:chgData name="Charles E Stubbs" userId="3c075a46-58f1-431d-bcda-181e3021a75e" providerId="ADAL" clId="{80AFBF2A-E6F3-4D59-AD2F-12EDF372165C}" dt="2022-01-24T17:44:10.139" v="1" actId="478"/>
          <ac:spMkLst>
            <pc:docMk/>
            <pc:sldMk cId="2545380465" sldId="372"/>
            <ac:spMk id="11" creationId="{F69D28D5-7FC0-42C7-9A4C-C186C5EF2575}"/>
          </ac:spMkLst>
        </pc:spChg>
        <pc:spChg chg="add mod">
          <ac:chgData name="Charles E Stubbs" userId="3c075a46-58f1-431d-bcda-181e3021a75e" providerId="ADAL" clId="{80AFBF2A-E6F3-4D59-AD2F-12EDF372165C}" dt="2022-01-25T04:13:58.784" v="1968" actId="1076"/>
          <ac:spMkLst>
            <pc:docMk/>
            <pc:sldMk cId="2545380465" sldId="372"/>
            <ac:spMk id="14" creationId="{B6AA3F59-5AAC-438F-AEA5-DA010E73269E}"/>
          </ac:spMkLst>
        </pc:spChg>
      </pc:sldChg>
      <pc:sldChg chg="modSp mod">
        <pc:chgData name="Charles E Stubbs" userId="3c075a46-58f1-431d-bcda-181e3021a75e" providerId="ADAL" clId="{80AFBF2A-E6F3-4D59-AD2F-12EDF372165C}" dt="2022-01-24T22:30:17.330" v="154" actId="6549"/>
        <pc:sldMkLst>
          <pc:docMk/>
          <pc:sldMk cId="3649104356" sldId="373"/>
        </pc:sldMkLst>
        <pc:spChg chg="mod">
          <ac:chgData name="Charles E Stubbs" userId="3c075a46-58f1-431d-bcda-181e3021a75e" providerId="ADAL" clId="{80AFBF2A-E6F3-4D59-AD2F-12EDF372165C}" dt="2022-01-24T22:30:17.330" v="154" actId="6549"/>
          <ac:spMkLst>
            <pc:docMk/>
            <pc:sldMk cId="3649104356" sldId="373"/>
            <ac:spMk id="6" creationId="{EF137706-5B26-4E3F-8F21-487E698EF58C}"/>
          </ac:spMkLst>
        </pc:spChg>
      </pc:sldChg>
      <pc:sldChg chg="add mod modShow">
        <pc:chgData name="Charles E Stubbs" userId="3c075a46-58f1-431d-bcda-181e3021a75e" providerId="ADAL" clId="{80AFBF2A-E6F3-4D59-AD2F-12EDF372165C}" dt="2022-01-24T22:19:20.371" v="79" actId="729"/>
        <pc:sldMkLst>
          <pc:docMk/>
          <pc:sldMk cId="3679902989" sldId="374"/>
        </pc:sldMkLst>
      </pc:sldChg>
      <pc:sldChg chg="add mod modShow">
        <pc:chgData name="Charles E Stubbs" userId="3c075a46-58f1-431d-bcda-181e3021a75e" providerId="ADAL" clId="{80AFBF2A-E6F3-4D59-AD2F-12EDF372165C}" dt="2022-01-24T22:19:20.371" v="79" actId="729"/>
        <pc:sldMkLst>
          <pc:docMk/>
          <pc:sldMk cId="2578038727" sldId="375"/>
        </pc:sldMkLst>
      </pc:sldChg>
      <pc:sldChg chg="add mod modShow">
        <pc:chgData name="Charles E Stubbs" userId="3c075a46-58f1-431d-bcda-181e3021a75e" providerId="ADAL" clId="{80AFBF2A-E6F3-4D59-AD2F-12EDF372165C}" dt="2022-01-24T22:19:20.371" v="79" actId="729"/>
        <pc:sldMkLst>
          <pc:docMk/>
          <pc:sldMk cId="2302957075" sldId="376"/>
        </pc:sldMkLst>
      </pc:sldChg>
      <pc:sldChg chg="add mod modShow">
        <pc:chgData name="Charles E Stubbs" userId="3c075a46-58f1-431d-bcda-181e3021a75e" providerId="ADAL" clId="{80AFBF2A-E6F3-4D59-AD2F-12EDF372165C}" dt="2022-01-24T22:19:20.371" v="79" actId="729"/>
        <pc:sldMkLst>
          <pc:docMk/>
          <pc:sldMk cId="3670677146" sldId="377"/>
        </pc:sldMkLst>
      </pc:sldChg>
      <pc:sldChg chg="add mod modShow">
        <pc:chgData name="Charles E Stubbs" userId="3c075a46-58f1-431d-bcda-181e3021a75e" providerId="ADAL" clId="{80AFBF2A-E6F3-4D59-AD2F-12EDF372165C}" dt="2022-01-24T22:19:20.371" v="79" actId="729"/>
        <pc:sldMkLst>
          <pc:docMk/>
          <pc:sldMk cId="2272056727" sldId="378"/>
        </pc:sldMkLst>
      </pc:sldChg>
      <pc:sldChg chg="add mod modShow">
        <pc:chgData name="Charles E Stubbs" userId="3c075a46-58f1-431d-bcda-181e3021a75e" providerId="ADAL" clId="{80AFBF2A-E6F3-4D59-AD2F-12EDF372165C}" dt="2022-01-24T22:19:20.371" v="79" actId="729"/>
        <pc:sldMkLst>
          <pc:docMk/>
          <pc:sldMk cId="179444961" sldId="379"/>
        </pc:sldMkLst>
      </pc:sldChg>
      <pc:sldChg chg="add mod modShow">
        <pc:chgData name="Charles E Stubbs" userId="3c075a46-58f1-431d-bcda-181e3021a75e" providerId="ADAL" clId="{80AFBF2A-E6F3-4D59-AD2F-12EDF372165C}" dt="2022-01-24T22:19:20.371" v="79" actId="729"/>
        <pc:sldMkLst>
          <pc:docMk/>
          <pc:sldMk cId="1621730324" sldId="380"/>
        </pc:sldMkLst>
      </pc:sldChg>
      <pc:sldChg chg="add mod modShow">
        <pc:chgData name="Charles E Stubbs" userId="3c075a46-58f1-431d-bcda-181e3021a75e" providerId="ADAL" clId="{80AFBF2A-E6F3-4D59-AD2F-12EDF372165C}" dt="2022-01-24T22:19:20.371" v="79" actId="729"/>
        <pc:sldMkLst>
          <pc:docMk/>
          <pc:sldMk cId="1882916512" sldId="381"/>
        </pc:sldMkLst>
      </pc:sldChg>
      <pc:sldChg chg="add mod modShow">
        <pc:chgData name="Charles E Stubbs" userId="3c075a46-58f1-431d-bcda-181e3021a75e" providerId="ADAL" clId="{80AFBF2A-E6F3-4D59-AD2F-12EDF372165C}" dt="2022-01-24T22:19:20.371" v="79" actId="729"/>
        <pc:sldMkLst>
          <pc:docMk/>
          <pc:sldMk cId="2746117517" sldId="382"/>
        </pc:sldMkLst>
      </pc:sldChg>
      <pc:sldChg chg="add mod modShow">
        <pc:chgData name="Charles E Stubbs" userId="3c075a46-58f1-431d-bcda-181e3021a75e" providerId="ADAL" clId="{80AFBF2A-E6F3-4D59-AD2F-12EDF372165C}" dt="2022-01-24T22:19:20.371" v="79" actId="729"/>
        <pc:sldMkLst>
          <pc:docMk/>
          <pc:sldMk cId="819699734" sldId="383"/>
        </pc:sldMkLst>
      </pc:sldChg>
      <pc:sldChg chg="add mod modShow">
        <pc:chgData name="Charles E Stubbs" userId="3c075a46-58f1-431d-bcda-181e3021a75e" providerId="ADAL" clId="{80AFBF2A-E6F3-4D59-AD2F-12EDF372165C}" dt="2022-01-24T22:19:20.371" v="79" actId="729"/>
        <pc:sldMkLst>
          <pc:docMk/>
          <pc:sldMk cId="4268650753" sldId="384"/>
        </pc:sldMkLst>
      </pc:sldChg>
      <pc:sldChg chg="add mod modShow">
        <pc:chgData name="Charles E Stubbs" userId="3c075a46-58f1-431d-bcda-181e3021a75e" providerId="ADAL" clId="{80AFBF2A-E6F3-4D59-AD2F-12EDF372165C}" dt="2022-01-24T22:19:20.371" v="79" actId="729"/>
        <pc:sldMkLst>
          <pc:docMk/>
          <pc:sldMk cId="1933424712" sldId="385"/>
        </pc:sldMkLst>
      </pc:sldChg>
      <pc:sldChg chg="add mod modShow">
        <pc:chgData name="Charles E Stubbs" userId="3c075a46-58f1-431d-bcda-181e3021a75e" providerId="ADAL" clId="{80AFBF2A-E6F3-4D59-AD2F-12EDF372165C}" dt="2022-01-24T22:19:20.371" v="79" actId="729"/>
        <pc:sldMkLst>
          <pc:docMk/>
          <pc:sldMk cId="3210525602" sldId="386"/>
        </pc:sldMkLst>
      </pc:sldChg>
      <pc:sldChg chg="add mod modShow">
        <pc:chgData name="Charles E Stubbs" userId="3c075a46-58f1-431d-bcda-181e3021a75e" providerId="ADAL" clId="{80AFBF2A-E6F3-4D59-AD2F-12EDF372165C}" dt="2022-01-24T22:19:20.371" v="79" actId="729"/>
        <pc:sldMkLst>
          <pc:docMk/>
          <pc:sldMk cId="1242386326" sldId="387"/>
        </pc:sldMkLst>
      </pc:sldChg>
      <pc:sldChg chg="add mod modShow">
        <pc:chgData name="Charles E Stubbs" userId="3c075a46-58f1-431d-bcda-181e3021a75e" providerId="ADAL" clId="{80AFBF2A-E6F3-4D59-AD2F-12EDF372165C}" dt="2022-01-24T22:19:20.371" v="79" actId="729"/>
        <pc:sldMkLst>
          <pc:docMk/>
          <pc:sldMk cId="1268547920" sldId="388"/>
        </pc:sldMkLst>
      </pc:sldChg>
      <pc:sldChg chg="add mod modShow">
        <pc:chgData name="Charles E Stubbs" userId="3c075a46-58f1-431d-bcda-181e3021a75e" providerId="ADAL" clId="{80AFBF2A-E6F3-4D59-AD2F-12EDF372165C}" dt="2022-01-24T22:19:20.371" v="79" actId="729"/>
        <pc:sldMkLst>
          <pc:docMk/>
          <pc:sldMk cId="972279931" sldId="389"/>
        </pc:sldMkLst>
      </pc:sldChg>
      <pc:sldChg chg="add mod modShow">
        <pc:chgData name="Charles E Stubbs" userId="3c075a46-58f1-431d-bcda-181e3021a75e" providerId="ADAL" clId="{80AFBF2A-E6F3-4D59-AD2F-12EDF372165C}" dt="2022-01-24T22:19:20.371" v="79" actId="729"/>
        <pc:sldMkLst>
          <pc:docMk/>
          <pc:sldMk cId="1504535553" sldId="390"/>
        </pc:sldMkLst>
      </pc:sldChg>
      <pc:sldChg chg="modSp add mod modShow">
        <pc:chgData name="Charles E Stubbs" userId="3c075a46-58f1-431d-bcda-181e3021a75e" providerId="ADAL" clId="{80AFBF2A-E6F3-4D59-AD2F-12EDF372165C}" dt="2022-01-25T03:42:36.768" v="1852" actId="1076"/>
        <pc:sldMkLst>
          <pc:docMk/>
          <pc:sldMk cId="4208199723" sldId="391"/>
        </pc:sldMkLst>
        <pc:spChg chg="mod">
          <ac:chgData name="Charles E Stubbs" userId="3c075a46-58f1-431d-bcda-181e3021a75e" providerId="ADAL" clId="{80AFBF2A-E6F3-4D59-AD2F-12EDF372165C}" dt="2022-01-25T03:42:36.768" v="1852" actId="1076"/>
          <ac:spMkLst>
            <pc:docMk/>
            <pc:sldMk cId="4208199723" sldId="391"/>
            <ac:spMk id="24" creationId="{53D15B0F-08D9-4B4F-84D7-0886123DFFE4}"/>
          </ac:spMkLst>
        </pc:spChg>
      </pc:sldChg>
      <pc:sldChg chg="addSp delSp modSp add mod delAnim">
        <pc:chgData name="Charles E Stubbs" userId="3c075a46-58f1-431d-bcda-181e3021a75e" providerId="ADAL" clId="{80AFBF2A-E6F3-4D59-AD2F-12EDF372165C}" dt="2022-01-25T05:03:22.948" v="2752" actId="14100"/>
        <pc:sldMkLst>
          <pc:docMk/>
          <pc:sldMk cId="3983952401" sldId="392"/>
        </pc:sldMkLst>
        <pc:spChg chg="add mod">
          <ac:chgData name="Charles E Stubbs" userId="3c075a46-58f1-431d-bcda-181e3021a75e" providerId="ADAL" clId="{80AFBF2A-E6F3-4D59-AD2F-12EDF372165C}" dt="2022-01-25T05:03:22.948" v="2752" actId="14100"/>
          <ac:spMkLst>
            <pc:docMk/>
            <pc:sldMk cId="3983952401" sldId="392"/>
            <ac:spMk id="3" creationId="{EDECA8C4-2DD7-4116-9C05-33D06CF9E3EA}"/>
          </ac:spMkLst>
        </pc:spChg>
        <pc:spChg chg="mod">
          <ac:chgData name="Charles E Stubbs" userId="3c075a46-58f1-431d-bcda-181e3021a75e" providerId="ADAL" clId="{80AFBF2A-E6F3-4D59-AD2F-12EDF372165C}" dt="2022-01-24T22:32:56.973" v="158"/>
          <ac:spMkLst>
            <pc:docMk/>
            <pc:sldMk cId="3983952401" sldId="392"/>
            <ac:spMk id="33" creationId="{D5A0D4CA-6080-47B6-9CE3-BB642980A5DA}"/>
          </ac:spMkLst>
        </pc:spChg>
        <pc:spChg chg="mod">
          <ac:chgData name="Charles E Stubbs" userId="3c075a46-58f1-431d-bcda-181e3021a75e" providerId="ADAL" clId="{80AFBF2A-E6F3-4D59-AD2F-12EDF372165C}" dt="2022-01-24T22:32:56.973" v="158"/>
          <ac:spMkLst>
            <pc:docMk/>
            <pc:sldMk cId="3983952401" sldId="392"/>
            <ac:spMk id="35" creationId="{C459164B-F894-4A9F-81DB-5172300F9BFE}"/>
          </ac:spMkLst>
        </pc:spChg>
        <pc:spChg chg="mod">
          <ac:chgData name="Charles E Stubbs" userId="3c075a46-58f1-431d-bcda-181e3021a75e" providerId="ADAL" clId="{80AFBF2A-E6F3-4D59-AD2F-12EDF372165C}" dt="2022-01-24T22:32:56.973" v="158"/>
          <ac:spMkLst>
            <pc:docMk/>
            <pc:sldMk cId="3983952401" sldId="392"/>
            <ac:spMk id="38" creationId="{1E68D021-2E76-45B1-80B8-81CC72B84B95}"/>
          </ac:spMkLst>
        </pc:spChg>
        <pc:spChg chg="add mod">
          <ac:chgData name="Charles E Stubbs" userId="3c075a46-58f1-431d-bcda-181e3021a75e" providerId="ADAL" clId="{80AFBF2A-E6F3-4D59-AD2F-12EDF372165C}" dt="2022-01-24T22:35:25.893" v="191" actId="1076"/>
          <ac:spMkLst>
            <pc:docMk/>
            <pc:sldMk cId="3983952401" sldId="392"/>
            <ac:spMk id="57" creationId="{9857648E-C25C-4C46-8C52-464A3531E695}"/>
          </ac:spMkLst>
        </pc:spChg>
        <pc:spChg chg="add mod">
          <ac:chgData name="Charles E Stubbs" userId="3c075a46-58f1-431d-bcda-181e3021a75e" providerId="ADAL" clId="{80AFBF2A-E6F3-4D59-AD2F-12EDF372165C}" dt="2022-01-24T22:35:25.893" v="191" actId="1076"/>
          <ac:spMkLst>
            <pc:docMk/>
            <pc:sldMk cId="3983952401" sldId="392"/>
            <ac:spMk id="63" creationId="{5BDE1359-A6FF-4456-AA20-73BF758D68F0}"/>
          </ac:spMkLst>
        </pc:spChg>
        <pc:spChg chg="del">
          <ac:chgData name="Charles E Stubbs" userId="3c075a46-58f1-431d-bcda-181e3021a75e" providerId="ADAL" clId="{80AFBF2A-E6F3-4D59-AD2F-12EDF372165C}" dt="2022-01-24T22:32:59.804" v="159" actId="478"/>
          <ac:spMkLst>
            <pc:docMk/>
            <pc:sldMk cId="3983952401" sldId="392"/>
            <ac:spMk id="335" creationId="{00000000-0000-0000-0000-000000000000}"/>
          </ac:spMkLst>
        </pc:spChg>
        <pc:spChg chg="del">
          <ac:chgData name="Charles E Stubbs" userId="3c075a46-58f1-431d-bcda-181e3021a75e" providerId="ADAL" clId="{80AFBF2A-E6F3-4D59-AD2F-12EDF372165C}" dt="2022-01-24T22:33:02.314" v="160" actId="478"/>
          <ac:spMkLst>
            <pc:docMk/>
            <pc:sldMk cId="3983952401" sldId="392"/>
            <ac:spMk id="336" creationId="{00000000-0000-0000-0000-000000000000}"/>
          </ac:spMkLst>
        </pc:spChg>
        <pc:spChg chg="mod">
          <ac:chgData name="Charles E Stubbs" userId="3c075a46-58f1-431d-bcda-181e3021a75e" providerId="ADAL" clId="{80AFBF2A-E6F3-4D59-AD2F-12EDF372165C}" dt="2022-01-24T22:33:16.367" v="176" actId="14100"/>
          <ac:spMkLst>
            <pc:docMk/>
            <pc:sldMk cId="3983952401" sldId="392"/>
            <ac:spMk id="337" creationId="{00000000-0000-0000-0000-000000000000}"/>
          </ac:spMkLst>
        </pc:spChg>
        <pc:spChg chg="mod">
          <ac:chgData name="Charles E Stubbs" userId="3c075a46-58f1-431d-bcda-181e3021a75e" providerId="ADAL" clId="{80AFBF2A-E6F3-4D59-AD2F-12EDF372165C}" dt="2022-01-24T22:33:10.006" v="175" actId="20577"/>
          <ac:spMkLst>
            <pc:docMk/>
            <pc:sldMk cId="3983952401" sldId="392"/>
            <ac:spMk id="338" creationId="{00000000-0000-0000-0000-000000000000}"/>
          </ac:spMkLst>
        </pc:spChg>
        <pc:grpChg chg="add mod">
          <ac:chgData name="Charles E Stubbs" userId="3c075a46-58f1-431d-bcda-181e3021a75e" providerId="ADAL" clId="{80AFBF2A-E6F3-4D59-AD2F-12EDF372165C}" dt="2022-01-24T22:35:25.893" v="191" actId="1076"/>
          <ac:grpSpMkLst>
            <pc:docMk/>
            <pc:sldMk cId="3983952401" sldId="392"/>
            <ac:grpSpMk id="32" creationId="{8F5F0E11-47B6-4668-BA18-EF0947C3E506}"/>
          </ac:grpSpMkLst>
        </pc:grpChg>
        <pc:grpChg chg="del">
          <ac:chgData name="Charles E Stubbs" userId="3c075a46-58f1-431d-bcda-181e3021a75e" providerId="ADAL" clId="{80AFBF2A-E6F3-4D59-AD2F-12EDF372165C}" dt="2022-01-24T22:32:54.607" v="156" actId="478"/>
          <ac:grpSpMkLst>
            <pc:docMk/>
            <pc:sldMk cId="3983952401" sldId="392"/>
            <ac:grpSpMk id="34" creationId="{ABED8159-4291-4F5B-B218-03CAE11255A7}"/>
          </ac:grpSpMkLst>
        </pc:grpChg>
        <pc:picChg chg="del">
          <ac:chgData name="Charles E Stubbs" userId="3c075a46-58f1-431d-bcda-181e3021a75e" providerId="ADAL" clId="{80AFBF2A-E6F3-4D59-AD2F-12EDF372165C}" dt="2022-01-24T22:32:54.607" v="156" actId="478"/>
          <ac:picMkLst>
            <pc:docMk/>
            <pc:sldMk cId="3983952401" sldId="392"/>
            <ac:picMk id="36" creationId="{1C1F8D2F-7F8D-48EB-903B-C14E6D76BA82}"/>
          </ac:picMkLst>
        </pc:picChg>
        <pc:picChg chg="del">
          <ac:chgData name="Charles E Stubbs" userId="3c075a46-58f1-431d-bcda-181e3021a75e" providerId="ADAL" clId="{80AFBF2A-E6F3-4D59-AD2F-12EDF372165C}" dt="2022-01-24T22:32:56.405" v="157" actId="478"/>
          <ac:picMkLst>
            <pc:docMk/>
            <pc:sldMk cId="3983952401" sldId="392"/>
            <ac:picMk id="343" creationId="{00000000-0000-0000-0000-000000000000}"/>
          </ac:picMkLst>
        </pc:picChg>
        <pc:cxnChg chg="mod">
          <ac:chgData name="Charles E Stubbs" userId="3c075a46-58f1-431d-bcda-181e3021a75e" providerId="ADAL" clId="{80AFBF2A-E6F3-4D59-AD2F-12EDF372165C}" dt="2022-01-24T22:32:54.607" v="156" actId="478"/>
          <ac:cxnSpMkLst>
            <pc:docMk/>
            <pc:sldMk cId="3983952401" sldId="392"/>
            <ac:cxnSpMk id="15" creationId="{5E930BE8-66DD-41F6-B2A0-E55D63CC8A2B}"/>
          </ac:cxnSpMkLst>
        </pc:cxnChg>
        <pc:cxnChg chg="mod">
          <ac:chgData name="Charles E Stubbs" userId="3c075a46-58f1-431d-bcda-181e3021a75e" providerId="ADAL" clId="{80AFBF2A-E6F3-4D59-AD2F-12EDF372165C}" dt="2022-01-24T22:32:54.607" v="156" actId="478"/>
          <ac:cxnSpMkLst>
            <pc:docMk/>
            <pc:sldMk cId="3983952401" sldId="392"/>
            <ac:cxnSpMk id="18" creationId="{D2719DBC-4F06-44BB-AC89-ADE141F35420}"/>
          </ac:cxnSpMkLst>
        </pc:cxnChg>
        <pc:cxnChg chg="mod">
          <ac:chgData name="Charles E Stubbs" userId="3c075a46-58f1-431d-bcda-181e3021a75e" providerId="ADAL" clId="{80AFBF2A-E6F3-4D59-AD2F-12EDF372165C}" dt="2022-01-24T22:32:54.607" v="156" actId="478"/>
          <ac:cxnSpMkLst>
            <pc:docMk/>
            <pc:sldMk cId="3983952401" sldId="392"/>
            <ac:cxnSpMk id="19" creationId="{D2B8EC08-A0F1-4D81-A3D9-C4304E547EE7}"/>
          </ac:cxnSpMkLst>
        </pc:cxnChg>
        <pc:cxnChg chg="mod">
          <ac:chgData name="Charles E Stubbs" userId="3c075a46-58f1-431d-bcda-181e3021a75e" providerId="ADAL" clId="{80AFBF2A-E6F3-4D59-AD2F-12EDF372165C}" dt="2022-01-24T22:32:54.607" v="156" actId="478"/>
          <ac:cxnSpMkLst>
            <pc:docMk/>
            <pc:sldMk cId="3983952401" sldId="392"/>
            <ac:cxnSpMk id="20" creationId="{8930E133-A1DE-41DC-82F9-D2D87EC016C9}"/>
          </ac:cxnSpMkLst>
        </pc:cxnChg>
        <pc:cxnChg chg="mod">
          <ac:chgData name="Charles E Stubbs" userId="3c075a46-58f1-431d-bcda-181e3021a75e" providerId="ADAL" clId="{80AFBF2A-E6F3-4D59-AD2F-12EDF372165C}" dt="2022-01-24T22:32:54.607" v="156" actId="478"/>
          <ac:cxnSpMkLst>
            <pc:docMk/>
            <pc:sldMk cId="3983952401" sldId="392"/>
            <ac:cxnSpMk id="29" creationId="{02181B9E-6BA3-4E68-9CF3-39A5AA698E65}"/>
          </ac:cxnSpMkLst>
        </pc:cxnChg>
        <pc:cxnChg chg="mod">
          <ac:chgData name="Charles E Stubbs" userId="3c075a46-58f1-431d-bcda-181e3021a75e" providerId="ADAL" clId="{80AFBF2A-E6F3-4D59-AD2F-12EDF372165C}" dt="2022-01-24T22:32:56.973" v="158"/>
          <ac:cxnSpMkLst>
            <pc:docMk/>
            <pc:sldMk cId="3983952401" sldId="392"/>
            <ac:cxnSpMk id="39" creationId="{1BA8A2E5-3246-4322-A34C-C99AA5A9F96A}"/>
          </ac:cxnSpMkLst>
        </pc:cxnChg>
        <pc:cxnChg chg="mod">
          <ac:chgData name="Charles E Stubbs" userId="3c075a46-58f1-431d-bcda-181e3021a75e" providerId="ADAL" clId="{80AFBF2A-E6F3-4D59-AD2F-12EDF372165C}" dt="2022-01-24T22:32:56.973" v="158"/>
          <ac:cxnSpMkLst>
            <pc:docMk/>
            <pc:sldMk cId="3983952401" sldId="392"/>
            <ac:cxnSpMk id="40" creationId="{1BF6AA97-4CB7-4C28-8BB0-CF367B48D3F2}"/>
          </ac:cxnSpMkLst>
        </pc:cxnChg>
        <pc:cxnChg chg="mod">
          <ac:chgData name="Charles E Stubbs" userId="3c075a46-58f1-431d-bcda-181e3021a75e" providerId="ADAL" clId="{80AFBF2A-E6F3-4D59-AD2F-12EDF372165C}" dt="2022-01-24T22:32:56.973" v="158"/>
          <ac:cxnSpMkLst>
            <pc:docMk/>
            <pc:sldMk cId="3983952401" sldId="392"/>
            <ac:cxnSpMk id="41" creationId="{703B6512-4E49-4B48-905C-609780ED75B5}"/>
          </ac:cxnSpMkLst>
        </pc:cxnChg>
        <pc:cxnChg chg="mod">
          <ac:chgData name="Charles E Stubbs" userId="3c075a46-58f1-431d-bcda-181e3021a75e" providerId="ADAL" clId="{80AFBF2A-E6F3-4D59-AD2F-12EDF372165C}" dt="2022-01-24T22:32:56.973" v="158"/>
          <ac:cxnSpMkLst>
            <pc:docMk/>
            <pc:sldMk cId="3983952401" sldId="392"/>
            <ac:cxnSpMk id="42" creationId="{1FD70AD9-1CD6-4158-B8AE-AE92E5D761BA}"/>
          </ac:cxnSpMkLst>
        </pc:cxnChg>
        <pc:cxnChg chg="mod">
          <ac:chgData name="Charles E Stubbs" userId="3c075a46-58f1-431d-bcda-181e3021a75e" providerId="ADAL" clId="{80AFBF2A-E6F3-4D59-AD2F-12EDF372165C}" dt="2022-01-24T22:32:56.973" v="158"/>
          <ac:cxnSpMkLst>
            <pc:docMk/>
            <pc:sldMk cId="3983952401" sldId="392"/>
            <ac:cxnSpMk id="43" creationId="{632DC31B-EA75-4670-B41A-70AC2400C493}"/>
          </ac:cxnSpMkLst>
        </pc:cxnChg>
        <pc:cxnChg chg="mod">
          <ac:chgData name="Charles E Stubbs" userId="3c075a46-58f1-431d-bcda-181e3021a75e" providerId="ADAL" clId="{80AFBF2A-E6F3-4D59-AD2F-12EDF372165C}" dt="2022-01-24T22:32:56.973" v="158"/>
          <ac:cxnSpMkLst>
            <pc:docMk/>
            <pc:sldMk cId="3983952401" sldId="392"/>
            <ac:cxnSpMk id="44" creationId="{84F63B5F-219C-40C4-9D30-9593A0B93496}"/>
          </ac:cxnSpMkLst>
        </pc:cxnChg>
        <pc:cxnChg chg="mod">
          <ac:chgData name="Charles E Stubbs" userId="3c075a46-58f1-431d-bcda-181e3021a75e" providerId="ADAL" clId="{80AFBF2A-E6F3-4D59-AD2F-12EDF372165C}" dt="2022-01-24T22:32:56.973" v="158"/>
          <ac:cxnSpMkLst>
            <pc:docMk/>
            <pc:sldMk cId="3983952401" sldId="392"/>
            <ac:cxnSpMk id="45" creationId="{26A81A11-D24B-4A30-B28D-7759837B520B}"/>
          </ac:cxnSpMkLst>
        </pc:cxnChg>
        <pc:cxnChg chg="mod">
          <ac:chgData name="Charles E Stubbs" userId="3c075a46-58f1-431d-bcda-181e3021a75e" providerId="ADAL" clId="{80AFBF2A-E6F3-4D59-AD2F-12EDF372165C}" dt="2022-01-24T22:32:56.973" v="158"/>
          <ac:cxnSpMkLst>
            <pc:docMk/>
            <pc:sldMk cId="3983952401" sldId="392"/>
            <ac:cxnSpMk id="46" creationId="{02C3E643-AB03-4638-A116-D110CCD19BE0}"/>
          </ac:cxnSpMkLst>
        </pc:cxnChg>
        <pc:cxnChg chg="mod">
          <ac:chgData name="Charles E Stubbs" userId="3c075a46-58f1-431d-bcda-181e3021a75e" providerId="ADAL" clId="{80AFBF2A-E6F3-4D59-AD2F-12EDF372165C}" dt="2022-01-24T22:32:56.973" v="158"/>
          <ac:cxnSpMkLst>
            <pc:docMk/>
            <pc:sldMk cId="3983952401" sldId="392"/>
            <ac:cxnSpMk id="47" creationId="{6F48BDDE-938F-4F38-8C5B-5FD53AA5EEA3}"/>
          </ac:cxnSpMkLst>
        </pc:cxnChg>
        <pc:cxnChg chg="mod">
          <ac:chgData name="Charles E Stubbs" userId="3c075a46-58f1-431d-bcda-181e3021a75e" providerId="ADAL" clId="{80AFBF2A-E6F3-4D59-AD2F-12EDF372165C}" dt="2022-01-24T22:32:56.973" v="158"/>
          <ac:cxnSpMkLst>
            <pc:docMk/>
            <pc:sldMk cId="3983952401" sldId="392"/>
            <ac:cxnSpMk id="48" creationId="{CBE453E7-232B-47A1-ADF5-61574ABFA055}"/>
          </ac:cxnSpMkLst>
        </pc:cxnChg>
        <pc:cxnChg chg="mod">
          <ac:chgData name="Charles E Stubbs" userId="3c075a46-58f1-431d-bcda-181e3021a75e" providerId="ADAL" clId="{80AFBF2A-E6F3-4D59-AD2F-12EDF372165C}" dt="2022-01-24T22:32:56.973" v="158"/>
          <ac:cxnSpMkLst>
            <pc:docMk/>
            <pc:sldMk cId="3983952401" sldId="392"/>
            <ac:cxnSpMk id="49" creationId="{44A5515E-E6D1-4E39-8A9E-DEC09CE10869}"/>
          </ac:cxnSpMkLst>
        </pc:cxnChg>
        <pc:cxnChg chg="mod">
          <ac:chgData name="Charles E Stubbs" userId="3c075a46-58f1-431d-bcda-181e3021a75e" providerId="ADAL" clId="{80AFBF2A-E6F3-4D59-AD2F-12EDF372165C}" dt="2022-01-24T22:32:56.973" v="158"/>
          <ac:cxnSpMkLst>
            <pc:docMk/>
            <pc:sldMk cId="3983952401" sldId="392"/>
            <ac:cxnSpMk id="50" creationId="{0D33F750-9CA1-4822-A407-65196922333B}"/>
          </ac:cxnSpMkLst>
        </pc:cxnChg>
        <pc:cxnChg chg="mod">
          <ac:chgData name="Charles E Stubbs" userId="3c075a46-58f1-431d-bcda-181e3021a75e" providerId="ADAL" clId="{80AFBF2A-E6F3-4D59-AD2F-12EDF372165C}" dt="2022-01-24T22:32:56.973" v="158"/>
          <ac:cxnSpMkLst>
            <pc:docMk/>
            <pc:sldMk cId="3983952401" sldId="392"/>
            <ac:cxnSpMk id="51" creationId="{8164BEFF-6ACA-4B68-AD6F-A9784CD95E9E}"/>
          </ac:cxnSpMkLst>
        </pc:cxnChg>
        <pc:cxnChg chg="mod">
          <ac:chgData name="Charles E Stubbs" userId="3c075a46-58f1-431d-bcda-181e3021a75e" providerId="ADAL" clId="{80AFBF2A-E6F3-4D59-AD2F-12EDF372165C}" dt="2022-01-24T22:32:56.973" v="158"/>
          <ac:cxnSpMkLst>
            <pc:docMk/>
            <pc:sldMk cId="3983952401" sldId="392"/>
            <ac:cxnSpMk id="52" creationId="{018282C0-C5FC-43F1-B4E5-B13E3AD8A25A}"/>
          </ac:cxnSpMkLst>
        </pc:cxnChg>
        <pc:cxnChg chg="mod">
          <ac:chgData name="Charles E Stubbs" userId="3c075a46-58f1-431d-bcda-181e3021a75e" providerId="ADAL" clId="{80AFBF2A-E6F3-4D59-AD2F-12EDF372165C}" dt="2022-01-24T22:32:56.973" v="158"/>
          <ac:cxnSpMkLst>
            <pc:docMk/>
            <pc:sldMk cId="3983952401" sldId="392"/>
            <ac:cxnSpMk id="53" creationId="{3D9D4B8B-C1DF-4890-B580-302E9FB028A9}"/>
          </ac:cxnSpMkLst>
        </pc:cxnChg>
        <pc:cxnChg chg="mod">
          <ac:chgData name="Charles E Stubbs" userId="3c075a46-58f1-431d-bcda-181e3021a75e" providerId="ADAL" clId="{80AFBF2A-E6F3-4D59-AD2F-12EDF372165C}" dt="2022-01-24T22:32:56.973" v="158"/>
          <ac:cxnSpMkLst>
            <pc:docMk/>
            <pc:sldMk cId="3983952401" sldId="392"/>
            <ac:cxnSpMk id="54" creationId="{7986E689-F2BC-4F5B-9716-7C96910A4642}"/>
          </ac:cxnSpMkLst>
        </pc:cxnChg>
        <pc:cxnChg chg="mod">
          <ac:chgData name="Charles E Stubbs" userId="3c075a46-58f1-431d-bcda-181e3021a75e" providerId="ADAL" clId="{80AFBF2A-E6F3-4D59-AD2F-12EDF372165C}" dt="2022-01-24T22:32:56.973" v="158"/>
          <ac:cxnSpMkLst>
            <pc:docMk/>
            <pc:sldMk cId="3983952401" sldId="392"/>
            <ac:cxnSpMk id="55" creationId="{449244A7-B8F3-4D77-804E-175983F42EDD}"/>
          </ac:cxnSpMkLst>
        </pc:cxnChg>
        <pc:cxnChg chg="add mod">
          <ac:chgData name="Charles E Stubbs" userId="3c075a46-58f1-431d-bcda-181e3021a75e" providerId="ADAL" clId="{80AFBF2A-E6F3-4D59-AD2F-12EDF372165C}" dt="2022-01-24T22:35:25.893" v="191" actId="1076"/>
          <ac:cxnSpMkLst>
            <pc:docMk/>
            <pc:sldMk cId="3983952401" sldId="392"/>
            <ac:cxnSpMk id="56" creationId="{73DDE606-974D-474D-B4AB-4C5E141194C8}"/>
          </ac:cxnSpMkLst>
        </pc:cxnChg>
        <pc:cxnChg chg="add mod">
          <ac:chgData name="Charles E Stubbs" userId="3c075a46-58f1-431d-bcda-181e3021a75e" providerId="ADAL" clId="{80AFBF2A-E6F3-4D59-AD2F-12EDF372165C}" dt="2022-01-24T22:35:25.893" v="191" actId="1076"/>
          <ac:cxnSpMkLst>
            <pc:docMk/>
            <pc:sldMk cId="3983952401" sldId="392"/>
            <ac:cxnSpMk id="58" creationId="{C0C6BC60-3FF9-4529-AB2B-C0A0ED454CBC}"/>
          </ac:cxnSpMkLst>
        </pc:cxnChg>
        <pc:cxnChg chg="add mod">
          <ac:chgData name="Charles E Stubbs" userId="3c075a46-58f1-431d-bcda-181e3021a75e" providerId="ADAL" clId="{80AFBF2A-E6F3-4D59-AD2F-12EDF372165C}" dt="2022-01-24T22:35:25.893" v="191" actId="1076"/>
          <ac:cxnSpMkLst>
            <pc:docMk/>
            <pc:sldMk cId="3983952401" sldId="392"/>
            <ac:cxnSpMk id="59" creationId="{4DAB02FE-2A07-43CC-8931-41F18C97F24F}"/>
          </ac:cxnSpMkLst>
        </pc:cxnChg>
        <pc:cxnChg chg="add mod">
          <ac:chgData name="Charles E Stubbs" userId="3c075a46-58f1-431d-bcda-181e3021a75e" providerId="ADAL" clId="{80AFBF2A-E6F3-4D59-AD2F-12EDF372165C}" dt="2022-01-24T22:35:25.893" v="191" actId="1076"/>
          <ac:cxnSpMkLst>
            <pc:docMk/>
            <pc:sldMk cId="3983952401" sldId="392"/>
            <ac:cxnSpMk id="60" creationId="{E26683DF-CEE9-4C2B-87FB-DA695EA52540}"/>
          </ac:cxnSpMkLst>
        </pc:cxnChg>
        <pc:cxnChg chg="add mod">
          <ac:chgData name="Charles E Stubbs" userId="3c075a46-58f1-431d-bcda-181e3021a75e" providerId="ADAL" clId="{80AFBF2A-E6F3-4D59-AD2F-12EDF372165C}" dt="2022-01-24T22:35:25.893" v="191" actId="1076"/>
          <ac:cxnSpMkLst>
            <pc:docMk/>
            <pc:sldMk cId="3983952401" sldId="392"/>
            <ac:cxnSpMk id="61" creationId="{52CA6D28-DF4E-4E78-95FB-1E3B9D442C42}"/>
          </ac:cxnSpMkLst>
        </pc:cxnChg>
        <pc:cxnChg chg="add mod">
          <ac:chgData name="Charles E Stubbs" userId="3c075a46-58f1-431d-bcda-181e3021a75e" providerId="ADAL" clId="{80AFBF2A-E6F3-4D59-AD2F-12EDF372165C}" dt="2022-01-24T22:35:25.893" v="191" actId="1076"/>
          <ac:cxnSpMkLst>
            <pc:docMk/>
            <pc:sldMk cId="3983952401" sldId="392"/>
            <ac:cxnSpMk id="62" creationId="{31860D13-41EB-4CE1-BA5D-B1634DE05BE0}"/>
          </ac:cxnSpMkLst>
        </pc:cxnChg>
      </pc:sldChg>
      <pc:sldChg chg="addSp modSp mod">
        <pc:chgData name="Charles E Stubbs" userId="3c075a46-58f1-431d-bcda-181e3021a75e" providerId="ADAL" clId="{80AFBF2A-E6F3-4D59-AD2F-12EDF372165C}" dt="2022-01-25T03:11:52.350" v="1303" actId="20577"/>
        <pc:sldMkLst>
          <pc:docMk/>
          <pc:sldMk cId="2671735514" sldId="393"/>
        </pc:sldMkLst>
        <pc:spChg chg="add mod">
          <ac:chgData name="Charles E Stubbs" userId="3c075a46-58f1-431d-bcda-181e3021a75e" providerId="ADAL" clId="{80AFBF2A-E6F3-4D59-AD2F-12EDF372165C}" dt="2022-01-25T03:11:52.350" v="1303" actId="20577"/>
          <ac:spMkLst>
            <pc:docMk/>
            <pc:sldMk cId="2671735514" sldId="393"/>
            <ac:spMk id="7" creationId="{C9B9A3E1-A5FA-4D3A-A055-64F3C4DA990E}"/>
          </ac:spMkLst>
        </pc:spChg>
        <pc:spChg chg="mod">
          <ac:chgData name="Charles E Stubbs" userId="3c075a46-58f1-431d-bcda-181e3021a75e" providerId="ADAL" clId="{80AFBF2A-E6F3-4D59-AD2F-12EDF372165C}" dt="2022-01-25T02:58:43.429" v="778" actId="14100"/>
          <ac:spMkLst>
            <pc:docMk/>
            <pc:sldMk cId="2671735514" sldId="393"/>
            <ac:spMk id="634" creationId="{00000000-0000-0000-0000-000000000000}"/>
          </ac:spMkLst>
        </pc:spChg>
        <pc:spChg chg="mod">
          <ac:chgData name="Charles E Stubbs" userId="3c075a46-58f1-431d-bcda-181e3021a75e" providerId="ADAL" clId="{80AFBF2A-E6F3-4D59-AD2F-12EDF372165C}" dt="2022-01-25T02:58:34.007" v="777" actId="20577"/>
          <ac:spMkLst>
            <pc:docMk/>
            <pc:sldMk cId="2671735514" sldId="393"/>
            <ac:spMk id="635" creationId="{00000000-0000-0000-0000-000000000000}"/>
          </ac:spMkLst>
        </pc:spChg>
        <pc:picChg chg="add mod">
          <ac:chgData name="Charles E Stubbs" userId="3c075a46-58f1-431d-bcda-181e3021a75e" providerId="ADAL" clId="{80AFBF2A-E6F3-4D59-AD2F-12EDF372165C}" dt="2022-01-25T02:56:00.225" v="756" actId="1076"/>
          <ac:picMkLst>
            <pc:docMk/>
            <pc:sldMk cId="2671735514" sldId="393"/>
            <ac:picMk id="3" creationId="{E5A7F636-7FB0-41FC-B66C-4BEEF7A5F4A5}"/>
          </ac:picMkLst>
        </pc:picChg>
        <pc:picChg chg="add mod">
          <ac:chgData name="Charles E Stubbs" userId="3c075a46-58f1-431d-bcda-181e3021a75e" providerId="ADAL" clId="{80AFBF2A-E6F3-4D59-AD2F-12EDF372165C}" dt="2022-01-25T02:56:50.826" v="763" actId="1076"/>
          <ac:picMkLst>
            <pc:docMk/>
            <pc:sldMk cId="2671735514" sldId="393"/>
            <ac:picMk id="5" creationId="{95A7A49E-7EC7-448B-9668-4DB9A20FF52B}"/>
          </ac:picMkLst>
        </pc:picChg>
      </pc:sldChg>
      <pc:sldChg chg="modSp mod">
        <pc:chgData name="Charles E Stubbs" userId="3c075a46-58f1-431d-bcda-181e3021a75e" providerId="ADAL" clId="{80AFBF2A-E6F3-4D59-AD2F-12EDF372165C}" dt="2022-01-25T03:39:06.658" v="1814" actId="1076"/>
        <pc:sldMkLst>
          <pc:docMk/>
          <pc:sldMk cId="2351019803" sldId="394"/>
        </pc:sldMkLst>
        <pc:grpChg chg="mod">
          <ac:chgData name="Charles E Stubbs" userId="3c075a46-58f1-431d-bcda-181e3021a75e" providerId="ADAL" clId="{80AFBF2A-E6F3-4D59-AD2F-12EDF372165C}" dt="2022-01-25T03:39:06.658" v="1814" actId="1076"/>
          <ac:grpSpMkLst>
            <pc:docMk/>
            <pc:sldMk cId="2351019803" sldId="394"/>
            <ac:grpSpMk id="88" creationId="{9E8F17F9-B26C-48FB-9094-4762700B3DA7}"/>
          </ac:grpSpMkLst>
        </pc:grpChg>
      </pc:sldChg>
      <pc:sldChg chg="addSp modSp mod">
        <pc:chgData name="Charles E Stubbs" userId="3c075a46-58f1-431d-bcda-181e3021a75e" providerId="ADAL" clId="{80AFBF2A-E6F3-4D59-AD2F-12EDF372165C}" dt="2022-01-25T07:28:34.986" v="4746" actId="208"/>
        <pc:sldMkLst>
          <pc:docMk/>
          <pc:sldMk cId="1422241433" sldId="396"/>
        </pc:sldMkLst>
        <pc:spChg chg="mod">
          <ac:chgData name="Charles E Stubbs" userId="3c075a46-58f1-431d-bcda-181e3021a75e" providerId="ADAL" clId="{80AFBF2A-E6F3-4D59-AD2F-12EDF372165C}" dt="2022-01-25T03:43:12.980" v="1861" actId="1076"/>
          <ac:spMkLst>
            <pc:docMk/>
            <pc:sldMk cId="1422241433" sldId="396"/>
            <ac:spMk id="7" creationId="{51B4822D-F0E3-4918-BDC3-09251E778DA5}"/>
          </ac:spMkLst>
        </pc:spChg>
        <pc:spChg chg="mod">
          <ac:chgData name="Charles E Stubbs" userId="3c075a46-58f1-431d-bcda-181e3021a75e" providerId="ADAL" clId="{80AFBF2A-E6F3-4D59-AD2F-12EDF372165C}" dt="2022-01-25T03:20:09.146" v="1535" actId="20577"/>
          <ac:spMkLst>
            <pc:docMk/>
            <pc:sldMk cId="1422241433" sldId="396"/>
            <ac:spMk id="8" creationId="{4BD7F895-E78C-4637-9AA4-57648903EF1B}"/>
          </ac:spMkLst>
        </pc:spChg>
        <pc:spChg chg="mod">
          <ac:chgData name="Charles E Stubbs" userId="3c075a46-58f1-431d-bcda-181e3021a75e" providerId="ADAL" clId="{80AFBF2A-E6F3-4D59-AD2F-12EDF372165C}" dt="2022-01-25T03:43:15.377" v="1862" actId="14100"/>
          <ac:spMkLst>
            <pc:docMk/>
            <pc:sldMk cId="1422241433" sldId="396"/>
            <ac:spMk id="9" creationId="{2366430C-69E4-49CB-9605-A60C33E4F76A}"/>
          </ac:spMkLst>
        </pc:spChg>
        <pc:spChg chg="add mod">
          <ac:chgData name="Charles E Stubbs" userId="3c075a46-58f1-431d-bcda-181e3021a75e" providerId="ADAL" clId="{80AFBF2A-E6F3-4D59-AD2F-12EDF372165C}" dt="2022-01-25T03:17:01.250" v="1306" actId="571"/>
          <ac:spMkLst>
            <pc:docMk/>
            <pc:sldMk cId="1422241433" sldId="396"/>
            <ac:spMk id="10" creationId="{3C07E9AB-C65C-4717-8A11-0E36F76CDC95}"/>
          </ac:spMkLst>
        </pc:spChg>
        <pc:spChg chg="mod">
          <ac:chgData name="Charles E Stubbs" userId="3c075a46-58f1-431d-bcda-181e3021a75e" providerId="ADAL" clId="{80AFBF2A-E6F3-4D59-AD2F-12EDF372165C}" dt="2022-01-25T07:28:34.986" v="4746" actId="208"/>
          <ac:spMkLst>
            <pc:docMk/>
            <pc:sldMk cId="1422241433" sldId="396"/>
            <ac:spMk id="27" creationId="{AB8FAE16-9B0B-401C-A996-B7408B08AEEB}"/>
          </ac:spMkLst>
        </pc:spChg>
        <pc:spChg chg="mod">
          <ac:chgData name="Charles E Stubbs" userId="3c075a46-58f1-431d-bcda-181e3021a75e" providerId="ADAL" clId="{80AFBF2A-E6F3-4D59-AD2F-12EDF372165C}" dt="2022-01-25T07:28:34.986" v="4746" actId="208"/>
          <ac:spMkLst>
            <pc:docMk/>
            <pc:sldMk cId="1422241433" sldId="396"/>
            <ac:spMk id="29" creationId="{C277E05F-2B3F-4040-9B92-0BA369CB3893}"/>
          </ac:spMkLst>
        </pc:spChg>
        <pc:spChg chg="mod">
          <ac:chgData name="Charles E Stubbs" userId="3c075a46-58f1-431d-bcda-181e3021a75e" providerId="ADAL" clId="{80AFBF2A-E6F3-4D59-AD2F-12EDF372165C}" dt="2022-01-25T03:43:06.056" v="1860" actId="14100"/>
          <ac:spMkLst>
            <pc:docMk/>
            <pc:sldMk cId="1422241433" sldId="396"/>
            <ac:spMk id="634" creationId="{00000000-0000-0000-0000-000000000000}"/>
          </ac:spMkLst>
        </pc:spChg>
        <pc:spChg chg="mod">
          <ac:chgData name="Charles E Stubbs" userId="3c075a46-58f1-431d-bcda-181e3021a75e" providerId="ADAL" clId="{80AFBF2A-E6F3-4D59-AD2F-12EDF372165C}" dt="2022-01-25T03:43:00.812" v="1859" actId="20577"/>
          <ac:spMkLst>
            <pc:docMk/>
            <pc:sldMk cId="1422241433" sldId="396"/>
            <ac:spMk id="635" creationId="{00000000-0000-0000-0000-000000000000}"/>
          </ac:spMkLst>
        </pc:spChg>
      </pc:sldChg>
      <pc:sldChg chg="modSp mod ord">
        <pc:chgData name="Charles E Stubbs" userId="3c075a46-58f1-431d-bcda-181e3021a75e" providerId="ADAL" clId="{80AFBF2A-E6F3-4D59-AD2F-12EDF372165C}" dt="2022-01-25T04:52:46.243" v="2749" actId="20577"/>
        <pc:sldMkLst>
          <pc:docMk/>
          <pc:sldMk cId="473045014" sldId="397"/>
        </pc:sldMkLst>
        <pc:spChg chg="mod">
          <ac:chgData name="Charles E Stubbs" userId="3c075a46-58f1-431d-bcda-181e3021a75e" providerId="ADAL" clId="{80AFBF2A-E6F3-4D59-AD2F-12EDF372165C}" dt="2022-01-25T03:36:08.669" v="1810" actId="6549"/>
          <ac:spMkLst>
            <pc:docMk/>
            <pc:sldMk cId="473045014" sldId="397"/>
            <ac:spMk id="8" creationId="{8CE74AF9-AB2B-401B-A8F7-B574DF14737A}"/>
          </ac:spMkLst>
        </pc:spChg>
        <pc:spChg chg="mod">
          <ac:chgData name="Charles E Stubbs" userId="3c075a46-58f1-431d-bcda-181e3021a75e" providerId="ADAL" clId="{80AFBF2A-E6F3-4D59-AD2F-12EDF372165C}" dt="2022-01-25T03:03:44.154" v="895" actId="20577"/>
          <ac:spMkLst>
            <pc:docMk/>
            <pc:sldMk cId="473045014" sldId="397"/>
            <ac:spMk id="11" creationId="{9344F197-4790-4AF0-B65A-B3137F274446}"/>
          </ac:spMkLst>
        </pc:spChg>
        <pc:spChg chg="mod">
          <ac:chgData name="Charles E Stubbs" userId="3c075a46-58f1-431d-bcda-181e3021a75e" providerId="ADAL" clId="{80AFBF2A-E6F3-4D59-AD2F-12EDF372165C}" dt="2022-01-25T04:52:46.243" v="2749" actId="20577"/>
          <ac:spMkLst>
            <pc:docMk/>
            <pc:sldMk cId="473045014" sldId="397"/>
            <ac:spMk id="12" creationId="{65EE286D-B324-4A53-9623-5EF222DE44F7}"/>
          </ac:spMkLst>
        </pc:spChg>
        <pc:spChg chg="mod">
          <ac:chgData name="Charles E Stubbs" userId="3c075a46-58f1-431d-bcda-181e3021a75e" providerId="ADAL" clId="{80AFBF2A-E6F3-4D59-AD2F-12EDF372165C}" dt="2022-01-25T03:02:50.160" v="875" actId="14100"/>
          <ac:spMkLst>
            <pc:docMk/>
            <pc:sldMk cId="473045014" sldId="397"/>
            <ac:spMk id="634" creationId="{00000000-0000-0000-0000-000000000000}"/>
          </ac:spMkLst>
        </pc:spChg>
        <pc:spChg chg="mod">
          <ac:chgData name="Charles E Stubbs" userId="3c075a46-58f1-431d-bcda-181e3021a75e" providerId="ADAL" clId="{80AFBF2A-E6F3-4D59-AD2F-12EDF372165C}" dt="2022-01-25T02:58:54.117" v="787" actId="20577"/>
          <ac:spMkLst>
            <pc:docMk/>
            <pc:sldMk cId="473045014" sldId="397"/>
            <ac:spMk id="635" creationId="{00000000-0000-0000-0000-000000000000}"/>
          </ac:spMkLst>
        </pc:spChg>
      </pc:sldChg>
      <pc:sldChg chg="del">
        <pc:chgData name="Charles E Stubbs" userId="3c075a46-58f1-431d-bcda-181e3021a75e" providerId="ADAL" clId="{80AFBF2A-E6F3-4D59-AD2F-12EDF372165C}" dt="2022-01-25T05:45:06.307" v="2786" actId="2696"/>
        <pc:sldMkLst>
          <pc:docMk/>
          <pc:sldMk cId="968512763" sldId="399"/>
        </pc:sldMkLst>
      </pc:sldChg>
      <pc:sldChg chg="addSp delSp modSp mod">
        <pc:chgData name="Charles E Stubbs" userId="3c075a46-58f1-431d-bcda-181e3021a75e" providerId="ADAL" clId="{80AFBF2A-E6F3-4D59-AD2F-12EDF372165C}" dt="2022-01-25T03:33:47.171" v="1713" actId="14100"/>
        <pc:sldMkLst>
          <pc:docMk/>
          <pc:sldMk cId="3949898736" sldId="400"/>
        </pc:sldMkLst>
        <pc:spChg chg="mod">
          <ac:chgData name="Charles E Stubbs" userId="3c075a46-58f1-431d-bcda-181e3021a75e" providerId="ADAL" clId="{80AFBF2A-E6F3-4D59-AD2F-12EDF372165C}" dt="2022-01-25T03:33:47.171" v="1713" actId="14100"/>
          <ac:spMkLst>
            <pc:docMk/>
            <pc:sldMk cId="3949898736" sldId="400"/>
            <ac:spMk id="634" creationId="{00000000-0000-0000-0000-000000000000}"/>
          </ac:spMkLst>
        </pc:spChg>
        <pc:spChg chg="mod">
          <ac:chgData name="Charles E Stubbs" userId="3c075a46-58f1-431d-bcda-181e3021a75e" providerId="ADAL" clId="{80AFBF2A-E6F3-4D59-AD2F-12EDF372165C}" dt="2022-01-25T03:33:41.685" v="1712" actId="20577"/>
          <ac:spMkLst>
            <pc:docMk/>
            <pc:sldMk cId="3949898736" sldId="400"/>
            <ac:spMk id="635" creationId="{00000000-0000-0000-0000-000000000000}"/>
          </ac:spMkLst>
        </pc:spChg>
        <pc:picChg chg="add del mod">
          <ac:chgData name="Charles E Stubbs" userId="3c075a46-58f1-431d-bcda-181e3021a75e" providerId="ADAL" clId="{80AFBF2A-E6F3-4D59-AD2F-12EDF372165C}" dt="2022-01-25T03:32:02.165" v="1684" actId="478"/>
          <ac:picMkLst>
            <pc:docMk/>
            <pc:sldMk cId="3949898736" sldId="400"/>
            <ac:picMk id="10" creationId="{8D65B595-1B60-41B0-B2A0-7DB6ADF5CCCE}"/>
          </ac:picMkLst>
        </pc:picChg>
        <pc:picChg chg="add mod">
          <ac:chgData name="Charles E Stubbs" userId="3c075a46-58f1-431d-bcda-181e3021a75e" providerId="ADAL" clId="{80AFBF2A-E6F3-4D59-AD2F-12EDF372165C}" dt="2022-01-25T03:33:16.124" v="1699" actId="1076"/>
          <ac:picMkLst>
            <pc:docMk/>
            <pc:sldMk cId="3949898736" sldId="400"/>
            <ac:picMk id="11" creationId="{22B46317-2C1E-4F19-B87C-904A8564000D}"/>
          </ac:picMkLst>
        </pc:picChg>
      </pc:sldChg>
      <pc:sldChg chg="addSp delSp modSp add mod delAnim modAnim">
        <pc:chgData name="Charles E Stubbs" userId="3c075a46-58f1-431d-bcda-181e3021a75e" providerId="ADAL" clId="{80AFBF2A-E6F3-4D59-AD2F-12EDF372165C}" dt="2022-01-25T07:27:08.513" v="4745"/>
        <pc:sldMkLst>
          <pc:docMk/>
          <pc:sldMk cId="1967170158" sldId="401"/>
        </pc:sldMkLst>
        <pc:spChg chg="mod">
          <ac:chgData name="Charles E Stubbs" userId="3c075a46-58f1-431d-bcda-181e3021a75e" providerId="ADAL" clId="{80AFBF2A-E6F3-4D59-AD2F-12EDF372165C}" dt="2022-01-25T07:23:25.108" v="4549" actId="1035"/>
          <ac:spMkLst>
            <pc:docMk/>
            <pc:sldMk cId="1967170158" sldId="401"/>
            <ac:spMk id="25" creationId="{3DC28C65-A00F-488D-A4D1-E62CBF061DED}"/>
          </ac:spMkLst>
        </pc:spChg>
        <pc:spChg chg="add mod">
          <ac:chgData name="Charles E Stubbs" userId="3c075a46-58f1-431d-bcda-181e3021a75e" providerId="ADAL" clId="{80AFBF2A-E6F3-4D59-AD2F-12EDF372165C}" dt="2022-01-25T07:26:16.268" v="4742" actId="20577"/>
          <ac:spMkLst>
            <pc:docMk/>
            <pc:sldMk cId="1967170158" sldId="401"/>
            <ac:spMk id="26" creationId="{8C208B10-A1FF-4EAB-AA48-0D6D8DCE729E}"/>
          </ac:spMkLst>
        </pc:spChg>
        <pc:spChg chg="mod">
          <ac:chgData name="Charles E Stubbs" userId="3c075a46-58f1-431d-bcda-181e3021a75e" providerId="ADAL" clId="{80AFBF2A-E6F3-4D59-AD2F-12EDF372165C}" dt="2022-01-25T07:17:24.669" v="4395" actId="20577"/>
          <ac:spMkLst>
            <pc:docMk/>
            <pc:sldMk cId="1967170158" sldId="401"/>
            <ac:spMk id="29" creationId="{066A8686-759B-4D5E-BAEC-0C50474A746F}"/>
          </ac:spMkLst>
        </pc:spChg>
        <pc:spChg chg="mod">
          <ac:chgData name="Charles E Stubbs" userId="3c075a46-58f1-431d-bcda-181e3021a75e" providerId="ADAL" clId="{80AFBF2A-E6F3-4D59-AD2F-12EDF372165C}" dt="2022-01-25T07:18:07.026" v="4469" actId="20577"/>
          <ac:spMkLst>
            <pc:docMk/>
            <pc:sldMk cId="1967170158" sldId="401"/>
            <ac:spMk id="30" creationId="{5D502754-1D17-46AE-B03A-35CA31E4F46F}"/>
          </ac:spMkLst>
        </pc:spChg>
        <pc:spChg chg="mod">
          <ac:chgData name="Charles E Stubbs" userId="3c075a46-58f1-431d-bcda-181e3021a75e" providerId="ADAL" clId="{80AFBF2A-E6F3-4D59-AD2F-12EDF372165C}" dt="2022-01-25T03:45:09.096" v="1895" actId="14100"/>
          <ac:spMkLst>
            <pc:docMk/>
            <pc:sldMk cId="1967170158" sldId="401"/>
            <ac:spMk id="634" creationId="{00000000-0000-0000-0000-000000000000}"/>
          </ac:spMkLst>
        </pc:spChg>
        <pc:spChg chg="mod">
          <ac:chgData name="Charles E Stubbs" userId="3c075a46-58f1-431d-bcda-181e3021a75e" providerId="ADAL" clId="{80AFBF2A-E6F3-4D59-AD2F-12EDF372165C}" dt="2022-01-25T03:45:03.044" v="1894" actId="6549"/>
          <ac:spMkLst>
            <pc:docMk/>
            <pc:sldMk cId="1967170158" sldId="401"/>
            <ac:spMk id="635" creationId="{00000000-0000-0000-0000-000000000000}"/>
          </ac:spMkLst>
        </pc:spChg>
        <pc:grpChg chg="add mod">
          <ac:chgData name="Charles E Stubbs" userId="3c075a46-58f1-431d-bcda-181e3021a75e" providerId="ADAL" clId="{80AFBF2A-E6F3-4D59-AD2F-12EDF372165C}" dt="2022-01-25T07:13:22.656" v="4169" actId="1076"/>
          <ac:grpSpMkLst>
            <pc:docMk/>
            <pc:sldMk cId="1967170158" sldId="401"/>
            <ac:grpSpMk id="26" creationId="{0000A9A7-23D5-4864-A4DC-DEEB74F32BD6}"/>
          </ac:grpSpMkLst>
        </pc:grpChg>
        <pc:picChg chg="del mod">
          <ac:chgData name="Charles E Stubbs" userId="3c075a46-58f1-431d-bcda-181e3021a75e" providerId="ADAL" clId="{80AFBF2A-E6F3-4D59-AD2F-12EDF372165C}" dt="2022-01-25T05:38:50.385" v="2759" actId="478"/>
          <ac:picMkLst>
            <pc:docMk/>
            <pc:sldMk cId="1967170158" sldId="401"/>
            <ac:picMk id="3" creationId="{E5A7F636-7FB0-41FC-B66C-4BEEF7A5F4A5}"/>
          </ac:picMkLst>
        </pc:picChg>
        <pc:picChg chg="add del mod">
          <ac:chgData name="Charles E Stubbs" userId="3c075a46-58f1-431d-bcda-181e3021a75e" providerId="ADAL" clId="{80AFBF2A-E6F3-4D59-AD2F-12EDF372165C}" dt="2022-01-25T06:09:37.606" v="2853" actId="478"/>
          <ac:picMkLst>
            <pc:docMk/>
            <pc:sldMk cId="1967170158" sldId="401"/>
            <ac:picMk id="4" creationId="{2A96630B-4EBD-425C-8CAC-34E6B51297AE}"/>
          </ac:picMkLst>
        </pc:picChg>
        <pc:picChg chg="del">
          <ac:chgData name="Charles E Stubbs" userId="3c075a46-58f1-431d-bcda-181e3021a75e" providerId="ADAL" clId="{80AFBF2A-E6F3-4D59-AD2F-12EDF372165C}" dt="2022-01-25T05:38:12.449" v="2755" actId="478"/>
          <ac:picMkLst>
            <pc:docMk/>
            <pc:sldMk cId="1967170158" sldId="401"/>
            <ac:picMk id="5" creationId="{95A7A49E-7EC7-448B-9668-4DB9A20FF52B}"/>
          </ac:picMkLst>
        </pc:picChg>
        <pc:picChg chg="add del mod">
          <ac:chgData name="Charles E Stubbs" userId="3c075a46-58f1-431d-bcda-181e3021a75e" providerId="ADAL" clId="{80AFBF2A-E6F3-4D59-AD2F-12EDF372165C}" dt="2022-01-25T06:06:39.872" v="2840" actId="478"/>
          <ac:picMkLst>
            <pc:docMk/>
            <pc:sldMk cId="1967170158" sldId="401"/>
            <ac:picMk id="9" creationId="{794ACDBC-7131-4D54-8CF1-7AB9B5D609C8}"/>
          </ac:picMkLst>
        </pc:picChg>
        <pc:picChg chg="add del mod">
          <ac:chgData name="Charles E Stubbs" userId="3c075a46-58f1-431d-bcda-181e3021a75e" providerId="ADAL" clId="{80AFBF2A-E6F3-4D59-AD2F-12EDF372165C}" dt="2022-01-25T06:01:21.574" v="2816" actId="478"/>
          <ac:picMkLst>
            <pc:docMk/>
            <pc:sldMk cId="1967170158" sldId="401"/>
            <ac:picMk id="11" creationId="{9B5A2FC5-2FF3-4A85-A7A2-D3814175EF91}"/>
          </ac:picMkLst>
        </pc:picChg>
        <pc:picChg chg="add mod">
          <ac:chgData name="Charles E Stubbs" userId="3c075a46-58f1-431d-bcda-181e3021a75e" providerId="ADAL" clId="{80AFBF2A-E6F3-4D59-AD2F-12EDF372165C}" dt="2022-01-25T07:24:22.243" v="4558" actId="1076"/>
          <ac:picMkLst>
            <pc:docMk/>
            <pc:sldMk cId="1967170158" sldId="401"/>
            <ac:picMk id="13" creationId="{8DD945FD-BE24-4A3B-87DD-61B85EE49EBD}"/>
          </ac:picMkLst>
        </pc:picChg>
        <pc:picChg chg="add mod">
          <ac:chgData name="Charles E Stubbs" userId="3c075a46-58f1-431d-bcda-181e3021a75e" providerId="ADAL" clId="{80AFBF2A-E6F3-4D59-AD2F-12EDF372165C}" dt="2022-01-25T06:10:16.709" v="2858"/>
          <ac:picMkLst>
            <pc:docMk/>
            <pc:sldMk cId="1967170158" sldId="401"/>
            <ac:picMk id="15" creationId="{8AEB6C80-7029-4B28-AB41-A34B5F6644BE}"/>
          </ac:picMkLst>
        </pc:picChg>
        <pc:picChg chg="add del mod modCrop">
          <ac:chgData name="Charles E Stubbs" userId="3c075a46-58f1-431d-bcda-181e3021a75e" providerId="ADAL" clId="{80AFBF2A-E6F3-4D59-AD2F-12EDF372165C}" dt="2022-01-25T06:03:11.778" v="2839" actId="478"/>
          <ac:picMkLst>
            <pc:docMk/>
            <pc:sldMk cId="1967170158" sldId="401"/>
            <ac:picMk id="16" creationId="{D17FE53D-E37F-4DF0-8452-F1F928286B97}"/>
          </ac:picMkLst>
        </pc:picChg>
        <pc:picChg chg="add mod">
          <ac:chgData name="Charles E Stubbs" userId="3c075a46-58f1-431d-bcda-181e3021a75e" providerId="ADAL" clId="{80AFBF2A-E6F3-4D59-AD2F-12EDF372165C}" dt="2022-01-25T06:01:50.945" v="2821" actId="571"/>
          <ac:picMkLst>
            <pc:docMk/>
            <pc:sldMk cId="1967170158" sldId="401"/>
            <ac:picMk id="17" creationId="{050B7E9E-912C-4736-90DD-9AD799BF9534}"/>
          </ac:picMkLst>
        </pc:picChg>
        <pc:picChg chg="add del mod">
          <ac:chgData name="Charles E Stubbs" userId="3c075a46-58f1-431d-bcda-181e3021a75e" providerId="ADAL" clId="{80AFBF2A-E6F3-4D59-AD2F-12EDF372165C}" dt="2022-01-25T06:09:51.874" v="2855" actId="688"/>
          <ac:picMkLst>
            <pc:docMk/>
            <pc:sldMk cId="1967170158" sldId="401"/>
            <ac:picMk id="19" creationId="{76D0887F-DD8C-4935-A8FA-7F263A1F8D4C}"/>
          </ac:picMkLst>
        </pc:picChg>
        <pc:picChg chg="add mod">
          <ac:chgData name="Charles E Stubbs" userId="3c075a46-58f1-431d-bcda-181e3021a75e" providerId="ADAL" clId="{80AFBF2A-E6F3-4D59-AD2F-12EDF372165C}" dt="2022-01-25T07:23:25.108" v="4549" actId="1035"/>
          <ac:picMkLst>
            <pc:docMk/>
            <pc:sldMk cId="1967170158" sldId="401"/>
            <ac:picMk id="22" creationId="{C8FB15DB-6987-4A3B-B810-AAD23BFCFE4E}"/>
          </ac:picMkLst>
        </pc:picChg>
        <pc:picChg chg="mod">
          <ac:chgData name="Charles E Stubbs" userId="3c075a46-58f1-431d-bcda-181e3021a75e" providerId="ADAL" clId="{80AFBF2A-E6F3-4D59-AD2F-12EDF372165C}" dt="2022-01-25T07:13:20.815" v="4167" actId="14100"/>
          <ac:picMkLst>
            <pc:docMk/>
            <pc:sldMk cId="1967170158" sldId="401"/>
            <ac:picMk id="27" creationId="{A53D72D1-6444-4065-BEFF-9C9FE11E429F}"/>
          </ac:picMkLst>
        </pc:picChg>
        <pc:cxnChg chg="mod">
          <ac:chgData name="Charles E Stubbs" userId="3c075a46-58f1-431d-bcda-181e3021a75e" providerId="ADAL" clId="{80AFBF2A-E6F3-4D59-AD2F-12EDF372165C}" dt="2022-01-25T07:23:30.953" v="4550" actId="14100"/>
          <ac:cxnSpMkLst>
            <pc:docMk/>
            <pc:sldMk cId="1967170158" sldId="401"/>
            <ac:cxnSpMk id="3" creationId="{8FA18495-4C9D-41BF-B81F-C2F747960A16}"/>
          </ac:cxnSpMkLst>
        </pc:cxnChg>
        <pc:cxnChg chg="add mod ord">
          <ac:chgData name="Charles E Stubbs" userId="3c075a46-58f1-431d-bcda-181e3021a75e" providerId="ADAL" clId="{80AFBF2A-E6F3-4D59-AD2F-12EDF372165C}" dt="2022-01-25T07:24:58.603" v="4639" actId="1076"/>
          <ac:cxnSpMkLst>
            <pc:docMk/>
            <pc:sldMk cId="1967170158" sldId="401"/>
            <ac:cxnSpMk id="9" creationId="{4C01ECA0-8EB7-4DCD-B0AC-75DFBBCAF79B}"/>
          </ac:cxnSpMkLst>
        </pc:cxnChg>
        <pc:cxnChg chg="mod">
          <ac:chgData name="Charles E Stubbs" userId="3c075a46-58f1-431d-bcda-181e3021a75e" providerId="ADAL" clId="{80AFBF2A-E6F3-4D59-AD2F-12EDF372165C}" dt="2022-01-25T07:13:09.800" v="4163"/>
          <ac:cxnSpMkLst>
            <pc:docMk/>
            <pc:sldMk cId="1967170158" sldId="401"/>
            <ac:cxnSpMk id="28" creationId="{E50A5CA5-7DC7-4316-BC66-D1F3F4B77689}"/>
          </ac:cxnSpMkLst>
        </pc:cxnChg>
      </pc:sldChg>
      <pc:sldChg chg="new del">
        <pc:chgData name="Charles E Stubbs" userId="3c075a46-58f1-431d-bcda-181e3021a75e" providerId="ADAL" clId="{80AFBF2A-E6F3-4D59-AD2F-12EDF372165C}" dt="2022-01-25T03:44:08.371" v="1864" actId="680"/>
        <pc:sldMkLst>
          <pc:docMk/>
          <pc:sldMk cId="3802208226" sldId="401"/>
        </pc:sldMkLst>
      </pc:sldChg>
      <pc:sldChg chg="addSp delSp modSp add mod addAnim delAnim modAnim">
        <pc:chgData name="Charles E Stubbs" userId="3c075a46-58f1-431d-bcda-181e3021a75e" providerId="ADAL" clId="{80AFBF2A-E6F3-4D59-AD2F-12EDF372165C}" dt="2022-01-25T07:07:50.058" v="4044" actId="20577"/>
        <pc:sldMkLst>
          <pc:docMk/>
          <pc:sldMk cId="1636665460" sldId="402"/>
        </pc:sldMkLst>
        <pc:spChg chg="add mod">
          <ac:chgData name="Charles E Stubbs" userId="3c075a46-58f1-431d-bcda-181e3021a75e" providerId="ADAL" clId="{80AFBF2A-E6F3-4D59-AD2F-12EDF372165C}" dt="2022-01-25T06:48:25.121" v="3783" actId="1076"/>
          <ac:spMkLst>
            <pc:docMk/>
            <pc:sldMk cId="1636665460" sldId="402"/>
            <ac:spMk id="2" creationId="{2AEE0DE3-2F09-4C93-B7B4-C8B292D2A367}"/>
          </ac:spMkLst>
        </pc:spChg>
        <pc:spChg chg="add mod">
          <ac:chgData name="Charles E Stubbs" userId="3c075a46-58f1-431d-bcda-181e3021a75e" providerId="ADAL" clId="{80AFBF2A-E6F3-4D59-AD2F-12EDF372165C}" dt="2022-01-25T06:12:14.573" v="2871" actId="1076"/>
          <ac:spMkLst>
            <pc:docMk/>
            <pc:sldMk cId="1636665460" sldId="402"/>
            <ac:spMk id="4" creationId="{C4A5AEC9-959E-43FC-B2A5-D476553DD641}"/>
          </ac:spMkLst>
        </pc:spChg>
        <pc:spChg chg="del">
          <ac:chgData name="Charles E Stubbs" userId="3c075a46-58f1-431d-bcda-181e3021a75e" providerId="ADAL" clId="{80AFBF2A-E6F3-4D59-AD2F-12EDF372165C}" dt="2022-01-25T03:54:26.040" v="1914" actId="478"/>
          <ac:spMkLst>
            <pc:docMk/>
            <pc:sldMk cId="1636665460" sldId="402"/>
            <ac:spMk id="7" creationId="{C9B9A3E1-A5FA-4D3A-A055-64F3C4DA990E}"/>
          </ac:spMkLst>
        </pc:spChg>
        <pc:spChg chg="add mod">
          <ac:chgData name="Charles E Stubbs" userId="3c075a46-58f1-431d-bcda-181e3021a75e" providerId="ADAL" clId="{80AFBF2A-E6F3-4D59-AD2F-12EDF372165C}" dt="2022-01-25T06:11:56.648" v="2860" actId="571"/>
          <ac:spMkLst>
            <pc:docMk/>
            <pc:sldMk cId="1636665460" sldId="402"/>
            <ac:spMk id="11" creationId="{0976F14D-87E0-4541-8043-B4F19A2023D4}"/>
          </ac:spMkLst>
        </pc:spChg>
        <pc:spChg chg="add mod">
          <ac:chgData name="Charles E Stubbs" userId="3c075a46-58f1-431d-bcda-181e3021a75e" providerId="ADAL" clId="{80AFBF2A-E6F3-4D59-AD2F-12EDF372165C}" dt="2022-01-25T06:52:30.823" v="3907" actId="1038"/>
          <ac:spMkLst>
            <pc:docMk/>
            <pc:sldMk cId="1636665460" sldId="402"/>
            <ac:spMk id="12" creationId="{5C6AB210-2B6C-4DB2-A938-B09E86272D06}"/>
          </ac:spMkLst>
        </pc:spChg>
        <pc:spChg chg="add mod">
          <ac:chgData name="Charles E Stubbs" userId="3c075a46-58f1-431d-bcda-181e3021a75e" providerId="ADAL" clId="{80AFBF2A-E6F3-4D59-AD2F-12EDF372165C}" dt="2022-01-25T06:12:26.867" v="2877" actId="1076"/>
          <ac:spMkLst>
            <pc:docMk/>
            <pc:sldMk cId="1636665460" sldId="402"/>
            <ac:spMk id="14" creationId="{338E0A67-6AF5-4F74-8919-22D44B8B5B51}"/>
          </ac:spMkLst>
        </pc:spChg>
        <pc:spChg chg="add mod">
          <ac:chgData name="Charles E Stubbs" userId="3c075a46-58f1-431d-bcda-181e3021a75e" providerId="ADAL" clId="{80AFBF2A-E6F3-4D59-AD2F-12EDF372165C}" dt="2022-01-25T06:52:30.823" v="3907" actId="1038"/>
          <ac:spMkLst>
            <pc:docMk/>
            <pc:sldMk cId="1636665460" sldId="402"/>
            <ac:spMk id="15" creationId="{97172D58-BF98-4117-B652-828D94A95F8A}"/>
          </ac:spMkLst>
        </pc:spChg>
        <pc:spChg chg="add del mod">
          <ac:chgData name="Charles E Stubbs" userId="3c075a46-58f1-431d-bcda-181e3021a75e" providerId="ADAL" clId="{80AFBF2A-E6F3-4D59-AD2F-12EDF372165C}" dt="2022-01-25T06:15:06.503" v="2905"/>
          <ac:spMkLst>
            <pc:docMk/>
            <pc:sldMk cId="1636665460" sldId="402"/>
            <ac:spMk id="18" creationId="{8ED5BC92-D57D-46F5-BC2E-5C8565DCEBCF}"/>
          </ac:spMkLst>
        </pc:spChg>
        <pc:spChg chg="add mod">
          <ac:chgData name="Charles E Stubbs" userId="3c075a46-58f1-431d-bcda-181e3021a75e" providerId="ADAL" clId="{80AFBF2A-E6F3-4D59-AD2F-12EDF372165C}" dt="2022-01-25T06:56:24.931" v="3995" actId="1076"/>
          <ac:spMkLst>
            <pc:docMk/>
            <pc:sldMk cId="1636665460" sldId="402"/>
            <ac:spMk id="19" creationId="{7094D8F1-A999-4237-B8F4-01A0AB2AD685}"/>
          </ac:spMkLst>
        </pc:spChg>
        <pc:spChg chg="add mod">
          <ac:chgData name="Charles E Stubbs" userId="3c075a46-58f1-431d-bcda-181e3021a75e" providerId="ADAL" clId="{80AFBF2A-E6F3-4D59-AD2F-12EDF372165C}" dt="2022-01-25T06:52:46.755" v="3908" actId="14100"/>
          <ac:spMkLst>
            <pc:docMk/>
            <pc:sldMk cId="1636665460" sldId="402"/>
            <ac:spMk id="22" creationId="{824C3590-5660-4524-9544-82726839D179}"/>
          </ac:spMkLst>
        </pc:spChg>
        <pc:spChg chg="add del mod">
          <ac:chgData name="Charles E Stubbs" userId="3c075a46-58f1-431d-bcda-181e3021a75e" providerId="ADAL" clId="{80AFBF2A-E6F3-4D59-AD2F-12EDF372165C}" dt="2022-01-25T07:01:27.807" v="4015" actId="478"/>
          <ac:spMkLst>
            <pc:docMk/>
            <pc:sldMk cId="1636665460" sldId="402"/>
            <ac:spMk id="24" creationId="{FD488E50-BB0A-43F9-964F-CF5618348E57}"/>
          </ac:spMkLst>
        </pc:spChg>
        <pc:spChg chg="add mod">
          <ac:chgData name="Charles E Stubbs" userId="3c075a46-58f1-431d-bcda-181e3021a75e" providerId="ADAL" clId="{80AFBF2A-E6F3-4D59-AD2F-12EDF372165C}" dt="2022-01-25T06:59:30.094" v="4012" actId="20577"/>
          <ac:spMkLst>
            <pc:docMk/>
            <pc:sldMk cId="1636665460" sldId="402"/>
            <ac:spMk id="39" creationId="{B58DEDD1-A68F-4C1D-81D5-4C88D36B6882}"/>
          </ac:spMkLst>
        </pc:spChg>
        <pc:spChg chg="add del mod topLvl">
          <ac:chgData name="Charles E Stubbs" userId="3c075a46-58f1-431d-bcda-181e3021a75e" providerId="ADAL" clId="{80AFBF2A-E6F3-4D59-AD2F-12EDF372165C}" dt="2022-01-25T06:59:04.044" v="3998" actId="478"/>
          <ac:spMkLst>
            <pc:docMk/>
            <pc:sldMk cId="1636665460" sldId="402"/>
            <ac:spMk id="41" creationId="{10A8EFDA-4D42-406F-A89B-0D98012C1A2A}"/>
          </ac:spMkLst>
        </pc:spChg>
        <pc:spChg chg="add del mod">
          <ac:chgData name="Charles E Stubbs" userId="3c075a46-58f1-431d-bcda-181e3021a75e" providerId="ADAL" clId="{80AFBF2A-E6F3-4D59-AD2F-12EDF372165C}" dt="2022-01-25T07:04:24.783" v="4021" actId="478"/>
          <ac:spMkLst>
            <pc:docMk/>
            <pc:sldMk cId="1636665460" sldId="402"/>
            <ac:spMk id="43" creationId="{DF4A6549-2200-46E6-8268-783D7E5774B3}"/>
          </ac:spMkLst>
        </pc:spChg>
        <pc:spChg chg="add mod">
          <ac:chgData name="Charles E Stubbs" userId="3c075a46-58f1-431d-bcda-181e3021a75e" providerId="ADAL" clId="{80AFBF2A-E6F3-4D59-AD2F-12EDF372165C}" dt="2022-01-25T06:56:20.411" v="3994" actId="1036"/>
          <ac:spMkLst>
            <pc:docMk/>
            <pc:sldMk cId="1636665460" sldId="402"/>
            <ac:spMk id="45" creationId="{D2FBFC8E-6CEF-4BB1-9730-CE1260AA8CA2}"/>
          </ac:spMkLst>
        </pc:spChg>
        <pc:spChg chg="add mod">
          <ac:chgData name="Charles E Stubbs" userId="3c075a46-58f1-431d-bcda-181e3021a75e" providerId="ADAL" clId="{80AFBF2A-E6F3-4D59-AD2F-12EDF372165C}" dt="2022-01-25T06:47:08.302" v="3780" actId="1037"/>
          <ac:spMkLst>
            <pc:docMk/>
            <pc:sldMk cId="1636665460" sldId="402"/>
            <ac:spMk id="47" creationId="{C646736E-9AAA-4AC9-85BB-99762E7FF8DA}"/>
          </ac:spMkLst>
        </pc:spChg>
        <pc:spChg chg="add del mod">
          <ac:chgData name="Charles E Stubbs" userId="3c075a46-58f1-431d-bcda-181e3021a75e" providerId="ADAL" clId="{80AFBF2A-E6F3-4D59-AD2F-12EDF372165C}" dt="2022-01-25T06:36:03.553" v="3417"/>
          <ac:spMkLst>
            <pc:docMk/>
            <pc:sldMk cId="1636665460" sldId="402"/>
            <ac:spMk id="49" creationId="{6D25AA69-5F11-48F4-A9BB-6BBFFAA83F17}"/>
          </ac:spMkLst>
        </pc:spChg>
        <pc:spChg chg="add mod">
          <ac:chgData name="Charles E Stubbs" userId="3c075a46-58f1-431d-bcda-181e3021a75e" providerId="ADAL" clId="{80AFBF2A-E6F3-4D59-AD2F-12EDF372165C}" dt="2022-01-25T07:07:50.058" v="4044" actId="20577"/>
          <ac:spMkLst>
            <pc:docMk/>
            <pc:sldMk cId="1636665460" sldId="402"/>
            <ac:spMk id="50" creationId="{30EDE764-B6DC-4BE9-8C3B-27EBF4BE0294}"/>
          </ac:spMkLst>
        </pc:spChg>
        <pc:spChg chg="add mod">
          <ac:chgData name="Charles E Stubbs" userId="3c075a46-58f1-431d-bcda-181e3021a75e" providerId="ADAL" clId="{80AFBF2A-E6F3-4D59-AD2F-12EDF372165C}" dt="2022-01-25T07:07:45.071" v="4042" actId="20577"/>
          <ac:spMkLst>
            <pc:docMk/>
            <pc:sldMk cId="1636665460" sldId="402"/>
            <ac:spMk id="52" creationId="{0ECE6B03-EF2E-4A3A-AFF8-60404DD33D7E}"/>
          </ac:spMkLst>
        </pc:spChg>
        <pc:spChg chg="add mod">
          <ac:chgData name="Charles E Stubbs" userId="3c075a46-58f1-431d-bcda-181e3021a75e" providerId="ADAL" clId="{80AFBF2A-E6F3-4D59-AD2F-12EDF372165C}" dt="2022-01-25T06:52:09.777" v="3888" actId="14100"/>
          <ac:spMkLst>
            <pc:docMk/>
            <pc:sldMk cId="1636665460" sldId="402"/>
            <ac:spMk id="54" creationId="{25E99276-5DBA-493F-BA36-8E1D91B0151F}"/>
          </ac:spMkLst>
        </pc:spChg>
        <pc:spChg chg="add mod">
          <ac:chgData name="Charles E Stubbs" userId="3c075a46-58f1-431d-bcda-181e3021a75e" providerId="ADAL" clId="{80AFBF2A-E6F3-4D59-AD2F-12EDF372165C}" dt="2022-01-25T07:05:02.493" v="4034" actId="1037"/>
          <ac:spMkLst>
            <pc:docMk/>
            <pc:sldMk cId="1636665460" sldId="402"/>
            <ac:spMk id="55" creationId="{DF0BA642-5121-4177-AA80-8739D6EA580F}"/>
          </ac:spMkLst>
        </pc:spChg>
        <pc:spChg chg="add del mod">
          <ac:chgData name="Charles E Stubbs" userId="3c075a46-58f1-431d-bcda-181e3021a75e" providerId="ADAL" clId="{80AFBF2A-E6F3-4D59-AD2F-12EDF372165C}" dt="2022-01-25T06:42:44.661" v="3626" actId="478"/>
          <ac:spMkLst>
            <pc:docMk/>
            <pc:sldMk cId="1636665460" sldId="402"/>
            <ac:spMk id="56" creationId="{C9DFB120-CE4D-4F35-9989-7DAF1897C9D2}"/>
          </ac:spMkLst>
        </pc:spChg>
        <pc:spChg chg="add mod">
          <ac:chgData name="Charles E Stubbs" userId="3c075a46-58f1-431d-bcda-181e3021a75e" providerId="ADAL" clId="{80AFBF2A-E6F3-4D59-AD2F-12EDF372165C}" dt="2022-01-25T07:04:24.279" v="4020" actId="1036"/>
          <ac:spMkLst>
            <pc:docMk/>
            <pc:sldMk cId="1636665460" sldId="402"/>
            <ac:spMk id="58" creationId="{4882AE50-8BEE-41FC-8D1F-6683432F8BED}"/>
          </ac:spMkLst>
        </pc:spChg>
        <pc:spChg chg="add mod">
          <ac:chgData name="Charles E Stubbs" userId="3c075a46-58f1-431d-bcda-181e3021a75e" providerId="ADAL" clId="{80AFBF2A-E6F3-4D59-AD2F-12EDF372165C}" dt="2022-01-25T06:51:47.941" v="3884" actId="14100"/>
          <ac:spMkLst>
            <pc:docMk/>
            <pc:sldMk cId="1636665460" sldId="402"/>
            <ac:spMk id="60" creationId="{A0AC291C-423B-4C9B-81AF-084476813953}"/>
          </ac:spMkLst>
        </pc:spChg>
        <pc:spChg chg="add del mod">
          <ac:chgData name="Charles E Stubbs" userId="3c075a46-58f1-431d-bcda-181e3021a75e" providerId="ADAL" clId="{80AFBF2A-E6F3-4D59-AD2F-12EDF372165C}" dt="2022-01-25T06:45:10.165" v="3686"/>
          <ac:spMkLst>
            <pc:docMk/>
            <pc:sldMk cId="1636665460" sldId="402"/>
            <ac:spMk id="68" creationId="{C37AE2E9-8FF6-4CBC-93FE-7BBB4EA5DD84}"/>
          </ac:spMkLst>
        </pc:spChg>
        <pc:spChg chg="add mod">
          <ac:chgData name="Charles E Stubbs" userId="3c075a46-58f1-431d-bcda-181e3021a75e" providerId="ADAL" clId="{80AFBF2A-E6F3-4D59-AD2F-12EDF372165C}" dt="2022-01-25T07:07:42.465" v="4041" actId="20577"/>
          <ac:spMkLst>
            <pc:docMk/>
            <pc:sldMk cId="1636665460" sldId="402"/>
            <ac:spMk id="72" creationId="{81D03F47-DA6F-4870-96D8-EAFB4D3D8FC8}"/>
          </ac:spMkLst>
        </pc:spChg>
        <pc:spChg chg="add del mod">
          <ac:chgData name="Charles E Stubbs" userId="3c075a46-58f1-431d-bcda-181e3021a75e" providerId="ADAL" clId="{80AFBF2A-E6F3-4D59-AD2F-12EDF372165C}" dt="2022-01-25T06:53:26.281" v="3914" actId="478"/>
          <ac:spMkLst>
            <pc:docMk/>
            <pc:sldMk cId="1636665460" sldId="402"/>
            <ac:spMk id="81" creationId="{380E5EE4-EDA5-4C68-80D0-F046B225CE63}"/>
          </ac:spMkLst>
        </pc:spChg>
        <pc:spChg chg="mod">
          <ac:chgData name="Charles E Stubbs" userId="3c075a46-58f1-431d-bcda-181e3021a75e" providerId="ADAL" clId="{80AFBF2A-E6F3-4D59-AD2F-12EDF372165C}" dt="2022-01-25T03:45:42.196" v="1906" actId="14100"/>
          <ac:spMkLst>
            <pc:docMk/>
            <pc:sldMk cId="1636665460" sldId="402"/>
            <ac:spMk id="634" creationId="{00000000-0000-0000-0000-000000000000}"/>
          </ac:spMkLst>
        </pc:spChg>
        <pc:spChg chg="mod">
          <ac:chgData name="Charles E Stubbs" userId="3c075a46-58f1-431d-bcda-181e3021a75e" providerId="ADAL" clId="{80AFBF2A-E6F3-4D59-AD2F-12EDF372165C}" dt="2022-01-25T03:45:33.680" v="1905" actId="20577"/>
          <ac:spMkLst>
            <pc:docMk/>
            <pc:sldMk cId="1636665460" sldId="402"/>
            <ac:spMk id="635" creationId="{00000000-0000-0000-0000-000000000000}"/>
          </ac:spMkLst>
        </pc:spChg>
        <pc:grpChg chg="add del">
          <ac:chgData name="Charles E Stubbs" userId="3c075a46-58f1-431d-bcda-181e3021a75e" providerId="ADAL" clId="{80AFBF2A-E6F3-4D59-AD2F-12EDF372165C}" dt="2022-01-25T07:04:24.783" v="4021" actId="478"/>
          <ac:grpSpMkLst>
            <pc:docMk/>
            <pc:sldMk cId="1636665460" sldId="402"/>
            <ac:grpSpMk id="63" creationId="{00E55F7E-4C80-4E4E-9EE2-7F5942454C4C}"/>
          </ac:grpSpMkLst>
        </pc:grpChg>
        <pc:picChg chg="del">
          <ac:chgData name="Charles E Stubbs" userId="3c075a46-58f1-431d-bcda-181e3021a75e" providerId="ADAL" clId="{80AFBF2A-E6F3-4D59-AD2F-12EDF372165C}" dt="2022-01-25T03:54:23.922" v="1912" actId="478"/>
          <ac:picMkLst>
            <pc:docMk/>
            <pc:sldMk cId="1636665460" sldId="402"/>
            <ac:picMk id="3" creationId="{E5A7F636-7FB0-41FC-B66C-4BEEF7A5F4A5}"/>
          </ac:picMkLst>
        </pc:picChg>
        <pc:picChg chg="del">
          <ac:chgData name="Charles E Stubbs" userId="3c075a46-58f1-431d-bcda-181e3021a75e" providerId="ADAL" clId="{80AFBF2A-E6F3-4D59-AD2F-12EDF372165C}" dt="2022-01-25T03:54:24.336" v="1913" actId="478"/>
          <ac:picMkLst>
            <pc:docMk/>
            <pc:sldMk cId="1636665460" sldId="402"/>
            <ac:picMk id="5" creationId="{95A7A49E-7EC7-448B-9668-4DB9A20FF52B}"/>
          </ac:picMkLst>
        </pc:picChg>
        <pc:cxnChg chg="add mod">
          <ac:chgData name="Charles E Stubbs" userId="3c075a46-58f1-431d-bcda-181e3021a75e" providerId="ADAL" clId="{80AFBF2A-E6F3-4D59-AD2F-12EDF372165C}" dt="2022-01-25T06:13:58.127" v="2896" actId="1036"/>
          <ac:cxnSpMkLst>
            <pc:docMk/>
            <pc:sldMk cId="1636665460" sldId="402"/>
            <ac:cxnSpMk id="9" creationId="{97120B08-9AF5-43F1-9086-CDB60B33504B}"/>
          </ac:cxnSpMkLst>
        </pc:cxnChg>
        <pc:cxnChg chg="add mod ord">
          <ac:chgData name="Charles E Stubbs" userId="3c075a46-58f1-431d-bcda-181e3021a75e" providerId="ADAL" clId="{80AFBF2A-E6F3-4D59-AD2F-12EDF372165C}" dt="2022-01-25T06:52:30.823" v="3907" actId="1038"/>
          <ac:cxnSpMkLst>
            <pc:docMk/>
            <pc:sldMk cId="1636665460" sldId="402"/>
            <ac:cxnSpMk id="13" creationId="{870FE86C-9619-41F0-962E-01AA73FB4D85}"/>
          </ac:cxnSpMkLst>
        </pc:cxnChg>
        <pc:cxnChg chg="add del mod">
          <ac:chgData name="Charles E Stubbs" userId="3c075a46-58f1-431d-bcda-181e3021a75e" providerId="ADAL" clId="{80AFBF2A-E6F3-4D59-AD2F-12EDF372165C}" dt="2022-01-25T07:01:27.807" v="4015" actId="478"/>
          <ac:cxnSpMkLst>
            <pc:docMk/>
            <pc:sldMk cId="1636665460" sldId="402"/>
            <ac:cxnSpMk id="20" creationId="{3F3C82BE-9325-44E9-B2BA-10692FA2AF70}"/>
          </ac:cxnSpMkLst>
        </pc:cxnChg>
        <pc:cxnChg chg="add del mod">
          <ac:chgData name="Charles E Stubbs" userId="3c075a46-58f1-431d-bcda-181e3021a75e" providerId="ADAL" clId="{80AFBF2A-E6F3-4D59-AD2F-12EDF372165C}" dt="2022-01-25T07:01:27.807" v="4015" actId="478"/>
          <ac:cxnSpMkLst>
            <pc:docMk/>
            <pc:sldMk cId="1636665460" sldId="402"/>
            <ac:cxnSpMk id="23" creationId="{5D0ED514-4D09-436F-ACD5-2E02876B72AA}"/>
          </ac:cxnSpMkLst>
        </pc:cxnChg>
        <pc:cxnChg chg="add del mod">
          <ac:chgData name="Charles E Stubbs" userId="3c075a46-58f1-431d-bcda-181e3021a75e" providerId="ADAL" clId="{80AFBF2A-E6F3-4D59-AD2F-12EDF372165C}" dt="2022-01-25T06:53:34.398" v="3917" actId="478"/>
          <ac:cxnSpMkLst>
            <pc:docMk/>
            <pc:sldMk cId="1636665460" sldId="402"/>
            <ac:cxnSpMk id="40" creationId="{B5BE301F-CB39-4AE3-B0DA-5CAC979F5E49}"/>
          </ac:cxnSpMkLst>
        </pc:cxnChg>
        <pc:cxnChg chg="add del mod">
          <ac:chgData name="Charles E Stubbs" userId="3c075a46-58f1-431d-bcda-181e3021a75e" providerId="ADAL" clId="{80AFBF2A-E6F3-4D59-AD2F-12EDF372165C}" dt="2022-01-25T07:04:24.783" v="4021" actId="478"/>
          <ac:cxnSpMkLst>
            <pc:docMk/>
            <pc:sldMk cId="1636665460" sldId="402"/>
            <ac:cxnSpMk id="42" creationId="{561BDA8E-5D0F-4ABD-B8A7-FA695F65C2D0}"/>
          </ac:cxnSpMkLst>
        </pc:cxnChg>
        <pc:cxnChg chg="add mod">
          <ac:chgData name="Charles E Stubbs" userId="3c075a46-58f1-431d-bcda-181e3021a75e" providerId="ADAL" clId="{80AFBF2A-E6F3-4D59-AD2F-12EDF372165C}" dt="2022-01-25T06:45:56.002" v="3702" actId="1036"/>
          <ac:cxnSpMkLst>
            <pc:docMk/>
            <pc:sldMk cId="1636665460" sldId="402"/>
            <ac:cxnSpMk id="44" creationId="{03F1F715-804B-49E7-AB68-AD1A06585536}"/>
          </ac:cxnSpMkLst>
        </pc:cxnChg>
        <pc:cxnChg chg="add mod ord">
          <ac:chgData name="Charles E Stubbs" userId="3c075a46-58f1-431d-bcda-181e3021a75e" providerId="ADAL" clId="{80AFBF2A-E6F3-4D59-AD2F-12EDF372165C}" dt="2022-01-25T06:48:31.066" v="3784" actId="167"/>
          <ac:cxnSpMkLst>
            <pc:docMk/>
            <pc:sldMk cId="1636665460" sldId="402"/>
            <ac:cxnSpMk id="46" creationId="{9B1F4960-4F6C-4046-9B78-8651DA8F5BFB}"/>
          </ac:cxnSpMkLst>
        </pc:cxnChg>
        <pc:cxnChg chg="add mod ord">
          <ac:chgData name="Charles E Stubbs" userId="3c075a46-58f1-431d-bcda-181e3021a75e" providerId="ADAL" clId="{80AFBF2A-E6F3-4D59-AD2F-12EDF372165C}" dt="2022-01-25T06:52:30.823" v="3907" actId="1038"/>
          <ac:cxnSpMkLst>
            <pc:docMk/>
            <pc:sldMk cId="1636665460" sldId="402"/>
            <ac:cxnSpMk id="48" creationId="{F31D931D-C040-4856-B263-8459F341E93D}"/>
          </ac:cxnSpMkLst>
        </pc:cxnChg>
        <pc:cxnChg chg="add mod">
          <ac:chgData name="Charles E Stubbs" userId="3c075a46-58f1-431d-bcda-181e3021a75e" providerId="ADAL" clId="{80AFBF2A-E6F3-4D59-AD2F-12EDF372165C}" dt="2022-01-25T07:05:02.493" v="4034" actId="1037"/>
          <ac:cxnSpMkLst>
            <pc:docMk/>
            <pc:sldMk cId="1636665460" sldId="402"/>
            <ac:cxnSpMk id="49" creationId="{B9D7D4BE-BD77-4404-94C3-E31AFDD8CF29}"/>
          </ac:cxnSpMkLst>
        </pc:cxnChg>
        <pc:cxnChg chg="add mod">
          <ac:chgData name="Charles E Stubbs" userId="3c075a46-58f1-431d-bcda-181e3021a75e" providerId="ADAL" clId="{80AFBF2A-E6F3-4D59-AD2F-12EDF372165C}" dt="2022-01-25T06:54:43.933" v="3961" actId="1035"/>
          <ac:cxnSpMkLst>
            <pc:docMk/>
            <pc:sldMk cId="1636665460" sldId="402"/>
            <ac:cxnSpMk id="51" creationId="{8206BB4B-05A3-4425-BC4F-260DCFA7D40E}"/>
          </ac:cxnSpMkLst>
        </pc:cxnChg>
        <pc:cxnChg chg="add mod">
          <ac:chgData name="Charles E Stubbs" userId="3c075a46-58f1-431d-bcda-181e3021a75e" providerId="ADAL" clId="{80AFBF2A-E6F3-4D59-AD2F-12EDF372165C}" dt="2022-01-25T06:53:11.108" v="3912" actId="14100"/>
          <ac:cxnSpMkLst>
            <pc:docMk/>
            <pc:sldMk cId="1636665460" sldId="402"/>
            <ac:cxnSpMk id="53" creationId="{0134BDEF-15C3-4E8F-A11D-E408B77586AB}"/>
          </ac:cxnSpMkLst>
        </pc:cxnChg>
        <pc:cxnChg chg="add del mod">
          <ac:chgData name="Charles E Stubbs" userId="3c075a46-58f1-431d-bcda-181e3021a75e" providerId="ADAL" clId="{80AFBF2A-E6F3-4D59-AD2F-12EDF372165C}" dt="2022-01-25T06:42:44.661" v="3626" actId="478"/>
          <ac:cxnSpMkLst>
            <pc:docMk/>
            <pc:sldMk cId="1636665460" sldId="402"/>
            <ac:cxnSpMk id="55" creationId="{15AE3F2A-02E8-46E0-8D05-59674B0AA032}"/>
          </ac:cxnSpMkLst>
        </pc:cxnChg>
        <pc:cxnChg chg="add mod">
          <ac:chgData name="Charles E Stubbs" userId="3c075a46-58f1-431d-bcda-181e3021a75e" providerId="ADAL" clId="{80AFBF2A-E6F3-4D59-AD2F-12EDF372165C}" dt="2022-01-25T07:04:24.279" v="4020" actId="1036"/>
          <ac:cxnSpMkLst>
            <pc:docMk/>
            <pc:sldMk cId="1636665460" sldId="402"/>
            <ac:cxnSpMk id="57" creationId="{15255F4F-83A9-4DF4-8E54-FEDFF264483D}"/>
          </ac:cxnSpMkLst>
        </pc:cxnChg>
        <pc:cxnChg chg="add del mod">
          <ac:chgData name="Charles E Stubbs" userId="3c075a46-58f1-431d-bcda-181e3021a75e" providerId="ADAL" clId="{80AFBF2A-E6F3-4D59-AD2F-12EDF372165C}" dt="2022-01-25T06:45:05.725" v="3684" actId="478"/>
          <ac:cxnSpMkLst>
            <pc:docMk/>
            <pc:sldMk cId="1636665460" sldId="402"/>
            <ac:cxnSpMk id="59" creationId="{EBDE4FFC-0DE2-4906-BBF3-D41C97ED7D9E}"/>
          </ac:cxnSpMkLst>
        </pc:cxnChg>
        <pc:cxnChg chg="add del mod ord">
          <ac:chgData name="Charles E Stubbs" userId="3c075a46-58f1-431d-bcda-181e3021a75e" providerId="ADAL" clId="{80AFBF2A-E6F3-4D59-AD2F-12EDF372165C}" dt="2022-01-25T06:54:49.173" v="3962" actId="478"/>
          <ac:cxnSpMkLst>
            <pc:docMk/>
            <pc:sldMk cId="1636665460" sldId="402"/>
            <ac:cxnSpMk id="71" creationId="{1083219B-C9FF-4237-BD54-83461A0F4C9F}"/>
          </ac:cxnSpMkLst>
        </pc:cxnChg>
        <pc:cxnChg chg="add del mod">
          <ac:chgData name="Charles E Stubbs" userId="3c075a46-58f1-431d-bcda-181e3021a75e" providerId="ADAL" clId="{80AFBF2A-E6F3-4D59-AD2F-12EDF372165C}" dt="2022-01-25T06:53:26.281" v="3914" actId="478"/>
          <ac:cxnSpMkLst>
            <pc:docMk/>
            <pc:sldMk cId="1636665460" sldId="402"/>
            <ac:cxnSpMk id="80" creationId="{8E4C71B4-DB8C-47FA-B27A-D650CC7B7FB6}"/>
          </ac:cxnSpMkLst>
        </pc:cxnChg>
        <pc:cxnChg chg="add del mod topLvl">
          <ac:chgData name="Charles E Stubbs" userId="3c075a46-58f1-431d-bcda-181e3021a75e" providerId="ADAL" clId="{80AFBF2A-E6F3-4D59-AD2F-12EDF372165C}" dt="2022-01-25T06:59:05.172" v="3999" actId="478"/>
          <ac:cxnSpMkLst>
            <pc:docMk/>
            <pc:sldMk cId="1636665460" sldId="402"/>
            <ac:cxnSpMk id="82" creationId="{FB0B8307-8111-454B-A789-E5FFCBFA9BEB}"/>
          </ac:cxnSpMkLst>
        </pc:cxnChg>
        <pc:cxnChg chg="add mod ord">
          <ac:chgData name="Charles E Stubbs" userId="3c075a46-58f1-431d-bcda-181e3021a75e" providerId="ADAL" clId="{80AFBF2A-E6F3-4D59-AD2F-12EDF372165C}" dt="2022-01-25T06:55:51.955" v="3991" actId="1035"/>
          <ac:cxnSpMkLst>
            <pc:docMk/>
            <pc:sldMk cId="1636665460" sldId="402"/>
            <ac:cxnSpMk id="103" creationId="{928723CB-A1CA-4544-B426-13E1F25A5B76}"/>
          </ac:cxnSpMkLst>
        </pc:cxnChg>
        <pc:cxnChg chg="add mod">
          <ac:chgData name="Charles E Stubbs" userId="3c075a46-58f1-431d-bcda-181e3021a75e" providerId="ADAL" clId="{80AFBF2A-E6F3-4D59-AD2F-12EDF372165C}" dt="2022-01-25T07:04:23.808" v="4019" actId="1036"/>
          <ac:cxnSpMkLst>
            <pc:docMk/>
            <pc:sldMk cId="1636665460" sldId="402"/>
            <ac:cxnSpMk id="578" creationId="{C9F6D889-95EC-45AD-BD3D-5DA9D6ED863E}"/>
          </ac:cxnSpMkLst>
        </pc:cxnChg>
      </pc:sldChg>
      <pc:sldChg chg="delSp modSp add mod">
        <pc:chgData name="Charles E Stubbs" userId="3c075a46-58f1-431d-bcda-181e3021a75e" providerId="ADAL" clId="{80AFBF2A-E6F3-4D59-AD2F-12EDF372165C}" dt="2022-01-25T05:02:17.670" v="2751" actId="14100"/>
        <pc:sldMkLst>
          <pc:docMk/>
          <pc:sldMk cId="1242936258" sldId="403"/>
        </pc:sldMkLst>
        <pc:spChg chg="del">
          <ac:chgData name="Charles E Stubbs" userId="3c075a46-58f1-431d-bcda-181e3021a75e" providerId="ADAL" clId="{80AFBF2A-E6F3-4D59-AD2F-12EDF372165C}" dt="2022-01-25T03:54:22.435" v="1911" actId="478"/>
          <ac:spMkLst>
            <pc:docMk/>
            <pc:sldMk cId="1242936258" sldId="403"/>
            <ac:spMk id="7" creationId="{C9B9A3E1-A5FA-4D3A-A055-64F3C4DA990E}"/>
          </ac:spMkLst>
        </pc:spChg>
        <pc:spChg chg="mod">
          <ac:chgData name="Charles E Stubbs" userId="3c075a46-58f1-431d-bcda-181e3021a75e" providerId="ADAL" clId="{80AFBF2A-E6F3-4D59-AD2F-12EDF372165C}" dt="2022-01-25T05:02:17.670" v="2751" actId="14100"/>
          <ac:spMkLst>
            <pc:docMk/>
            <pc:sldMk cId="1242936258" sldId="403"/>
            <ac:spMk id="635" creationId="{00000000-0000-0000-0000-000000000000}"/>
          </ac:spMkLst>
        </pc:spChg>
        <pc:picChg chg="del mod">
          <ac:chgData name="Charles E Stubbs" userId="3c075a46-58f1-431d-bcda-181e3021a75e" providerId="ADAL" clId="{80AFBF2A-E6F3-4D59-AD2F-12EDF372165C}" dt="2022-01-25T03:54:19.138" v="1909" actId="478"/>
          <ac:picMkLst>
            <pc:docMk/>
            <pc:sldMk cId="1242936258" sldId="403"/>
            <ac:picMk id="3" creationId="{E5A7F636-7FB0-41FC-B66C-4BEEF7A5F4A5}"/>
          </ac:picMkLst>
        </pc:picChg>
        <pc:picChg chg="del">
          <ac:chgData name="Charles E Stubbs" userId="3c075a46-58f1-431d-bcda-181e3021a75e" providerId="ADAL" clId="{80AFBF2A-E6F3-4D59-AD2F-12EDF372165C}" dt="2022-01-25T03:54:19.569" v="1910" actId="478"/>
          <ac:picMkLst>
            <pc:docMk/>
            <pc:sldMk cId="1242936258" sldId="403"/>
            <ac:picMk id="5" creationId="{95A7A49E-7EC7-448B-9668-4DB9A20FF52B}"/>
          </ac:picMkLst>
        </pc:picChg>
      </pc:sldChg>
      <pc:sldChg chg="addSp delSp modSp add mod ord delAnim">
        <pc:chgData name="Charles E Stubbs" userId="3c075a46-58f1-431d-bcda-181e3021a75e" providerId="ADAL" clId="{80AFBF2A-E6F3-4D59-AD2F-12EDF372165C}" dt="2022-01-25T04:03:12.251" v="1967"/>
        <pc:sldMkLst>
          <pc:docMk/>
          <pc:sldMk cId="2774125156" sldId="404"/>
        </pc:sldMkLst>
        <pc:spChg chg="mod">
          <ac:chgData name="Charles E Stubbs" userId="3c075a46-58f1-431d-bcda-181e3021a75e" providerId="ADAL" clId="{80AFBF2A-E6F3-4D59-AD2F-12EDF372165C}" dt="2022-01-25T03:58:27.187" v="1932" actId="14100"/>
          <ac:spMkLst>
            <pc:docMk/>
            <pc:sldMk cId="2774125156" sldId="404"/>
            <ac:spMk id="634" creationId="{00000000-0000-0000-0000-000000000000}"/>
          </ac:spMkLst>
        </pc:spChg>
        <pc:spChg chg="mod">
          <ac:chgData name="Charles E Stubbs" userId="3c075a46-58f1-431d-bcda-181e3021a75e" providerId="ADAL" clId="{80AFBF2A-E6F3-4D59-AD2F-12EDF372165C}" dt="2022-01-25T03:58:22.253" v="1931" actId="20577"/>
          <ac:spMkLst>
            <pc:docMk/>
            <pc:sldMk cId="2774125156" sldId="404"/>
            <ac:spMk id="635" creationId="{00000000-0000-0000-0000-000000000000}"/>
          </ac:spMkLst>
        </pc:spChg>
        <pc:graphicFrameChg chg="del">
          <ac:chgData name="Charles E Stubbs" userId="3c075a46-58f1-431d-bcda-181e3021a75e" providerId="ADAL" clId="{80AFBF2A-E6F3-4D59-AD2F-12EDF372165C}" dt="2022-01-25T03:58:30.860" v="1933" actId="478"/>
          <ac:graphicFrameMkLst>
            <pc:docMk/>
            <pc:sldMk cId="2774125156" sldId="404"/>
            <ac:graphicFrameMk id="2" creationId="{3CC23729-4B6F-4E9A-8353-AD7104DC0C10}"/>
          </ac:graphicFrameMkLst>
        </pc:graphicFrameChg>
        <pc:graphicFrameChg chg="del">
          <ac:chgData name="Charles E Stubbs" userId="3c075a46-58f1-431d-bcda-181e3021a75e" providerId="ADAL" clId="{80AFBF2A-E6F3-4D59-AD2F-12EDF372165C}" dt="2022-01-25T03:58:30.860" v="1933" actId="478"/>
          <ac:graphicFrameMkLst>
            <pc:docMk/>
            <pc:sldMk cId="2774125156" sldId="404"/>
            <ac:graphicFrameMk id="3" creationId="{70E986CD-BF27-478F-86B4-DAD2AA7BE9F0}"/>
          </ac:graphicFrameMkLst>
        </pc:graphicFrameChg>
        <pc:graphicFrameChg chg="del">
          <ac:chgData name="Charles E Stubbs" userId="3c075a46-58f1-431d-bcda-181e3021a75e" providerId="ADAL" clId="{80AFBF2A-E6F3-4D59-AD2F-12EDF372165C}" dt="2022-01-25T03:58:30.860" v="1933" actId="478"/>
          <ac:graphicFrameMkLst>
            <pc:docMk/>
            <pc:sldMk cId="2774125156" sldId="404"/>
            <ac:graphicFrameMk id="9" creationId="{B6CEF60B-DAFF-4EB8-81CF-22D7E5D3A8A3}"/>
          </ac:graphicFrameMkLst>
        </pc:graphicFrameChg>
        <pc:graphicFrameChg chg="del">
          <ac:chgData name="Charles E Stubbs" userId="3c075a46-58f1-431d-bcda-181e3021a75e" providerId="ADAL" clId="{80AFBF2A-E6F3-4D59-AD2F-12EDF372165C}" dt="2022-01-25T03:58:30.860" v="1933" actId="478"/>
          <ac:graphicFrameMkLst>
            <pc:docMk/>
            <pc:sldMk cId="2774125156" sldId="404"/>
            <ac:graphicFrameMk id="11" creationId="{5295C1C2-081D-4219-A8CE-7D02F820A4E5}"/>
          </ac:graphicFrameMkLst>
        </pc:graphicFrameChg>
        <pc:graphicFrameChg chg="del">
          <ac:chgData name="Charles E Stubbs" userId="3c075a46-58f1-431d-bcda-181e3021a75e" providerId="ADAL" clId="{80AFBF2A-E6F3-4D59-AD2F-12EDF372165C}" dt="2022-01-25T03:58:30.860" v="1933" actId="478"/>
          <ac:graphicFrameMkLst>
            <pc:docMk/>
            <pc:sldMk cId="2774125156" sldId="404"/>
            <ac:graphicFrameMk id="12" creationId="{4002B4FB-DA59-4CDC-8479-4B862E3B73A8}"/>
          </ac:graphicFrameMkLst>
        </pc:graphicFrameChg>
        <pc:graphicFrameChg chg="del">
          <ac:chgData name="Charles E Stubbs" userId="3c075a46-58f1-431d-bcda-181e3021a75e" providerId="ADAL" clId="{80AFBF2A-E6F3-4D59-AD2F-12EDF372165C}" dt="2022-01-25T03:58:30.860" v="1933" actId="478"/>
          <ac:graphicFrameMkLst>
            <pc:docMk/>
            <pc:sldMk cId="2774125156" sldId="404"/>
            <ac:graphicFrameMk id="13" creationId="{8848EEC5-570D-4946-91C9-338ADD3B0503}"/>
          </ac:graphicFrameMkLst>
        </pc:graphicFrameChg>
        <pc:graphicFrameChg chg="del">
          <ac:chgData name="Charles E Stubbs" userId="3c075a46-58f1-431d-bcda-181e3021a75e" providerId="ADAL" clId="{80AFBF2A-E6F3-4D59-AD2F-12EDF372165C}" dt="2022-01-25T03:58:30.860" v="1933" actId="478"/>
          <ac:graphicFrameMkLst>
            <pc:docMk/>
            <pc:sldMk cId="2774125156" sldId="404"/>
            <ac:graphicFrameMk id="14" creationId="{C10EE35D-796B-4959-B9BC-C01B0B0F8E85}"/>
          </ac:graphicFrameMkLst>
        </pc:graphicFrameChg>
        <pc:picChg chg="add">
          <ac:chgData name="Charles E Stubbs" userId="3c075a46-58f1-431d-bcda-181e3021a75e" providerId="ADAL" clId="{80AFBF2A-E6F3-4D59-AD2F-12EDF372165C}" dt="2022-01-25T03:58:33.912" v="1934" actId="22"/>
          <ac:picMkLst>
            <pc:docMk/>
            <pc:sldMk cId="2774125156" sldId="404"/>
            <ac:picMk id="5" creationId="{5CE39640-AE00-4BFD-A108-79622798F5C7}"/>
          </ac:picMkLst>
        </pc:picChg>
      </pc:sldChg>
      <pc:sldChg chg="addSp delSp modSp add mod ord">
        <pc:chgData name="Charles E Stubbs" userId="3c075a46-58f1-431d-bcda-181e3021a75e" providerId="ADAL" clId="{80AFBF2A-E6F3-4D59-AD2F-12EDF372165C}" dt="2022-01-25T04:03:12.251" v="1967"/>
        <pc:sldMkLst>
          <pc:docMk/>
          <pc:sldMk cId="2100169047" sldId="405"/>
        </pc:sldMkLst>
        <pc:spChg chg="mod">
          <ac:chgData name="Charles E Stubbs" userId="3c075a46-58f1-431d-bcda-181e3021a75e" providerId="ADAL" clId="{80AFBF2A-E6F3-4D59-AD2F-12EDF372165C}" dt="2022-01-25T03:58:46.488" v="1942" actId="14100"/>
          <ac:spMkLst>
            <pc:docMk/>
            <pc:sldMk cId="2100169047" sldId="405"/>
            <ac:spMk id="634" creationId="{00000000-0000-0000-0000-000000000000}"/>
          </ac:spMkLst>
        </pc:spChg>
        <pc:spChg chg="mod">
          <ac:chgData name="Charles E Stubbs" userId="3c075a46-58f1-431d-bcda-181e3021a75e" providerId="ADAL" clId="{80AFBF2A-E6F3-4D59-AD2F-12EDF372165C}" dt="2022-01-25T03:58:41.590" v="1941" actId="20577"/>
          <ac:spMkLst>
            <pc:docMk/>
            <pc:sldMk cId="2100169047" sldId="405"/>
            <ac:spMk id="635" creationId="{00000000-0000-0000-0000-000000000000}"/>
          </ac:spMkLst>
        </pc:spChg>
        <pc:picChg chg="add mod">
          <ac:chgData name="Charles E Stubbs" userId="3c075a46-58f1-431d-bcda-181e3021a75e" providerId="ADAL" clId="{80AFBF2A-E6F3-4D59-AD2F-12EDF372165C}" dt="2022-01-25T04:00:32.449" v="1962" actId="14100"/>
          <ac:picMkLst>
            <pc:docMk/>
            <pc:sldMk cId="2100169047" sldId="405"/>
            <ac:picMk id="3" creationId="{2853E7D5-EC21-43F0-8085-E82834B0F1AE}"/>
          </ac:picMkLst>
        </pc:picChg>
        <pc:picChg chg="del">
          <ac:chgData name="Charles E Stubbs" userId="3c075a46-58f1-431d-bcda-181e3021a75e" providerId="ADAL" clId="{80AFBF2A-E6F3-4D59-AD2F-12EDF372165C}" dt="2022-01-25T03:58:47.788" v="1943" actId="478"/>
          <ac:picMkLst>
            <pc:docMk/>
            <pc:sldMk cId="2100169047" sldId="405"/>
            <ac:picMk id="5" creationId="{5CE39640-AE00-4BFD-A108-79622798F5C7}"/>
          </ac:picMkLst>
        </pc:picChg>
      </pc:sldChg>
      <pc:sldChg chg="addSp modSp add mod ord">
        <pc:chgData name="Charles E Stubbs" userId="3c075a46-58f1-431d-bcda-181e3021a75e" providerId="ADAL" clId="{80AFBF2A-E6F3-4D59-AD2F-12EDF372165C}" dt="2022-01-25T04:03:12.251" v="1967"/>
        <pc:sldMkLst>
          <pc:docMk/>
          <pc:sldMk cId="112555847" sldId="406"/>
        </pc:sldMkLst>
        <pc:spChg chg="mod">
          <ac:chgData name="Charles E Stubbs" userId="3c075a46-58f1-431d-bcda-181e3021a75e" providerId="ADAL" clId="{80AFBF2A-E6F3-4D59-AD2F-12EDF372165C}" dt="2022-01-25T03:58:59.755" v="1956" actId="14100"/>
          <ac:spMkLst>
            <pc:docMk/>
            <pc:sldMk cId="112555847" sldId="406"/>
            <ac:spMk id="634" creationId="{00000000-0000-0000-0000-000000000000}"/>
          </ac:spMkLst>
        </pc:spChg>
        <pc:spChg chg="mod">
          <ac:chgData name="Charles E Stubbs" userId="3c075a46-58f1-431d-bcda-181e3021a75e" providerId="ADAL" clId="{80AFBF2A-E6F3-4D59-AD2F-12EDF372165C}" dt="2022-01-25T03:58:55.745" v="1955" actId="20577"/>
          <ac:spMkLst>
            <pc:docMk/>
            <pc:sldMk cId="112555847" sldId="406"/>
            <ac:spMk id="635" creationId="{00000000-0000-0000-0000-000000000000}"/>
          </ac:spMkLst>
        </pc:spChg>
        <pc:picChg chg="add mod">
          <ac:chgData name="Charles E Stubbs" userId="3c075a46-58f1-431d-bcda-181e3021a75e" providerId="ADAL" clId="{80AFBF2A-E6F3-4D59-AD2F-12EDF372165C}" dt="2022-01-25T04:02:55.362" v="1965" actId="1076"/>
          <ac:picMkLst>
            <pc:docMk/>
            <pc:sldMk cId="112555847" sldId="406"/>
            <ac:picMk id="3" creationId="{AC3FE426-500A-4115-A7E5-5604B95D2296}"/>
          </ac:picMkLst>
        </pc:picChg>
      </pc:sldChg>
      <pc:sldChg chg="modSp mod">
        <pc:chgData name="Charles E Stubbs" userId="3c075a46-58f1-431d-bcda-181e3021a75e" providerId="ADAL" clId="{80AFBF2A-E6F3-4D59-AD2F-12EDF372165C}" dt="2022-01-25T05:54:33.486" v="2791" actId="20577"/>
        <pc:sldMkLst>
          <pc:docMk/>
          <pc:sldMk cId="3309548794" sldId="408"/>
        </pc:sldMkLst>
        <pc:spChg chg="mod">
          <ac:chgData name="Charles E Stubbs" userId="3c075a46-58f1-431d-bcda-181e3021a75e" providerId="ADAL" clId="{80AFBF2A-E6F3-4D59-AD2F-12EDF372165C}" dt="2022-01-25T04:18:33.635" v="2392" actId="400"/>
          <ac:spMkLst>
            <pc:docMk/>
            <pc:sldMk cId="3309548794" sldId="408"/>
            <ac:spMk id="7" creationId="{51B4822D-F0E3-4918-BDC3-09251E778DA5}"/>
          </ac:spMkLst>
        </pc:spChg>
        <pc:spChg chg="mod">
          <ac:chgData name="Charles E Stubbs" userId="3c075a46-58f1-431d-bcda-181e3021a75e" providerId="ADAL" clId="{80AFBF2A-E6F3-4D59-AD2F-12EDF372165C}" dt="2022-01-25T05:47:07.660" v="2788" actId="20577"/>
          <ac:spMkLst>
            <pc:docMk/>
            <pc:sldMk cId="3309548794" sldId="408"/>
            <ac:spMk id="9" creationId="{2366430C-69E4-49CB-9605-A60C33E4F76A}"/>
          </ac:spMkLst>
        </pc:spChg>
        <pc:spChg chg="mod">
          <ac:chgData name="Charles E Stubbs" userId="3c075a46-58f1-431d-bcda-181e3021a75e" providerId="ADAL" clId="{80AFBF2A-E6F3-4D59-AD2F-12EDF372165C}" dt="2022-01-25T05:54:33.486" v="2791" actId="20577"/>
          <ac:spMkLst>
            <pc:docMk/>
            <pc:sldMk cId="3309548794" sldId="408"/>
            <ac:spMk id="18" creationId="{E98EE33A-1122-430F-96DC-3555E61000F2}"/>
          </ac:spMkLst>
        </pc:spChg>
        <pc:spChg chg="mod">
          <ac:chgData name="Charles E Stubbs" userId="3c075a46-58f1-431d-bcda-181e3021a75e" providerId="ADAL" clId="{80AFBF2A-E6F3-4D59-AD2F-12EDF372165C}" dt="2022-01-25T04:16:36.495" v="2186" actId="14100"/>
          <ac:spMkLst>
            <pc:docMk/>
            <pc:sldMk cId="3309548794" sldId="408"/>
            <ac:spMk id="634" creationId="{00000000-0000-0000-0000-000000000000}"/>
          </ac:spMkLst>
        </pc:spChg>
        <pc:spChg chg="mod">
          <ac:chgData name="Charles E Stubbs" userId="3c075a46-58f1-431d-bcda-181e3021a75e" providerId="ADAL" clId="{80AFBF2A-E6F3-4D59-AD2F-12EDF372165C}" dt="2022-01-25T04:16:31.907" v="2185" actId="20577"/>
          <ac:spMkLst>
            <pc:docMk/>
            <pc:sldMk cId="3309548794" sldId="408"/>
            <ac:spMk id="635" creationId="{00000000-0000-0000-0000-000000000000}"/>
          </ac:spMkLst>
        </pc:spChg>
      </pc:sldChg>
      <pc:sldChg chg="modSp mod">
        <pc:chgData name="Charles E Stubbs" userId="3c075a46-58f1-431d-bcda-181e3021a75e" providerId="ADAL" clId="{80AFBF2A-E6F3-4D59-AD2F-12EDF372165C}" dt="2022-01-25T05:41:31.667" v="2778" actId="20577"/>
        <pc:sldMkLst>
          <pc:docMk/>
          <pc:sldMk cId="733179052" sldId="413"/>
        </pc:sldMkLst>
        <pc:spChg chg="mod">
          <ac:chgData name="Charles E Stubbs" userId="3c075a46-58f1-431d-bcda-181e3021a75e" providerId="ADAL" clId="{80AFBF2A-E6F3-4D59-AD2F-12EDF372165C}" dt="2022-01-25T05:41:31.667" v="2778" actId="20577"/>
          <ac:spMkLst>
            <pc:docMk/>
            <pc:sldMk cId="733179052" sldId="413"/>
            <ac:spMk id="22" creationId="{A461A09F-EADA-46C9-9B8D-FB9692B5CC68}"/>
          </ac:spMkLst>
        </pc:spChg>
      </pc:sldChg>
      <pc:sldChg chg="addSp delSp modSp add mod ord delAnim modAnim">
        <pc:chgData name="Charles E Stubbs" userId="3c075a46-58f1-431d-bcda-181e3021a75e" providerId="ADAL" clId="{80AFBF2A-E6F3-4D59-AD2F-12EDF372165C}" dt="2022-01-25T05:45:01.226" v="2785" actId="478"/>
        <pc:sldMkLst>
          <pc:docMk/>
          <pc:sldMk cId="2424490967" sldId="414"/>
        </pc:sldMkLst>
        <pc:spChg chg="add del mod">
          <ac:chgData name="Charles E Stubbs" userId="3c075a46-58f1-431d-bcda-181e3021a75e" providerId="ADAL" clId="{80AFBF2A-E6F3-4D59-AD2F-12EDF372165C}" dt="2022-01-25T05:45:01.226" v="2785" actId="478"/>
          <ac:spMkLst>
            <pc:docMk/>
            <pc:sldMk cId="2424490967" sldId="414"/>
            <ac:spMk id="3" creationId="{B0D0E2BD-DB71-44CB-9310-0FE4C512FEC4}"/>
          </ac:spMkLst>
        </pc:spChg>
        <pc:spChg chg="add mod">
          <ac:chgData name="Charles E Stubbs" userId="3c075a46-58f1-431d-bcda-181e3021a75e" providerId="ADAL" clId="{80AFBF2A-E6F3-4D59-AD2F-12EDF372165C}" dt="2022-01-25T05:44:57.067" v="2784"/>
          <ac:spMkLst>
            <pc:docMk/>
            <pc:sldMk cId="2424490967" sldId="414"/>
            <ac:spMk id="12" creationId="{90B4C50B-8D69-49A8-B1DA-DCAF3FDCBA60}"/>
          </ac:spMkLst>
        </pc:spChg>
        <pc:spChg chg="add mod">
          <ac:chgData name="Charles E Stubbs" userId="3c075a46-58f1-431d-bcda-181e3021a75e" providerId="ADAL" clId="{80AFBF2A-E6F3-4D59-AD2F-12EDF372165C}" dt="2022-01-25T05:44:57.067" v="2784"/>
          <ac:spMkLst>
            <pc:docMk/>
            <pc:sldMk cId="2424490967" sldId="414"/>
            <ac:spMk id="13" creationId="{561909E9-9816-423D-8E09-D1C20C89FF91}"/>
          </ac:spMkLst>
        </pc:spChg>
        <pc:spChg chg="del">
          <ac:chgData name="Charles E Stubbs" userId="3c075a46-58f1-431d-bcda-181e3021a75e" providerId="ADAL" clId="{80AFBF2A-E6F3-4D59-AD2F-12EDF372165C}" dt="2022-01-25T05:44:53.196" v="2782" actId="478"/>
          <ac:spMkLst>
            <pc:docMk/>
            <pc:sldMk cId="2424490967" sldId="414"/>
            <ac:spMk id="634" creationId="{00000000-0000-0000-0000-000000000000}"/>
          </ac:spMkLst>
        </pc:spChg>
        <pc:spChg chg="del">
          <ac:chgData name="Charles E Stubbs" userId="3c075a46-58f1-431d-bcda-181e3021a75e" providerId="ADAL" clId="{80AFBF2A-E6F3-4D59-AD2F-12EDF372165C}" dt="2022-01-25T05:44:56.301" v="2783" actId="478"/>
          <ac:spMkLst>
            <pc:docMk/>
            <pc:sldMk cId="2424490967" sldId="414"/>
            <ac:spMk id="635" creationId="{00000000-0000-0000-0000-000000000000}"/>
          </ac:spMkLst>
        </pc:spChg>
      </pc:sldChg>
      <pc:sldChg chg="new del">
        <pc:chgData name="Charles E Stubbs" userId="3c075a46-58f1-431d-bcda-181e3021a75e" providerId="ADAL" clId="{80AFBF2A-E6F3-4D59-AD2F-12EDF372165C}" dt="2022-01-25T06:15:16.173" v="2907" actId="680"/>
        <pc:sldMkLst>
          <pc:docMk/>
          <pc:sldMk cId="3286147130" sldId="415"/>
        </pc:sldMkLst>
      </pc:sldChg>
    </pc:docChg>
  </pc:docChgLst>
  <pc:docChgLst>
    <pc:chgData name="Amelia Veith" userId="15bdf0d5-432d-4157-83ae-63e3a7e1dc2c" providerId="ADAL" clId="{B4B06F8C-F833-4780-ACF0-E71BD1591240}"/>
    <pc:docChg chg="custSel addSld modSld sldOrd modSection">
      <pc:chgData name="Amelia Veith" userId="15bdf0d5-432d-4157-83ae-63e3a7e1dc2c" providerId="ADAL" clId="{B4B06F8C-F833-4780-ACF0-E71BD1591240}" dt="2021-11-08T21:03:41.737" v="151" actId="14100"/>
      <pc:docMkLst>
        <pc:docMk/>
      </pc:docMkLst>
      <pc:sldChg chg="modSp mod">
        <pc:chgData name="Amelia Veith" userId="15bdf0d5-432d-4157-83ae-63e3a7e1dc2c" providerId="ADAL" clId="{B4B06F8C-F833-4780-ACF0-E71BD1591240}" dt="2021-11-08T20:55:53.067" v="6" actId="115"/>
        <pc:sldMkLst>
          <pc:docMk/>
          <pc:sldMk cId="0" sldId="290"/>
        </pc:sldMkLst>
        <pc:spChg chg="mod">
          <ac:chgData name="Amelia Veith" userId="15bdf0d5-432d-4157-83ae-63e3a7e1dc2c" providerId="ADAL" clId="{B4B06F8C-F833-4780-ACF0-E71BD1591240}" dt="2021-11-08T20:55:53.067" v="6" actId="115"/>
          <ac:spMkLst>
            <pc:docMk/>
            <pc:sldMk cId="0" sldId="290"/>
            <ac:spMk id="238" creationId="{00000000-0000-0000-0000-000000000000}"/>
          </ac:spMkLst>
        </pc:spChg>
        <pc:spChg chg="mod">
          <ac:chgData name="Amelia Veith" userId="15bdf0d5-432d-4157-83ae-63e3a7e1dc2c" providerId="ADAL" clId="{B4B06F8C-F833-4780-ACF0-E71BD1591240}" dt="2021-11-08T20:55:33.972" v="1" actId="20577"/>
          <ac:spMkLst>
            <pc:docMk/>
            <pc:sldMk cId="0" sldId="290"/>
            <ac:spMk id="242" creationId="{00000000-0000-0000-0000-000000000000}"/>
          </ac:spMkLst>
        </pc:spChg>
      </pc:sldChg>
      <pc:sldChg chg="modSp">
        <pc:chgData name="Amelia Veith" userId="15bdf0d5-432d-4157-83ae-63e3a7e1dc2c" providerId="ADAL" clId="{B4B06F8C-F833-4780-ACF0-E71BD1591240}" dt="2021-11-08T21:01:21.224" v="63" actId="20577"/>
        <pc:sldMkLst>
          <pc:docMk/>
          <pc:sldMk cId="0" sldId="294"/>
        </pc:sldMkLst>
        <pc:spChg chg="mod">
          <ac:chgData name="Amelia Veith" userId="15bdf0d5-432d-4157-83ae-63e3a7e1dc2c" providerId="ADAL" clId="{B4B06F8C-F833-4780-ACF0-E71BD1591240}" dt="2021-11-08T21:01:21.224" v="63" actId="20577"/>
          <ac:spMkLst>
            <pc:docMk/>
            <pc:sldMk cId="0" sldId="294"/>
            <ac:spMk id="635" creationId="{00000000-0000-0000-0000-000000000000}"/>
          </ac:spMkLst>
        </pc:spChg>
      </pc:sldChg>
      <pc:sldChg chg="mod ord modShow">
        <pc:chgData name="Amelia Veith" userId="15bdf0d5-432d-4157-83ae-63e3a7e1dc2c" providerId="ADAL" clId="{B4B06F8C-F833-4780-ACF0-E71BD1591240}" dt="2021-11-08T20:58:40.735" v="12"/>
        <pc:sldMkLst>
          <pc:docMk/>
          <pc:sldMk cId="3827410107" sldId="296"/>
        </pc:sldMkLst>
      </pc:sldChg>
      <pc:sldChg chg="mod ord modShow">
        <pc:chgData name="Amelia Veith" userId="15bdf0d5-432d-4157-83ae-63e3a7e1dc2c" providerId="ADAL" clId="{B4B06F8C-F833-4780-ACF0-E71BD1591240}" dt="2021-11-08T21:01:00.715" v="50"/>
        <pc:sldMkLst>
          <pc:docMk/>
          <pc:sldMk cId="3252958677" sldId="298"/>
        </pc:sldMkLst>
      </pc:sldChg>
      <pc:sldChg chg="modSp">
        <pc:chgData name="Amelia Veith" userId="15bdf0d5-432d-4157-83ae-63e3a7e1dc2c" providerId="ADAL" clId="{B4B06F8C-F833-4780-ACF0-E71BD1591240}" dt="2021-11-08T20:59:34.180" v="43" actId="403"/>
        <pc:sldMkLst>
          <pc:docMk/>
          <pc:sldMk cId="3591553544" sldId="300"/>
        </pc:sldMkLst>
        <pc:spChg chg="mod">
          <ac:chgData name="Amelia Veith" userId="15bdf0d5-432d-4157-83ae-63e3a7e1dc2c" providerId="ADAL" clId="{B4B06F8C-F833-4780-ACF0-E71BD1591240}" dt="2021-11-08T20:59:34.180" v="43" actId="403"/>
          <ac:spMkLst>
            <pc:docMk/>
            <pc:sldMk cId="3591553544" sldId="300"/>
            <ac:spMk id="25" creationId="{D133B8BC-5AF1-4D0C-B708-0E59B8E6CD75}"/>
          </ac:spMkLst>
        </pc:spChg>
      </pc:sldChg>
      <pc:sldChg chg="mod ord modShow">
        <pc:chgData name="Amelia Veith" userId="15bdf0d5-432d-4157-83ae-63e3a7e1dc2c" providerId="ADAL" clId="{B4B06F8C-F833-4780-ACF0-E71BD1591240}" dt="2021-11-08T21:01:00.715" v="50"/>
        <pc:sldMkLst>
          <pc:docMk/>
          <pc:sldMk cId="3596009328" sldId="304"/>
        </pc:sldMkLst>
      </pc:sldChg>
      <pc:sldChg chg="mod ord modShow">
        <pc:chgData name="Amelia Veith" userId="15bdf0d5-432d-4157-83ae-63e3a7e1dc2c" providerId="ADAL" clId="{B4B06F8C-F833-4780-ACF0-E71BD1591240}" dt="2021-11-08T21:01:00.715" v="50"/>
        <pc:sldMkLst>
          <pc:docMk/>
          <pc:sldMk cId="2356533094" sldId="306"/>
        </pc:sldMkLst>
      </pc:sldChg>
      <pc:sldChg chg="mod ord modShow">
        <pc:chgData name="Amelia Veith" userId="15bdf0d5-432d-4157-83ae-63e3a7e1dc2c" providerId="ADAL" clId="{B4B06F8C-F833-4780-ACF0-E71BD1591240}" dt="2021-11-08T20:58:40.735" v="12"/>
        <pc:sldMkLst>
          <pc:docMk/>
          <pc:sldMk cId="2736305708" sldId="311"/>
        </pc:sldMkLst>
      </pc:sldChg>
      <pc:sldChg chg="mod ord modShow">
        <pc:chgData name="Amelia Veith" userId="15bdf0d5-432d-4157-83ae-63e3a7e1dc2c" providerId="ADAL" clId="{B4B06F8C-F833-4780-ACF0-E71BD1591240}" dt="2021-11-08T20:58:40.735" v="12"/>
        <pc:sldMkLst>
          <pc:docMk/>
          <pc:sldMk cId="2822531681" sldId="325"/>
        </pc:sldMkLst>
      </pc:sldChg>
      <pc:sldChg chg="mod ord modShow">
        <pc:chgData name="Amelia Veith" userId="15bdf0d5-432d-4157-83ae-63e3a7e1dc2c" providerId="ADAL" clId="{B4B06F8C-F833-4780-ACF0-E71BD1591240}" dt="2021-11-08T21:01:00.715" v="50"/>
        <pc:sldMkLst>
          <pc:docMk/>
          <pc:sldMk cId="151539260" sldId="328"/>
        </pc:sldMkLst>
      </pc:sldChg>
      <pc:sldChg chg="mod ord modShow">
        <pc:chgData name="Amelia Veith" userId="15bdf0d5-432d-4157-83ae-63e3a7e1dc2c" providerId="ADAL" clId="{B4B06F8C-F833-4780-ACF0-E71BD1591240}" dt="2021-11-08T20:58:40.735" v="12"/>
        <pc:sldMkLst>
          <pc:docMk/>
          <pc:sldMk cId="2078633419" sldId="329"/>
        </pc:sldMkLst>
      </pc:sldChg>
      <pc:sldChg chg="mod ord modShow">
        <pc:chgData name="Amelia Veith" userId="15bdf0d5-432d-4157-83ae-63e3a7e1dc2c" providerId="ADAL" clId="{B4B06F8C-F833-4780-ACF0-E71BD1591240}" dt="2021-11-08T21:01:00.715" v="50"/>
        <pc:sldMkLst>
          <pc:docMk/>
          <pc:sldMk cId="1299848055" sldId="330"/>
        </pc:sldMkLst>
      </pc:sldChg>
      <pc:sldChg chg="delSp modSp add mod delAnim">
        <pc:chgData name="Amelia Veith" userId="15bdf0d5-432d-4157-83ae-63e3a7e1dc2c" providerId="ADAL" clId="{B4B06F8C-F833-4780-ACF0-E71BD1591240}" dt="2021-11-08T21:02:21.193" v="94" actId="478"/>
        <pc:sldMkLst>
          <pc:docMk/>
          <pc:sldMk cId="2991196866" sldId="336"/>
        </pc:sldMkLst>
        <pc:spChg chg="del">
          <ac:chgData name="Amelia Veith" userId="15bdf0d5-432d-4157-83ae-63e3a7e1dc2c" providerId="ADAL" clId="{B4B06F8C-F833-4780-ACF0-E71BD1591240}" dt="2021-11-08T21:02:19.018" v="93" actId="478"/>
          <ac:spMkLst>
            <pc:docMk/>
            <pc:sldMk cId="2991196866" sldId="336"/>
            <ac:spMk id="23" creationId="{2B342FCE-A65E-423D-98E0-B468DFDE5966}"/>
          </ac:spMkLst>
        </pc:spChg>
        <pc:spChg chg="del">
          <ac:chgData name="Amelia Veith" userId="15bdf0d5-432d-4157-83ae-63e3a7e1dc2c" providerId="ADAL" clId="{B4B06F8C-F833-4780-ACF0-E71BD1591240}" dt="2021-11-08T21:02:21.193" v="94" actId="478"/>
          <ac:spMkLst>
            <pc:docMk/>
            <pc:sldMk cId="2991196866" sldId="336"/>
            <ac:spMk id="24" creationId="{53D15B0F-08D9-4B4F-84D7-0886123DFFE4}"/>
          </ac:spMkLst>
        </pc:spChg>
        <pc:spChg chg="mod">
          <ac:chgData name="Amelia Veith" userId="15bdf0d5-432d-4157-83ae-63e3a7e1dc2c" providerId="ADAL" clId="{B4B06F8C-F833-4780-ACF0-E71BD1591240}" dt="2021-11-08T21:02:04.071" v="90" actId="14100"/>
          <ac:spMkLst>
            <pc:docMk/>
            <pc:sldMk cId="2991196866" sldId="336"/>
            <ac:spMk id="634" creationId="{00000000-0000-0000-0000-000000000000}"/>
          </ac:spMkLst>
        </pc:spChg>
        <pc:spChg chg="mod">
          <ac:chgData name="Amelia Veith" userId="15bdf0d5-432d-4157-83ae-63e3a7e1dc2c" providerId="ADAL" clId="{B4B06F8C-F833-4780-ACF0-E71BD1591240}" dt="2021-11-08T21:01:57.306" v="89" actId="20577"/>
          <ac:spMkLst>
            <pc:docMk/>
            <pc:sldMk cId="2991196866" sldId="336"/>
            <ac:spMk id="635" creationId="{00000000-0000-0000-0000-000000000000}"/>
          </ac:spMkLst>
        </pc:spChg>
        <pc:grpChg chg="del mod">
          <ac:chgData name="Amelia Veith" userId="15bdf0d5-432d-4157-83ae-63e3a7e1dc2c" providerId="ADAL" clId="{B4B06F8C-F833-4780-ACF0-E71BD1591240}" dt="2021-11-08T21:02:16.515" v="92" actId="478"/>
          <ac:grpSpMkLst>
            <pc:docMk/>
            <pc:sldMk cId="2991196866" sldId="336"/>
            <ac:grpSpMk id="7" creationId="{AAD69471-138C-4EC7-A12E-272BF988501A}"/>
          </ac:grpSpMkLst>
        </pc:grpChg>
        <pc:grpChg chg="del">
          <ac:chgData name="Amelia Veith" userId="15bdf0d5-432d-4157-83ae-63e3a7e1dc2c" providerId="ADAL" clId="{B4B06F8C-F833-4780-ACF0-E71BD1591240}" dt="2021-11-08T21:02:16.515" v="92" actId="478"/>
          <ac:grpSpMkLst>
            <pc:docMk/>
            <pc:sldMk cId="2991196866" sldId="336"/>
            <ac:grpSpMk id="11" creationId="{0391DEB7-0BE2-4DA5-9616-EFA52A8F5B86}"/>
          </ac:grpSpMkLst>
        </pc:grpChg>
        <pc:grpChg chg="del">
          <ac:chgData name="Amelia Veith" userId="15bdf0d5-432d-4157-83ae-63e3a7e1dc2c" providerId="ADAL" clId="{B4B06F8C-F833-4780-ACF0-E71BD1591240}" dt="2021-11-08T21:02:16.515" v="92" actId="478"/>
          <ac:grpSpMkLst>
            <pc:docMk/>
            <pc:sldMk cId="2991196866" sldId="336"/>
            <ac:grpSpMk id="12" creationId="{C0F00F44-925C-40FD-B8D0-5F0A72E19363}"/>
          </ac:grpSpMkLst>
        </pc:grpChg>
      </pc:sldChg>
      <pc:sldChg chg="modSp add mod">
        <pc:chgData name="Amelia Veith" userId="15bdf0d5-432d-4157-83ae-63e3a7e1dc2c" providerId="ADAL" clId="{B4B06F8C-F833-4780-ACF0-E71BD1591240}" dt="2021-11-08T21:02:50.773" v="120" actId="14100"/>
        <pc:sldMkLst>
          <pc:docMk/>
          <pc:sldMk cId="692536297" sldId="337"/>
        </pc:sldMkLst>
        <pc:spChg chg="mod">
          <ac:chgData name="Amelia Veith" userId="15bdf0d5-432d-4157-83ae-63e3a7e1dc2c" providerId="ADAL" clId="{B4B06F8C-F833-4780-ACF0-E71BD1591240}" dt="2021-11-08T21:02:50.773" v="120" actId="14100"/>
          <ac:spMkLst>
            <pc:docMk/>
            <pc:sldMk cId="692536297" sldId="337"/>
            <ac:spMk id="634" creationId="{00000000-0000-0000-0000-000000000000}"/>
          </ac:spMkLst>
        </pc:spChg>
        <pc:spChg chg="mod">
          <ac:chgData name="Amelia Veith" userId="15bdf0d5-432d-4157-83ae-63e3a7e1dc2c" providerId="ADAL" clId="{B4B06F8C-F833-4780-ACF0-E71BD1591240}" dt="2021-11-08T21:02:45.499" v="119" actId="20577"/>
          <ac:spMkLst>
            <pc:docMk/>
            <pc:sldMk cId="692536297" sldId="337"/>
            <ac:spMk id="635" creationId="{00000000-0000-0000-0000-000000000000}"/>
          </ac:spMkLst>
        </pc:spChg>
      </pc:sldChg>
      <pc:sldChg chg="modSp add">
        <pc:chgData name="Amelia Veith" userId="15bdf0d5-432d-4157-83ae-63e3a7e1dc2c" providerId="ADAL" clId="{B4B06F8C-F833-4780-ACF0-E71BD1591240}" dt="2021-11-08T21:03:19.788" v="139" actId="20577"/>
        <pc:sldMkLst>
          <pc:docMk/>
          <pc:sldMk cId="3517539798" sldId="338"/>
        </pc:sldMkLst>
        <pc:spChg chg="mod">
          <ac:chgData name="Amelia Veith" userId="15bdf0d5-432d-4157-83ae-63e3a7e1dc2c" providerId="ADAL" clId="{B4B06F8C-F833-4780-ACF0-E71BD1591240}" dt="2021-11-08T21:03:19.788" v="139" actId="20577"/>
          <ac:spMkLst>
            <pc:docMk/>
            <pc:sldMk cId="3517539798" sldId="338"/>
            <ac:spMk id="635" creationId="{00000000-0000-0000-0000-000000000000}"/>
          </ac:spMkLst>
        </pc:spChg>
      </pc:sldChg>
      <pc:sldChg chg="modSp add mod">
        <pc:chgData name="Amelia Veith" userId="15bdf0d5-432d-4157-83ae-63e3a7e1dc2c" providerId="ADAL" clId="{B4B06F8C-F833-4780-ACF0-E71BD1591240}" dt="2021-11-08T21:03:41.737" v="151" actId="14100"/>
        <pc:sldMkLst>
          <pc:docMk/>
          <pc:sldMk cId="700288839" sldId="339"/>
        </pc:sldMkLst>
        <pc:spChg chg="mod">
          <ac:chgData name="Amelia Veith" userId="15bdf0d5-432d-4157-83ae-63e3a7e1dc2c" providerId="ADAL" clId="{B4B06F8C-F833-4780-ACF0-E71BD1591240}" dt="2021-11-08T21:03:41.737" v="151" actId="14100"/>
          <ac:spMkLst>
            <pc:docMk/>
            <pc:sldMk cId="700288839" sldId="339"/>
            <ac:spMk id="634" creationId="{00000000-0000-0000-0000-000000000000}"/>
          </ac:spMkLst>
        </pc:spChg>
        <pc:spChg chg="mod">
          <ac:chgData name="Amelia Veith" userId="15bdf0d5-432d-4157-83ae-63e3a7e1dc2c" providerId="ADAL" clId="{B4B06F8C-F833-4780-ACF0-E71BD1591240}" dt="2021-11-08T21:03:35.048" v="149" actId="20577"/>
          <ac:spMkLst>
            <pc:docMk/>
            <pc:sldMk cId="700288839" sldId="339"/>
            <ac:spMk id="635" creationId="{00000000-0000-0000-0000-000000000000}"/>
          </ac:spMkLst>
        </pc:spChg>
      </pc:sldChg>
    </pc:docChg>
  </pc:docChgLst>
  <pc:docChgLst>
    <pc:chgData name="Charles Stubbs" userId="3c075a46-58f1-431d-bcda-181e3021a75e" providerId="ADAL" clId="{0A19CE6E-61CC-6043-BDA7-859013D6C792}"/>
    <pc:docChg chg="modSld">
      <pc:chgData name="Charles Stubbs" userId="3c075a46-58f1-431d-bcda-181e3021a75e" providerId="ADAL" clId="{0A19CE6E-61CC-6043-BDA7-859013D6C792}" dt="2022-01-25T17:48:13.880" v="1784" actId="20577"/>
      <pc:docMkLst>
        <pc:docMk/>
      </pc:docMkLst>
      <pc:sldChg chg="modNotesTx">
        <pc:chgData name="Charles Stubbs" userId="3c075a46-58f1-431d-bcda-181e3021a75e" providerId="ADAL" clId="{0A19CE6E-61CC-6043-BDA7-859013D6C792}" dt="2022-01-25T17:29:33.937" v="580" actId="20577"/>
        <pc:sldMkLst>
          <pc:docMk/>
          <pc:sldMk cId="2671735514" sldId="393"/>
        </pc:sldMkLst>
      </pc:sldChg>
      <pc:sldChg chg="modNotesTx">
        <pc:chgData name="Charles Stubbs" userId="3c075a46-58f1-431d-bcda-181e3021a75e" providerId="ADAL" clId="{0A19CE6E-61CC-6043-BDA7-859013D6C792}" dt="2022-01-25T17:39:18.304" v="1235" actId="20577"/>
        <pc:sldMkLst>
          <pc:docMk/>
          <pc:sldMk cId="3949898736" sldId="400"/>
        </pc:sldMkLst>
      </pc:sldChg>
      <pc:sldChg chg="modNotesTx">
        <pc:chgData name="Charles Stubbs" userId="3c075a46-58f1-431d-bcda-181e3021a75e" providerId="ADAL" clId="{0A19CE6E-61CC-6043-BDA7-859013D6C792}" dt="2022-01-25T17:48:13.880" v="1784" actId="20577"/>
        <pc:sldMkLst>
          <pc:docMk/>
          <pc:sldMk cId="733179052" sldId="413"/>
        </pc:sldMkLst>
      </pc:sldChg>
    </pc:docChg>
  </pc:docChgLst>
  <pc:docChgLst>
    <pc:chgData name="Makada Browne" userId="S::msb16f@my.fsu.edu::e897d2d9-826b-486e-aa6e-d442bee12dec" providerId="AD" clId="Web-{05105555-1196-3041-74A5-494978730E83}"/>
    <pc:docChg chg="addSld modSld modSection">
      <pc:chgData name="Makada Browne" userId="S::msb16f@my.fsu.edu::e897d2d9-826b-486e-aa6e-d442bee12dec" providerId="AD" clId="Web-{05105555-1196-3041-74A5-494978730E83}" dt="2022-01-24T23:44:50.882" v="134" actId="14100"/>
      <pc:docMkLst>
        <pc:docMk/>
      </pc:docMkLst>
      <pc:sldChg chg="modSp">
        <pc:chgData name="Makada Browne" userId="S::msb16f@my.fsu.edu::e897d2d9-826b-486e-aa6e-d442bee12dec" providerId="AD" clId="Web-{05105555-1196-3041-74A5-494978730E83}" dt="2022-01-24T22:11:27.566" v="1" actId="20577"/>
        <pc:sldMkLst>
          <pc:docMk/>
          <pc:sldMk cId="0" sldId="292"/>
        </pc:sldMkLst>
        <pc:spChg chg="mod">
          <ac:chgData name="Makada Browne" userId="S::msb16f@my.fsu.edu::e897d2d9-826b-486e-aa6e-d442bee12dec" providerId="AD" clId="Web-{05105555-1196-3041-74A5-494978730E83}" dt="2022-01-24T22:11:27.566" v="1" actId="20577"/>
          <ac:spMkLst>
            <pc:docMk/>
            <pc:sldMk cId="0" sldId="292"/>
            <ac:spMk id="336" creationId="{00000000-0000-0000-0000-000000000000}"/>
          </ac:spMkLst>
        </pc:spChg>
      </pc:sldChg>
      <pc:sldChg chg="modSp">
        <pc:chgData name="Makada Browne" userId="S::msb16f@my.fsu.edu::e897d2d9-826b-486e-aa6e-d442bee12dec" providerId="AD" clId="Web-{05105555-1196-3041-74A5-494978730E83}" dt="2022-01-24T22:15:36.432" v="37" actId="20577"/>
        <pc:sldMkLst>
          <pc:docMk/>
          <pc:sldMk cId="3649104356" sldId="373"/>
        </pc:sldMkLst>
        <pc:spChg chg="mod">
          <ac:chgData name="Makada Browne" userId="S::msb16f@my.fsu.edu::e897d2d9-826b-486e-aa6e-d442bee12dec" providerId="AD" clId="Web-{05105555-1196-3041-74A5-494978730E83}" dt="2022-01-24T22:15:36.432" v="37" actId="20577"/>
          <ac:spMkLst>
            <pc:docMk/>
            <pc:sldMk cId="3649104356" sldId="373"/>
            <ac:spMk id="7" creationId="{6FD72780-5AA3-4B90-9B62-073DDA4B45B9}"/>
          </ac:spMkLst>
        </pc:spChg>
        <pc:spChg chg="mod">
          <ac:chgData name="Makada Browne" userId="S::msb16f@my.fsu.edu::e897d2d9-826b-486e-aa6e-d442bee12dec" providerId="AD" clId="Web-{05105555-1196-3041-74A5-494978730E83}" dt="2022-01-24T22:15:18.291" v="22" actId="20577"/>
          <ac:spMkLst>
            <pc:docMk/>
            <pc:sldMk cId="3649104356" sldId="373"/>
            <ac:spMk id="8" creationId="{BCFC7C8B-ED27-4581-98C4-7EAF50EF781F}"/>
          </ac:spMkLst>
        </pc:spChg>
      </pc:sldChg>
      <pc:sldChg chg="addSp delSp modSp new">
        <pc:chgData name="Makada Browne" userId="S::msb16f@my.fsu.edu::e897d2d9-826b-486e-aa6e-d442bee12dec" providerId="AD" clId="Web-{05105555-1196-3041-74A5-494978730E83}" dt="2022-01-24T23:44:50.882" v="134" actId="14100"/>
        <pc:sldMkLst>
          <pc:docMk/>
          <pc:sldMk cId="2351019803" sldId="394"/>
        </pc:sldMkLst>
        <pc:spChg chg="add del mod">
          <ac:chgData name="Makada Browne" userId="S::msb16f@my.fsu.edu::e897d2d9-826b-486e-aa6e-d442bee12dec" providerId="AD" clId="Web-{05105555-1196-3041-74A5-494978730E83}" dt="2022-01-24T23:27:50.290" v="61"/>
          <ac:spMkLst>
            <pc:docMk/>
            <pc:sldMk cId="2351019803" sldId="394"/>
            <ac:spMk id="4" creationId="{2BBD4ED6-5A06-4D18-9FD2-9CBD8359C013}"/>
          </ac:spMkLst>
        </pc:spChg>
        <pc:spChg chg="add mod">
          <ac:chgData name="Makada Browne" userId="S::msb16f@my.fsu.edu::e897d2d9-826b-486e-aa6e-d442bee12dec" providerId="AD" clId="Web-{05105555-1196-3041-74A5-494978730E83}" dt="2022-01-24T23:29:36.652" v="84" actId="20577"/>
          <ac:spMkLst>
            <pc:docMk/>
            <pc:sldMk cId="2351019803" sldId="394"/>
            <ac:spMk id="6" creationId="{6066F610-C634-46F4-9D9C-D3CCA931D595}"/>
          </ac:spMkLst>
        </pc:spChg>
        <pc:spChg chg="add mod">
          <ac:chgData name="Makada Browne" userId="S::msb16f@my.fsu.edu::e897d2d9-826b-486e-aa6e-d442bee12dec" providerId="AD" clId="Web-{05105555-1196-3041-74A5-494978730E83}" dt="2022-01-24T23:33:45.863" v="112" actId="14100"/>
          <ac:spMkLst>
            <pc:docMk/>
            <pc:sldMk cId="2351019803" sldId="394"/>
            <ac:spMk id="7" creationId="{18978ACB-F5FB-412B-94D4-976110978F8C}"/>
          </ac:spMkLst>
        </pc:spChg>
        <pc:spChg chg="add mod">
          <ac:chgData name="Makada Browne" userId="S::msb16f@my.fsu.edu::e897d2d9-826b-486e-aa6e-d442bee12dec" providerId="AD" clId="Web-{05105555-1196-3041-74A5-494978730E83}" dt="2022-01-24T23:32:34.861" v="108" actId="1076"/>
          <ac:spMkLst>
            <pc:docMk/>
            <pc:sldMk cId="2351019803" sldId="394"/>
            <ac:spMk id="8" creationId="{DDDFB8EC-5841-4161-8A4F-A472F0EC64F3}"/>
          </ac:spMkLst>
        </pc:spChg>
        <pc:spChg chg="add mod">
          <ac:chgData name="Makada Browne" userId="S::msb16f@my.fsu.edu::e897d2d9-826b-486e-aa6e-d442bee12dec" providerId="AD" clId="Web-{05105555-1196-3041-74A5-494978730E83}" dt="2022-01-24T23:33:37.737" v="110" actId="14100"/>
          <ac:spMkLst>
            <pc:docMk/>
            <pc:sldMk cId="2351019803" sldId="394"/>
            <ac:spMk id="9" creationId="{03DCD9A2-BE1A-4B67-BD67-54CAFA2F16A5}"/>
          </ac:spMkLst>
        </pc:spChg>
        <pc:spChg chg="add del">
          <ac:chgData name="Makada Browne" userId="S::msb16f@my.fsu.edu::e897d2d9-826b-486e-aa6e-d442bee12dec" providerId="AD" clId="Web-{05105555-1196-3041-74A5-494978730E83}" dt="2022-01-24T23:35:33.444" v="117"/>
          <ac:spMkLst>
            <pc:docMk/>
            <pc:sldMk cId="2351019803" sldId="394"/>
            <ac:spMk id="126" creationId="{BD468666-E711-4486-8035-552A46D4E51B}"/>
          </ac:spMkLst>
        </pc:spChg>
        <pc:spChg chg="add mod">
          <ac:chgData name="Makada Browne" userId="S::msb16f@my.fsu.edu::e897d2d9-826b-486e-aa6e-d442bee12dec" providerId="AD" clId="Web-{05105555-1196-3041-74A5-494978730E83}" dt="2022-01-24T23:44:50.882" v="134" actId="14100"/>
          <ac:spMkLst>
            <pc:docMk/>
            <pc:sldMk cId="2351019803" sldId="394"/>
            <ac:spMk id="128" creationId="{325EE4E5-4E71-4D71-97F3-DF265EEC4A3F}"/>
          </ac:spMkLst>
        </pc:spChg>
        <pc:grpChg chg="add mod">
          <ac:chgData name="Makada Browne" userId="S::msb16f@my.fsu.edu::e897d2d9-826b-486e-aa6e-d442bee12dec" providerId="AD" clId="Web-{05105555-1196-3041-74A5-494978730E83}" dt="2022-01-24T23:36:49.415" v="122" actId="14100"/>
          <ac:grpSpMkLst>
            <pc:docMk/>
            <pc:sldMk cId="2351019803" sldId="394"/>
            <ac:grpSpMk id="88" creationId="{9E8F17F9-B26C-48FB-9094-4762700B3DA7}"/>
          </ac:grpSpMkLst>
        </pc:grpChg>
        <pc:grpChg chg="add mod">
          <ac:chgData name="Makada Browne" userId="S::msb16f@my.fsu.edu::e897d2d9-826b-486e-aa6e-d442bee12dec" providerId="AD" clId="Web-{05105555-1196-3041-74A5-494978730E83}" dt="2022-01-24T23:34:42.849" v="115" actId="1076"/>
          <ac:grpSpMkLst>
            <pc:docMk/>
            <pc:sldMk cId="2351019803" sldId="394"/>
            <ac:grpSpMk id="124" creationId="{05189DD7-53F6-4436-8981-FE296B244A88}"/>
          </ac:grpSpMkLst>
        </pc:grpChg>
        <pc:cxnChg chg="add mod">
          <ac:chgData name="Makada Browne" userId="S::msb16f@my.fsu.edu::e897d2d9-826b-486e-aa6e-d442bee12dec" providerId="AD" clId="Web-{05105555-1196-3041-74A5-494978730E83}" dt="2022-01-24T23:44:31.772" v="132" actId="1076"/>
          <ac:cxnSpMkLst>
            <pc:docMk/>
            <pc:sldMk cId="2351019803" sldId="394"/>
            <ac:cxnSpMk id="130" creationId="{05AD2F52-24BF-4708-A6B5-41819E6D056B}"/>
          </ac:cxnSpMkLst>
        </pc:cxnChg>
        <pc:cxnChg chg="add mod">
          <ac:chgData name="Makada Browne" userId="S::msb16f@my.fsu.edu::e897d2d9-826b-486e-aa6e-d442bee12dec" providerId="AD" clId="Web-{05105555-1196-3041-74A5-494978730E83}" dt="2022-01-24T23:44:41.397" v="133" actId="1076"/>
          <ac:cxnSpMkLst>
            <pc:docMk/>
            <pc:sldMk cId="2351019803" sldId="394"/>
            <ac:cxnSpMk id="132" creationId="{D2951160-FBAA-4E65-9B6E-FED51C7E3A85}"/>
          </ac:cxnSpMkLst>
        </pc:cxnChg>
        <pc:cxnChg chg="add mod">
          <ac:chgData name="Makada Browne" userId="S::msb16f@my.fsu.edu::e897d2d9-826b-486e-aa6e-d442bee12dec" providerId="AD" clId="Web-{05105555-1196-3041-74A5-494978730E83}" dt="2022-01-24T23:44:14.271" v="130" actId="1076"/>
          <ac:cxnSpMkLst>
            <pc:docMk/>
            <pc:sldMk cId="2351019803" sldId="394"/>
            <ac:cxnSpMk id="134" creationId="{F1E9BD5D-1498-4601-8A04-36C37BE36053}"/>
          </ac:cxnSpMkLst>
        </pc:cxnChg>
      </pc:sldChg>
    </pc:docChg>
  </pc:docChgLst>
  <pc:docChgLst>
    <pc:chgData name="Guest User" userId="S::urn:spo:anon#46c814bece35356b6238441e021bcb8cf6e9431dd0ecaf38e3937089c9506fa2::" providerId="AD" clId="Web-{983C161C-EA43-1178-F8FD-DA94CC0A327F}"/>
    <pc:docChg chg="addSld delSld modSection">
      <pc:chgData name="Guest User" userId="S::urn:spo:anon#46c814bece35356b6238441e021bcb8cf6e9431dd0ecaf38e3937089c9506fa2::" providerId="AD" clId="Web-{983C161C-EA43-1178-F8FD-DA94CC0A327F}" dt="2022-02-14T00:53:04.453" v="1"/>
      <pc:docMkLst>
        <pc:docMk/>
      </pc:docMkLst>
      <pc:sldChg chg="add del replId">
        <pc:chgData name="Guest User" userId="S::urn:spo:anon#46c814bece35356b6238441e021bcb8cf6e9431dd0ecaf38e3937089c9506fa2::" providerId="AD" clId="Web-{983C161C-EA43-1178-F8FD-DA94CC0A327F}" dt="2022-02-14T00:53:04.453" v="1"/>
        <pc:sldMkLst>
          <pc:docMk/>
          <pc:sldMk cId="1101172429" sldId="415"/>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C4309E-43E1-420A-AA95-F58901E76CC3}"/>
              </a:ext>
            </a:extLst>
          </p:cNvPr>
          <p:cNvSpPr>
            <a:spLocks noGrp="1"/>
          </p:cNvSpPr>
          <p:nvPr>
            <p:ph type="hdr" sz="quarter"/>
          </p:nvPr>
        </p:nvSpPr>
        <p:spPr>
          <a:xfrm>
            <a:off x="1" y="0"/>
            <a:ext cx="2119188" cy="466753"/>
          </a:xfrm>
          <a:prstGeom prst="rect">
            <a:avLst/>
          </a:prstGeom>
        </p:spPr>
        <p:txBody>
          <a:bodyPr vert="horz" lIns="93251" tIns="46625" rIns="93251" bIns="46625" rtlCol="0"/>
          <a:lstStyle>
            <a:lvl1pPr algn="l">
              <a:defRPr sz="1200"/>
            </a:lvl1pPr>
          </a:lstStyle>
          <a:p>
            <a:endParaRPr lang="en-US"/>
          </a:p>
        </p:txBody>
      </p:sp>
      <p:sp>
        <p:nvSpPr>
          <p:cNvPr id="3" name="Date Placeholder 2">
            <a:extLst>
              <a:ext uri="{FF2B5EF4-FFF2-40B4-BE49-F238E27FC236}">
                <a16:creationId xmlns:a16="http://schemas.microsoft.com/office/drawing/2014/main" id="{9A8AFB14-5787-4C1C-BD24-9600F21C2F2A}"/>
              </a:ext>
            </a:extLst>
          </p:cNvPr>
          <p:cNvSpPr>
            <a:spLocks noGrp="1"/>
          </p:cNvSpPr>
          <p:nvPr>
            <p:ph type="dt" sz="quarter" idx="1"/>
          </p:nvPr>
        </p:nvSpPr>
        <p:spPr>
          <a:xfrm>
            <a:off x="4897559" y="0"/>
            <a:ext cx="2117567" cy="466753"/>
          </a:xfrm>
          <a:prstGeom prst="rect">
            <a:avLst/>
          </a:prstGeom>
        </p:spPr>
        <p:txBody>
          <a:bodyPr vert="horz" lIns="93251" tIns="46625" rIns="93251" bIns="46625" rtlCol="0"/>
          <a:lstStyle>
            <a:lvl1pPr algn="r">
              <a:defRPr sz="1200"/>
            </a:lvl1pPr>
          </a:lstStyle>
          <a:p>
            <a:fld id="{966BD184-37E1-4742-AE25-1CFA8ACBB5C9}" type="datetimeFigureOut">
              <a:rPr lang="en-US" smtClean="0"/>
              <a:t>2/26/2022</a:t>
            </a:fld>
            <a:endParaRPr lang="en-US"/>
          </a:p>
        </p:txBody>
      </p:sp>
      <p:sp>
        <p:nvSpPr>
          <p:cNvPr id="4" name="Footer Placeholder 3">
            <a:extLst>
              <a:ext uri="{FF2B5EF4-FFF2-40B4-BE49-F238E27FC236}">
                <a16:creationId xmlns:a16="http://schemas.microsoft.com/office/drawing/2014/main" id="{3C0A2E29-027F-4E7E-B2E2-F2BE77A843AA}"/>
              </a:ext>
            </a:extLst>
          </p:cNvPr>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30CEBB-1DD1-4DC5-9C6B-004DAF8D900F}"/>
              </a:ext>
            </a:extLst>
          </p:cNvPr>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r>
              <a:rPr lang="en-US"/>
              <a:t>smcconomy@eng.famu.fsu.edu</a:t>
            </a:r>
          </a:p>
          <a:p>
            <a:fld id="{B9D043DD-33FA-49E0-8B38-D3ED09ED1EFF}" type="slidenum">
              <a:rPr lang="en-US" smtClean="0"/>
              <a:t>‹#›</a:t>
            </a:fld>
            <a:endParaRPr lang="en-US"/>
          </a:p>
        </p:txBody>
      </p:sp>
      <p:pic>
        <p:nvPicPr>
          <p:cNvPr id="6" name="Picture 5">
            <a:extLst>
              <a:ext uri="{FF2B5EF4-FFF2-40B4-BE49-F238E27FC236}">
                <a16:creationId xmlns:a16="http://schemas.microsoft.com/office/drawing/2014/main" id="{F1BDF5B3-2AD7-4A4F-AA26-58C03681A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64" y="86041"/>
            <a:ext cx="2199422" cy="504050"/>
          </a:xfrm>
          <a:prstGeom prst="rect">
            <a:avLst/>
          </a:prstGeom>
        </p:spPr>
      </p:pic>
    </p:spTree>
    <p:extLst>
      <p:ext uri="{BB962C8B-B14F-4D97-AF65-F5344CB8AC3E}">
        <p14:creationId xmlns:p14="http://schemas.microsoft.com/office/powerpoint/2010/main" val="4393684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660650" y="246431"/>
            <a:ext cx="4253490" cy="504051"/>
          </a:xfrm>
          <a:prstGeom prst="rect">
            <a:avLst/>
          </a:prstGeom>
        </p:spPr>
        <p:txBody>
          <a:bodyPr vert="horz" lIns="93251" tIns="46625" rIns="93251" bIns="46625" rtlCol="0"/>
          <a:lstStyle>
            <a:lvl1pPr algn="l">
              <a:defRPr sz="1200"/>
            </a:lvl1pPr>
          </a:lstStyle>
          <a:p>
            <a:endParaRPr lang="en-US"/>
          </a:p>
        </p:txBody>
      </p:sp>
      <p:sp>
        <p:nvSpPr>
          <p:cNvPr id="4" name="Slide Image Placeholder 3"/>
          <p:cNvSpPr>
            <a:spLocks noGrp="1" noRot="1" noChangeAspect="1"/>
          </p:cNvSpPr>
          <p:nvPr>
            <p:ph type="sldImg" idx="2"/>
          </p:nvPr>
        </p:nvSpPr>
        <p:spPr>
          <a:xfrm>
            <a:off x="1776868" y="1128821"/>
            <a:ext cx="5137273" cy="2890264"/>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1776868" y="4122914"/>
            <a:ext cx="5137272" cy="3580645"/>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pic>
        <p:nvPicPr>
          <p:cNvPr id="8" name="Picture 7">
            <a:extLst>
              <a:ext uri="{FF2B5EF4-FFF2-40B4-BE49-F238E27FC236}">
                <a16:creationId xmlns:a16="http://schemas.microsoft.com/office/drawing/2014/main" id="{0A086033-69B6-40D0-B1C7-1A0098ADA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6446"/>
            <a:ext cx="2199422" cy="504050"/>
          </a:xfrm>
          <a:prstGeom prst="rect">
            <a:avLst/>
          </a:prstGeom>
        </p:spPr>
      </p:pic>
      <p:cxnSp>
        <p:nvCxnSpPr>
          <p:cNvPr id="10" name="Straight Connector 9">
            <a:extLst>
              <a:ext uri="{FF2B5EF4-FFF2-40B4-BE49-F238E27FC236}">
                <a16:creationId xmlns:a16="http://schemas.microsoft.com/office/drawing/2014/main" id="{2A421798-329D-4469-B5AD-64DAEE724F8B}"/>
              </a:ext>
            </a:extLst>
          </p:cNvPr>
          <p:cNvCxnSpPr>
            <a:cxnSpLocks/>
          </p:cNvCxnSpPr>
          <p:nvPr/>
        </p:nvCxnSpPr>
        <p:spPr>
          <a:xfrm>
            <a:off x="-350837" y="9969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244115-475A-4C47-8211-8069942A1DA9}"/>
              </a:ext>
            </a:extLst>
          </p:cNvPr>
          <p:cNvCxnSpPr>
            <a:cxnSpLocks/>
          </p:cNvCxnSpPr>
          <p:nvPr/>
        </p:nvCxnSpPr>
        <p:spPr>
          <a:xfrm>
            <a:off x="-350837" y="78041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6403A-F7B1-441C-AD33-FC9BC4994CBB}"/>
              </a:ext>
            </a:extLst>
          </p:cNvPr>
          <p:cNvCxnSpPr>
            <a:cxnSpLocks/>
          </p:cNvCxnSpPr>
          <p:nvPr/>
        </p:nvCxnSpPr>
        <p:spPr>
          <a:xfrm>
            <a:off x="1676400" y="996950"/>
            <a:ext cx="0" cy="680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E1B8D0E1-9217-4F2E-89FC-77C471E53A2A}"/>
              </a:ext>
            </a:extLst>
          </p:cNvPr>
          <p:cNvSpPr>
            <a:spLocks noGrp="1"/>
          </p:cNvSpPr>
          <p:nvPr>
            <p:ph type="sldNum" sz="quarter" idx="5"/>
          </p:nvPr>
        </p:nvSpPr>
        <p:spPr>
          <a:xfrm>
            <a:off x="3975100" y="8836025"/>
            <a:ext cx="3040063" cy="466725"/>
          </a:xfrm>
          <a:prstGeom prst="rect">
            <a:avLst/>
          </a:prstGeom>
        </p:spPr>
        <p:txBody>
          <a:bodyPr vert="horz" lIns="91440" tIns="45720" rIns="91440" bIns="45720" rtlCol="0" anchor="b"/>
          <a:lstStyle>
            <a:lvl1pPr algn="r">
              <a:defRPr sz="1200"/>
            </a:lvl1pPr>
          </a:lstStyle>
          <a:p>
            <a:fld id="{2764C166-993A-466E-8B1C-D264331CEF04}" type="slidenum">
              <a:rPr lang="en-US" smtClean="0"/>
              <a:t>‹#›</a:t>
            </a:fld>
            <a:endParaRPr lang="en-US"/>
          </a:p>
        </p:txBody>
      </p:sp>
    </p:spTree>
    <p:extLst>
      <p:ext uri="{BB962C8B-B14F-4D97-AF65-F5344CB8AC3E}">
        <p14:creationId xmlns:p14="http://schemas.microsoft.com/office/powerpoint/2010/main" val="251327824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4087f936b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c4087f936b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Greet everyone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dirty="0"/>
              <a:t>Keeping these targets in mind, we came up with over 100 concepts. After evaluation of each concept, we separated the best 7 concepts into medium and high fidelity. Here are 4 of our medium fidelity concepts. The first one is a vibration adhesion gripper, where we investigated the plausibility of a newer concept using vibration to engage with a part’s surface. We ultimately ruled this one out due to its limitations when accommodating our vertical case. Our next medium fidelity concept was our flexible membrane gripper </a:t>
            </a:r>
            <a:r>
              <a:rPr lang="en-US" sz="1200" dirty="0"/>
              <a:t>where cables would be connected to a central motor and the Cable tension would wrap gripper pads around the part surface. This was ruled out because of slippage and weak gripper strength. Next we have our air filled cushion grippers </a:t>
            </a:r>
            <a:r>
              <a:rPr lang="en-US" sz="1200"/>
              <a:t>where the  </a:t>
            </a:r>
            <a:r>
              <a:rPr lang="en-US" b="0" i="0" u="none" strike="noStrike">
                <a:solidFill>
                  <a:srgbClr val="000000"/>
                </a:solidFill>
                <a:effectLst/>
                <a:latin typeface="Arial" panose="020B0604020202020204" pitchFamily="34" charset="0"/>
              </a:rPr>
              <a:t>Air filled cushioned bags would sandwich the part</a:t>
            </a:r>
            <a:r>
              <a:rPr lang="en-US" b="0" i="0">
                <a:solidFill>
                  <a:srgbClr val="000000"/>
                </a:solidFill>
                <a:effectLst/>
                <a:latin typeface="Arial" panose="020B0604020202020204" pitchFamily="34" charset="0"/>
              </a:rPr>
              <a:t>​ and an air p</a:t>
            </a:r>
            <a:r>
              <a:rPr lang="en-US" b="0" i="0" u="none" strike="noStrike">
                <a:solidFill>
                  <a:srgbClr val="000000"/>
                </a:solidFill>
                <a:effectLst/>
                <a:latin typeface="Arial" panose="020B0604020202020204" pitchFamily="34" charset="0"/>
              </a:rPr>
              <a:t>ump would control the air pressure in cushioned bags</a:t>
            </a:r>
            <a:r>
              <a:rPr lang="en-US" b="0" i="0">
                <a:solidFill>
                  <a:srgbClr val="000000"/>
                </a:solidFill>
                <a:effectLst/>
                <a:latin typeface="Arial" panose="020B0604020202020204" pitchFamily="34" charset="0"/>
              </a:rPr>
              <a:t>​ with parallel points of contact.  This was also eliminated due to slippage and predicted regulation difficulty. Our last medium fidelity concept was the gecko adhesive gripper which consisted of f</a:t>
            </a:r>
            <a:r>
              <a:rPr lang="en-US" b="0" i="0" u="none" strike="noStrike">
                <a:solidFill>
                  <a:srgbClr val="000000"/>
                </a:solidFill>
                <a:effectLst/>
                <a:latin typeface="Arial" panose="020B0604020202020204" pitchFamily="34" charset="0"/>
              </a:rPr>
              <a:t>lexible Gecko skin inspired dry adhesive</a:t>
            </a:r>
            <a:r>
              <a:rPr lang="en-US" b="0" i="0">
                <a:solidFill>
                  <a:srgbClr val="000000"/>
                </a:solidFill>
                <a:effectLst/>
                <a:latin typeface="Arial" panose="020B0604020202020204" pitchFamily="34" charset="0"/>
              </a:rPr>
              <a:t>​ with </a:t>
            </a:r>
            <a:r>
              <a:rPr lang="en-US" b="0" i="0" u="none" strike="noStrike">
                <a:solidFill>
                  <a:srgbClr val="000000"/>
                </a:solidFill>
                <a:effectLst/>
                <a:latin typeface="Arial" panose="020B0604020202020204" pitchFamily="34" charset="0"/>
              </a:rPr>
              <a:t>Air-filled capsules that mold the gripper to ceramic’s shape</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120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10</a:t>
            </a:fld>
            <a:endParaRPr lang="en-US"/>
          </a:p>
        </p:txBody>
      </p:sp>
    </p:spTree>
    <p:extLst>
      <p:ext uri="{BB962C8B-B14F-4D97-AF65-F5344CB8AC3E}">
        <p14:creationId xmlns:p14="http://schemas.microsoft.com/office/powerpoint/2010/main" val="349266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Moving into our high fidelity concepts, these became our top three concepts. The first one was the vacuum suction gripper, consisting of a vacuum suction array which would be </a:t>
            </a:r>
            <a:r>
              <a:rPr lang="en-US" sz="1200"/>
              <a:t>Powered by pneumatics. The second one was a three-point gripper with sensors beneath the padding to regulate the force applied to the part. The third high fidelity concept was the parallel sensing grippers. This design is similar to the three point, but has two finger design with hinged flaps.</a:t>
            </a: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11</a:t>
            </a:fld>
            <a:endParaRPr lang="en-US"/>
          </a:p>
        </p:txBody>
      </p:sp>
    </p:spTree>
    <p:extLst>
      <p:ext uri="{BB962C8B-B14F-4D97-AF65-F5344CB8AC3E}">
        <p14:creationId xmlns:p14="http://schemas.microsoft.com/office/powerpoint/2010/main" val="400497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After going through concept selection using tools such as the </a:t>
            </a:r>
            <a:r>
              <a:rPr lang="en-US" err="1"/>
              <a:t>pugh</a:t>
            </a:r>
            <a:r>
              <a:rPr lang="en-US"/>
              <a:t> chart, analytical hierarchy process, and house of quality, we arrived at a ranking of our top three concepts; first being the three point sensing gripper, then the parallel sensing gripper, and third the vacuum suction grippers. We decided to move forward with our three point sensing concept and go into 3D modeling</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12</a:t>
            </a:fld>
            <a:endParaRPr lang="en-US"/>
          </a:p>
        </p:txBody>
      </p:sp>
    </p:spTree>
    <p:extLst>
      <p:ext uri="{BB962C8B-B14F-4D97-AF65-F5344CB8AC3E}">
        <p14:creationId xmlns:p14="http://schemas.microsoft.com/office/powerpoint/2010/main" val="416293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Prior to winter break we created a CAD mockup of the concept for the assembly. This was the initial step in more focused design. This initial design includes a parallel linkage for each of the gripper fingers. This allows for a concentric motion with respect to the center of the part. The chassis supporting and connecting these linkages is centered over the face of the ceramic parts. On end of these linkages a pad (or fingertip) is connected to interface with the part and distribute the load, while having cushioning to soften grip forces and improve friction. There would be force sensors on each of the pads That regulate the applied pressure as needed. </a:t>
            </a:r>
          </a:p>
        </p:txBody>
      </p:sp>
    </p:spTree>
    <p:extLst>
      <p:ext uri="{BB962C8B-B14F-4D97-AF65-F5344CB8AC3E}">
        <p14:creationId xmlns:p14="http://schemas.microsoft.com/office/powerpoint/2010/main" val="208941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cs typeface="Calibri"/>
              </a:rPr>
              <a:t>Taking the mockup we 3d printed a prototype to help frame the system and understand how it would be implemented. This was done with PETG plastic at 1/3 scale and the rubber from under a mousepad on the gripper pads. This represented the state of the design over winter break. The linkages have pins in each joint to permit free motion to demonstrate the kinematics of the mechanism. After playing with the prototype, we found many issues to consider for moving forward. First being the potential issues with clearance for each part orientation. The next being </a:t>
            </a:r>
          </a:p>
        </p:txBody>
      </p:sp>
    </p:spTree>
    <p:extLst>
      <p:ext uri="{BB962C8B-B14F-4D97-AF65-F5344CB8AC3E}">
        <p14:creationId xmlns:p14="http://schemas.microsoft.com/office/powerpoint/2010/main" val="75801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Considering the potential flaws from looking at the prototype, we started to make some </a:t>
            </a:r>
            <a:r>
              <a:rPr lang="en-US" dirty="0" err="1">
                <a:cs typeface="Calibri"/>
              </a:rPr>
              <a:t>morefocused</a:t>
            </a:r>
            <a:r>
              <a:rPr lang="en-US" dirty="0">
                <a:cs typeface="Calibri"/>
              </a:rPr>
              <a:t> design changes. Some of the changes for the design began with considering how to improve the implementation. We chose to reorient the chassis over the length of the part to improve the approach and reduce the moment created for horizontal cases. We also chose to transition to a mechanism with linear actuators to accomplish that concentric motion from before. These will be capable of supporting higher loads statically and dynamically at the cost of movement time. Our next iteration of design also includes multiple pads for each of the gripper that will try to approach the geometry of the surface of the part. This is very important for force distribution. Matching the contour as much as possible will be an important thing to work on for the final design. There will also be compression springs that will be attached to collars on the grippers’ linear rails. These spring linkages will have adjustable links for different size cylinders and the benefit to the design will be the ability to change the stiffness </a:t>
            </a:r>
            <a:r>
              <a:rPr lang="en-US" dirty="0" err="1">
                <a:cs typeface="Calibri"/>
              </a:rPr>
              <a:t>wrt</a:t>
            </a:r>
            <a:r>
              <a:rPr lang="en-US" dirty="0">
                <a:cs typeface="Calibri"/>
              </a:rPr>
              <a:t> the compliance desired for the grippers.</a:t>
            </a:r>
          </a:p>
        </p:txBody>
      </p:sp>
    </p:spTree>
    <p:extLst>
      <p:ext uri="{BB962C8B-B14F-4D97-AF65-F5344CB8AC3E}">
        <p14:creationId xmlns:p14="http://schemas.microsoft.com/office/powerpoint/2010/main" val="2921194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Here is the final design configuration in a CAD model that we are going to move forward with. As you can see there are multiple pads for each gripper finger and the links are static except for the linear motion in and out of the part’s axis. The chassis would be as indicated but these proportions and geometries are not finalized but are there to demonstrate the concept configuration.</a:t>
            </a:r>
          </a:p>
        </p:txBody>
      </p:sp>
    </p:spTree>
    <p:extLst>
      <p:ext uri="{BB962C8B-B14F-4D97-AF65-F5344CB8AC3E}">
        <p14:creationId xmlns:p14="http://schemas.microsoft.com/office/powerpoint/2010/main" val="381890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This functional diagram includes the primary changes for this design configuration. The linear actuators are included here. These will move the gripper in and out normal to the part surface. There are guiding rods to accommodate and provide support in the linear motion.  These support each of the pads via the spring mechanism connecting them. These springs would compress as the flaps engage with the part or they could press out as the grippers move forward to contour to the part surface. There are adjustable collars to transmit the spring forces along the supporting rods. Joining each of the flaps are hinges to support loading while permitting motion. These could stick out in front of the flaps but the padding will be cut at the joints to keep this from being an issue. The flaps could be removed for different sizes or configurations.</a:t>
            </a:r>
          </a:p>
        </p:txBody>
      </p:sp>
    </p:spTree>
    <p:extLst>
      <p:ext uri="{BB962C8B-B14F-4D97-AF65-F5344CB8AC3E}">
        <p14:creationId xmlns:p14="http://schemas.microsoft.com/office/powerpoint/2010/main" val="1288805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We put together a high level electronic sequence diagram to illustrate the logical flow for each sequence of the gripper engagement. The software will be monitoring for incoming data this includes the force sensor data first to see the degree of forces on the central pad. The sensor transduces force data then sends the data over, then the process is repeated for the linear actuator position data where the motor driver will also be independently regulating the position data. The Microcontroller will set the output signal which will inform the linear actuator and the motors will actuate accordingly. At the end of the sequence the microcontroller will be monitoring for any additional data like debug or other sensors.</a:t>
            </a:r>
          </a:p>
        </p:txBody>
      </p:sp>
    </p:spTree>
    <p:extLst>
      <p:ext uri="{BB962C8B-B14F-4D97-AF65-F5344CB8AC3E}">
        <p14:creationId xmlns:p14="http://schemas.microsoft.com/office/powerpoint/2010/main" val="2542803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For the continued analysis in the developing design, we are using kinematics to continue to iron out the final dimensions and drawings for the mechanism and part selection. Making a 3d prototype for the final design configuration just like the prior design to help with this process. We will follow this on by selecting the springs and designing that mechanism to get a good contour for the parts’ surface. We are also continuing to select materials for the padding and the different structural members and materials through the dynamic and static loads analysis.</a:t>
            </a:r>
          </a:p>
        </p:txBody>
      </p:sp>
    </p:spTree>
    <p:extLst>
      <p:ext uri="{BB962C8B-B14F-4D97-AF65-F5344CB8AC3E}">
        <p14:creationId xmlns:p14="http://schemas.microsoft.com/office/powerpoint/2010/main" val="103648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r>
              <a:rPr lang="en-US"/>
              <a:t>Facilities Engineer – Responsible for planning</a:t>
            </a:r>
          </a:p>
          <a:p>
            <a:pPr marL="0" lvl="0" indent="0" algn="l" rtl="0">
              <a:lnSpc>
                <a:spcPct val="100000"/>
              </a:lnSpc>
              <a:spcBef>
                <a:spcPts val="0"/>
              </a:spcBef>
              <a:spcAft>
                <a:spcPts val="0"/>
              </a:spcAft>
              <a:buSzPts val="1100"/>
              <a:buNone/>
            </a:pPr>
            <a:r>
              <a:rPr lang="en-US"/>
              <a:t>Design Engineer – Research and develop ideas for new product</a:t>
            </a:r>
            <a:endParaRPr lang="en-US">
              <a:cs typeface="Calibri"/>
            </a:endParaRPr>
          </a:p>
          <a:p>
            <a:pPr marL="0" lvl="0" indent="0" algn="l" rtl="0">
              <a:lnSpc>
                <a:spcPct val="100000"/>
              </a:lnSpc>
              <a:spcBef>
                <a:spcPts val="0"/>
              </a:spcBef>
              <a:spcAft>
                <a:spcPts val="0"/>
              </a:spcAft>
              <a:buSzPts val="1100"/>
              <a:buNone/>
            </a:pPr>
            <a:r>
              <a:rPr lang="en-US"/>
              <a:t>Test Engineer – Responsible for all test planning, conducting and reporting </a:t>
            </a:r>
            <a:r>
              <a:rPr lang="en-US" err="1"/>
              <a:t>activites</a:t>
            </a:r>
            <a:endParaRPr lang="en-US"/>
          </a:p>
          <a:p>
            <a:pPr>
              <a:buSzPts val="1100"/>
            </a:pPr>
            <a:r>
              <a:rPr lang="en-US"/>
              <a:t>Materials Analysis Engineer– Responsible for material selection and analysis</a:t>
            </a:r>
          </a:p>
          <a:p>
            <a:pPr>
              <a:buSzPts val="1100"/>
            </a:pPr>
            <a:endParaRPr lang="en-US">
              <a:cs typeface="Calibri"/>
            </a:endParaRPr>
          </a:p>
          <a:p>
            <a:pPr>
              <a:buSzPts val="1100"/>
            </a:pPr>
            <a:endParaRPr lang="en-US">
              <a:cs typeface="Calibri"/>
            </a:endParaRPr>
          </a:p>
          <a:p>
            <a:pPr>
              <a:buSzPts val="1100"/>
            </a:pPr>
            <a:r>
              <a:rPr lang="en-US">
                <a:cs typeface="Calibri"/>
              </a:rPr>
              <a:t>Industrial Engineering – </a:t>
            </a:r>
            <a:r>
              <a:rPr lang="en-US" err="1">
                <a:cs typeface="Calibri"/>
              </a:rPr>
              <a:t>Makada</a:t>
            </a:r>
            <a:r>
              <a:rPr lang="en-US">
                <a:cs typeface="Calibri"/>
              </a:rPr>
              <a:t> Browne</a:t>
            </a:r>
          </a:p>
          <a:p>
            <a:pPr>
              <a:buSzPts val="1100"/>
            </a:pPr>
            <a:r>
              <a:rPr lang="en-US">
                <a:cs typeface="Calibri"/>
              </a:rPr>
              <a:t>Mechanical Engineering – Erich Noack, Charles Stubbs, Amelia Veith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We will conduct preliminary testing on the functionality of the electrical and software systems and collect data to establish a baseline. This will also serve to help root out any mechanical errors or software bugs in the design. At this stage we will also be calibrating the various sensors. We will continue by implementing a test that will encompass all the validation methods for each target. The data will also be collected to measure the degree to which it meets the targets. Later in the semester we will be designing a test fixture to accommodate all of the sizes of cylinders and impart the require vertical and horizontal motions. Throughout all of this we will be ensuring the safety and data collection fidelity during the test procedure. This will be approached through a test manual or procedure for the operation</a:t>
            </a:r>
          </a:p>
        </p:txBody>
      </p:sp>
    </p:spTree>
    <p:extLst>
      <p:ext uri="{BB962C8B-B14F-4D97-AF65-F5344CB8AC3E}">
        <p14:creationId xmlns:p14="http://schemas.microsoft.com/office/powerpoint/2010/main" val="64222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cs typeface="Calibri"/>
              </a:rPr>
              <a:t>Looking forward, we are going to order our materials and parts based on our finalized design and analysis, as soon as we have ironed out the important dimensions and components. Once the parts come in, we will begin the  assembly of the system. This will involve some fabrication given the current state of the design which will likely take a long time. These components thus must be ordered soon and while they are being shipped and fabricated we will work on the electrical and software design.  Once the system is complete, we will begin testing our proof of concept using the samples we were given. Throughout these processes, we will allot for error in electrical and software design such as sensor calibration and coding and consistently work to ensure consistency. Fixes may be implemented after successful test conduct.</a:t>
            </a:r>
          </a:p>
        </p:txBody>
      </p:sp>
    </p:spTree>
    <p:extLst>
      <p:ext uri="{BB962C8B-B14F-4D97-AF65-F5344CB8AC3E}">
        <p14:creationId xmlns:p14="http://schemas.microsoft.com/office/powerpoint/2010/main" val="2146833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667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would like to thank Dr. McConomy for organizing this project and getting us in touch with Corning.</a:t>
            </a:r>
            <a:endParaRPr/>
          </a:p>
        </p:txBody>
      </p:sp>
    </p:spTree>
    <p:extLst>
      <p:ext uri="{BB962C8B-B14F-4D97-AF65-F5344CB8AC3E}">
        <p14:creationId xmlns:p14="http://schemas.microsoft.com/office/powerpoint/2010/main" val="170952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would also to thank  our project sponsors with Corning: Tevin Smith and Alexander Richter. </a:t>
            </a:r>
            <a:endParaRPr/>
          </a:p>
        </p:txBody>
      </p:sp>
    </p:spTree>
    <p:extLst>
      <p:ext uri="{BB962C8B-B14F-4D97-AF65-F5344CB8AC3E}">
        <p14:creationId xmlns:p14="http://schemas.microsoft.com/office/powerpoint/2010/main" val="258999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029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is the manufacturing process for Corning’s ceramic filters</a:t>
            </a:r>
            <a:endParaRPr/>
          </a:p>
        </p:txBody>
      </p:sp>
    </p:spTree>
    <p:extLst>
      <p:ext uri="{BB962C8B-B14F-4D97-AF65-F5344CB8AC3E}">
        <p14:creationId xmlns:p14="http://schemas.microsoft.com/office/powerpoint/2010/main" val="337232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dirty="0"/>
              <a:t>Eliminate Part Damage</a:t>
            </a:r>
          </a:p>
          <a:p>
            <a:r>
              <a:rPr lang="en-US" dirty="0"/>
              <a:t>Implementable in Manufacturing – ideally we would like to create a system that weaves seamlessly into a current manufacturing process</a:t>
            </a:r>
          </a:p>
          <a:p>
            <a:r>
              <a:rPr lang="en-US" dirty="0"/>
              <a:t>Lean Manufacturing System – In addition to creating something that is implementable in manufacturing we also want our system to demonstrate a lean manufacturing system, meaning it aims to reduce times within the production system </a:t>
            </a:r>
          </a:p>
          <a:p>
            <a:r>
              <a:rPr lang="en-US" dirty="0"/>
              <a:t>Our final key goal is to test our design with the part samples provided by corning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8</a:t>
            </a:fld>
            <a:endParaRPr lang="en-US"/>
          </a:p>
        </p:txBody>
      </p:sp>
    </p:spTree>
    <p:extLst>
      <p:ext uri="{BB962C8B-B14F-4D97-AF65-F5344CB8AC3E}">
        <p14:creationId xmlns:p14="http://schemas.microsoft.com/office/powerpoint/2010/main" val="256212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dirty="0"/>
              <a:t>Combining these key goals with the customer needs, we created targets and metrics to measure the success of our design. The first one is part displacement meaning we want to be able to move the part 18 inches horizontally and vertically. Our next metric is the device should be able to carry the payload of a target of up to 40 pounds. While being able to withstand the load is important, it is equally as important that we regulate the pressure exerted on the part as the gripper closes in so we don’t create damage during engagement. Additionally, we created a target for part misalignment, which we want to be 0 </a:t>
            </a:r>
            <a:r>
              <a:rPr lang="en-US" dirty="0" err="1"/>
              <a:t>mili</a:t>
            </a:r>
            <a:r>
              <a:rPr lang="en-US" dirty="0"/>
              <a:t>-inches to prevent slippage. Furthermore, since our parts could be horizontal or vertical we needed to accommodate for both orientations, leading us to create a target of 90 degrees. Although this is a range, the expected orientation will be known for the actual implementation. Our last target ties to our key goal of a lean manufacturing system as we want our engagement time to be 1 second or less.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t>9</a:t>
            </a:fld>
            <a:endParaRPr lang="en-US"/>
          </a:p>
        </p:txBody>
      </p:sp>
    </p:spTree>
    <p:extLst>
      <p:ext uri="{BB962C8B-B14F-4D97-AF65-F5344CB8AC3E}">
        <p14:creationId xmlns:p14="http://schemas.microsoft.com/office/powerpoint/2010/main" val="263858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838199" y="1163637"/>
            <a:ext cx="10515600" cy="2286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 name="Google Shape;15;p2"/>
          <p:cNvSpPr txBox="1">
            <a:spLocks noGrp="1"/>
          </p:cNvSpPr>
          <p:nvPr>
            <p:ph type="subTitle" idx="1"/>
          </p:nvPr>
        </p:nvSpPr>
        <p:spPr>
          <a:xfrm>
            <a:off x="838200" y="3581400"/>
            <a:ext cx="105156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r>
              <a:rPr lang="en-US"/>
              <a:t>Click to edit Master subtitle style</a:t>
            </a:r>
            <a:endParaRPr/>
          </a:p>
        </p:txBody>
      </p:sp>
      <p:sp>
        <p:nvSpPr>
          <p:cNvPr id="16" name="Google Shape;16;p2"/>
          <p:cNvSpPr txBox="1">
            <a:spLocks noGrp="1"/>
          </p:cNvSpPr>
          <p:nvPr>
            <p:ph type="ftr" idx="11"/>
          </p:nvPr>
        </p:nvSpPr>
        <p:spPr>
          <a:xfrm>
            <a:off x="4038600" y="6209024"/>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4364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 Team Intro Layout">
  <p:cSld name="5 Team Intro Layou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90" name="Google Shape;90;p12"/>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92" name="Google Shape;92;p12"/>
          <p:cNvSpPr>
            <a:spLocks noGrp="1"/>
          </p:cNvSpPr>
          <p:nvPr>
            <p:ph type="pic" idx="2"/>
          </p:nvPr>
        </p:nvSpPr>
        <p:spPr>
          <a:xfrm>
            <a:off x="747492" y="1762009"/>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3" name="Google Shape;93;p12"/>
          <p:cNvSpPr txBox="1">
            <a:spLocks noGrp="1"/>
          </p:cNvSpPr>
          <p:nvPr>
            <p:ph type="body" idx="1"/>
          </p:nvPr>
        </p:nvSpPr>
        <p:spPr>
          <a:xfrm>
            <a:off x="746101"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4" name="Google Shape;94;p12"/>
          <p:cNvSpPr>
            <a:spLocks noGrp="1"/>
          </p:cNvSpPr>
          <p:nvPr>
            <p:ph type="pic" idx="3"/>
          </p:nvPr>
        </p:nvSpPr>
        <p:spPr>
          <a:xfrm>
            <a:off x="9615708"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5" name="Google Shape;95;p12"/>
          <p:cNvSpPr txBox="1">
            <a:spLocks noGrp="1"/>
          </p:cNvSpPr>
          <p:nvPr>
            <p:ph type="body" idx="4"/>
          </p:nvPr>
        </p:nvSpPr>
        <p:spPr>
          <a:xfrm>
            <a:off x="7398653"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6" name="Google Shape;96;p12"/>
          <p:cNvSpPr txBox="1">
            <a:spLocks noGrp="1"/>
          </p:cNvSpPr>
          <p:nvPr>
            <p:ph type="body" idx="5"/>
          </p:nvPr>
        </p:nvSpPr>
        <p:spPr>
          <a:xfrm>
            <a:off x="2964547"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7" name="Google Shape;97;p12"/>
          <p:cNvSpPr txBox="1">
            <a:spLocks noGrp="1"/>
          </p:cNvSpPr>
          <p:nvPr>
            <p:ph type="body" idx="6"/>
          </p:nvPr>
        </p:nvSpPr>
        <p:spPr>
          <a:xfrm>
            <a:off x="5181600"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8" name="Google Shape;98;p12"/>
          <p:cNvSpPr>
            <a:spLocks noGrp="1"/>
          </p:cNvSpPr>
          <p:nvPr>
            <p:ph type="pic" idx="7"/>
          </p:nvPr>
        </p:nvSpPr>
        <p:spPr>
          <a:xfrm>
            <a:off x="2964547"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9" name="Google Shape;99;p12"/>
          <p:cNvSpPr>
            <a:spLocks noGrp="1"/>
          </p:cNvSpPr>
          <p:nvPr>
            <p:ph type="pic" idx="8"/>
          </p:nvPr>
        </p:nvSpPr>
        <p:spPr>
          <a:xfrm>
            <a:off x="5181600"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0" name="Google Shape;100;p12"/>
          <p:cNvSpPr>
            <a:spLocks noGrp="1"/>
          </p:cNvSpPr>
          <p:nvPr>
            <p:ph type="pic" idx="9"/>
          </p:nvPr>
        </p:nvSpPr>
        <p:spPr>
          <a:xfrm>
            <a:off x="7398653"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1" name="Google Shape;101;p12"/>
          <p:cNvSpPr txBox="1">
            <a:spLocks noGrp="1"/>
          </p:cNvSpPr>
          <p:nvPr>
            <p:ph type="body" idx="13"/>
          </p:nvPr>
        </p:nvSpPr>
        <p:spPr>
          <a:xfrm>
            <a:off x="9615708"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2" name="Google Shape;102;p12"/>
          <p:cNvSpPr txBox="1">
            <a:spLocks noGrp="1"/>
          </p:cNvSpPr>
          <p:nvPr>
            <p:ph type="body" idx="1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82700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Team Intro Layout">
  <p:cSld name="6 Team Intro Layou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05" name="Google Shape;105;p13"/>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3"/>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7" name="Google Shape;107;p13"/>
          <p:cNvSpPr>
            <a:spLocks noGrp="1"/>
          </p:cNvSpPr>
          <p:nvPr>
            <p:ph type="pic" idx="2"/>
          </p:nvPr>
        </p:nvSpPr>
        <p:spPr>
          <a:xfrm>
            <a:off x="572317"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8" name="Google Shape;108;p13"/>
          <p:cNvSpPr txBox="1">
            <a:spLocks noGrp="1"/>
          </p:cNvSpPr>
          <p:nvPr>
            <p:ph type="body" idx="1"/>
          </p:nvPr>
        </p:nvSpPr>
        <p:spPr>
          <a:xfrm>
            <a:off x="489189"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9" name="Google Shape;109;p13"/>
          <p:cNvSpPr txBox="1">
            <a:spLocks noGrp="1"/>
          </p:cNvSpPr>
          <p:nvPr>
            <p:ph type="body" idx="3"/>
          </p:nvPr>
        </p:nvSpPr>
        <p:spPr>
          <a:xfrm>
            <a:off x="2379981" y="4055661"/>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0" name="Google Shape;110;p13"/>
          <p:cNvSpPr txBox="1">
            <a:spLocks noGrp="1"/>
          </p:cNvSpPr>
          <p:nvPr>
            <p:ph type="body" idx="4"/>
          </p:nvPr>
        </p:nvSpPr>
        <p:spPr>
          <a:xfrm>
            <a:off x="4270773"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1" name="Google Shape;111;p13"/>
          <p:cNvSpPr>
            <a:spLocks noGrp="1"/>
          </p:cNvSpPr>
          <p:nvPr>
            <p:ph type="pic" idx="5"/>
          </p:nvPr>
        </p:nvSpPr>
        <p:spPr>
          <a:xfrm>
            <a:off x="2447823"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2" name="Google Shape;112;p13"/>
          <p:cNvSpPr>
            <a:spLocks noGrp="1"/>
          </p:cNvSpPr>
          <p:nvPr>
            <p:ph type="pic" idx="6"/>
          </p:nvPr>
        </p:nvSpPr>
        <p:spPr>
          <a:xfrm>
            <a:off x="4323329"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3" name="Google Shape;113;p13"/>
          <p:cNvSpPr txBox="1">
            <a:spLocks noGrp="1"/>
          </p:cNvSpPr>
          <p:nvPr>
            <p:ph type="body" idx="7"/>
          </p:nvPr>
        </p:nvSpPr>
        <p:spPr>
          <a:xfrm>
            <a:off x="6161565" y="4055661"/>
            <a:ext cx="1752400" cy="1103605"/>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4" name="Google Shape;114;p13"/>
          <p:cNvSpPr>
            <a:spLocks noGrp="1"/>
          </p:cNvSpPr>
          <p:nvPr>
            <p:ph type="pic" idx="8"/>
          </p:nvPr>
        </p:nvSpPr>
        <p:spPr>
          <a:xfrm>
            <a:off x="6198835"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5" name="Google Shape;115;p13"/>
          <p:cNvSpPr txBox="1">
            <a:spLocks noGrp="1"/>
          </p:cNvSpPr>
          <p:nvPr>
            <p:ph type="body" idx="9"/>
          </p:nvPr>
        </p:nvSpPr>
        <p:spPr>
          <a:xfrm>
            <a:off x="7975925"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6" name="Google Shape;116;p13"/>
          <p:cNvSpPr>
            <a:spLocks noGrp="1"/>
          </p:cNvSpPr>
          <p:nvPr>
            <p:ph type="pic" idx="13"/>
          </p:nvPr>
        </p:nvSpPr>
        <p:spPr>
          <a:xfrm>
            <a:off x="8074340"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7" name="Google Shape;117;p13"/>
          <p:cNvSpPr txBox="1">
            <a:spLocks noGrp="1"/>
          </p:cNvSpPr>
          <p:nvPr>
            <p:ph type="body" idx="14"/>
          </p:nvPr>
        </p:nvSpPr>
        <p:spPr>
          <a:xfrm>
            <a:off x="9866717" y="405534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8" name="Google Shape;118;p13"/>
          <p:cNvSpPr>
            <a:spLocks noGrp="1"/>
          </p:cNvSpPr>
          <p:nvPr>
            <p:ph type="pic" idx="15"/>
          </p:nvPr>
        </p:nvSpPr>
        <p:spPr>
          <a:xfrm>
            <a:off x="9949847" y="1501461"/>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9" name="Google Shape;119;p13"/>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5464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831851" y="1923391"/>
            <a:ext cx="10515600" cy="53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300"/>
              <a:buFont typeface="Arial Black"/>
              <a:buNone/>
              <a:defRPr sz="3067"/>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2" name="Google Shape;122;p14"/>
          <p:cNvSpPr txBox="1">
            <a:spLocks noGrp="1"/>
          </p:cNvSpPr>
          <p:nvPr>
            <p:ph type="body" idx="1"/>
          </p:nvPr>
        </p:nvSpPr>
        <p:spPr>
          <a:xfrm>
            <a:off x="831851" y="2532991"/>
            <a:ext cx="10515600" cy="27432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500"/>
              <a:buNone/>
              <a:defRPr sz="2000">
                <a:solidFill>
                  <a:schemeClr val="dk1"/>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pPr lvl="0"/>
            <a:r>
              <a:rPr lang="en-US"/>
              <a:t>Click to edit Master text styles</a:t>
            </a:r>
          </a:p>
        </p:txBody>
      </p:sp>
      <p:sp>
        <p:nvSpPr>
          <p:cNvPr id="123" name="Google Shape;123;p1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1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5" name="Google Shape;125;p14"/>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925942318"/>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10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8" name="Google Shape;128;p15"/>
          <p:cNvSpPr txBox="1">
            <a:spLocks noGrp="1"/>
          </p:cNvSpPr>
          <p:nvPr>
            <p:ph type="body" idx="1"/>
          </p:nvPr>
        </p:nvSpPr>
        <p:spPr>
          <a:xfrm>
            <a:off x="5183188" y="987425"/>
            <a:ext cx="6172000" cy="480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pPr lvl="0"/>
            <a:r>
              <a:rPr lang="en-US"/>
              <a:t>Click to edit Master text styles</a:t>
            </a:r>
          </a:p>
        </p:txBody>
      </p:sp>
      <p:sp>
        <p:nvSpPr>
          <p:cNvPr id="129" name="Google Shape;129;p15"/>
          <p:cNvSpPr txBox="1">
            <a:spLocks noGrp="1"/>
          </p:cNvSpPr>
          <p:nvPr>
            <p:ph type="body" idx="2"/>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0" name="Google Shape;130;p1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1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2" name="Google Shape;132;p15"/>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56623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35" name="Google Shape;135;p16"/>
          <p:cNvSpPr>
            <a:spLocks noGrp="1"/>
          </p:cNvSpPr>
          <p:nvPr>
            <p:ph type="pic" idx="2"/>
          </p:nvPr>
        </p:nvSpPr>
        <p:spPr>
          <a:xfrm>
            <a:off x="5183188" y="987425"/>
            <a:ext cx="6172000" cy="480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36" name="Google Shape;136;p16"/>
          <p:cNvSpPr txBox="1">
            <a:spLocks noGrp="1"/>
          </p:cNvSpPr>
          <p:nvPr>
            <p:ph type="body" idx="1"/>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7" name="Google Shape;137;p1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1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9" name="Google Shape;139;p16"/>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99026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114300" y="114301"/>
            <a:ext cx="11943600" cy="567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42" name="Google Shape;142;p1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1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44" name="Google Shape;144;p1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54639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wo-thirds Slide">
  <p:cSld name="Content Two-thirds Slide">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4" name="Google Shape;154;p19"/>
          <p:cNvSpPr txBox="1">
            <a:spLocks noGrp="1"/>
          </p:cNvSpPr>
          <p:nvPr>
            <p:ph type="body" idx="1"/>
          </p:nvPr>
        </p:nvSpPr>
        <p:spPr>
          <a:xfrm>
            <a:off x="7879080" y="1692167"/>
            <a:ext cx="34748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5" name="Google Shape;155;p19"/>
          <p:cNvSpPr txBox="1">
            <a:spLocks noGrp="1"/>
          </p:cNvSpPr>
          <p:nvPr>
            <p:ph type="body" idx="2"/>
          </p:nvPr>
        </p:nvSpPr>
        <p:spPr>
          <a:xfrm>
            <a:off x="838199" y="1692167"/>
            <a:ext cx="69496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6" name="Google Shape;156;p1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1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58" name="Google Shape;158;p1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01790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 Heading One-third Slide">
  <p:cSld name="Sub Heading One-third Slide">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1" name="Google Shape;161;p20"/>
          <p:cNvSpPr txBox="1">
            <a:spLocks noGrp="1"/>
          </p:cNvSpPr>
          <p:nvPr>
            <p:ph type="body" idx="1"/>
          </p:nvPr>
        </p:nvSpPr>
        <p:spPr>
          <a:xfrm>
            <a:off x="839788" y="1552391"/>
            <a:ext cx="10515600" cy="6764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62" name="Google Shape;162;p20"/>
          <p:cNvSpPr txBox="1">
            <a:spLocks noGrp="1"/>
          </p:cNvSpPr>
          <p:nvPr>
            <p:ph type="body" idx="2"/>
          </p:nvPr>
        </p:nvSpPr>
        <p:spPr>
          <a:xfrm>
            <a:off x="839788" y="2213865"/>
            <a:ext cx="34748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3" name="Google Shape;163;p20"/>
          <p:cNvSpPr txBox="1">
            <a:spLocks noGrp="1"/>
          </p:cNvSpPr>
          <p:nvPr>
            <p:ph type="body" idx="3"/>
          </p:nvPr>
        </p:nvSpPr>
        <p:spPr>
          <a:xfrm>
            <a:off x="4419600" y="2213865"/>
            <a:ext cx="69356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4" name="Google Shape;164;p2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2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66" name="Google Shape;166;p20"/>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90364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Slide">
  <p:cSld name="Three Columns Slide">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9" name="Google Shape;169;p21"/>
          <p:cNvSpPr txBox="1">
            <a:spLocks noGrp="1"/>
          </p:cNvSpPr>
          <p:nvPr>
            <p:ph type="body" idx="1"/>
          </p:nvPr>
        </p:nvSpPr>
        <p:spPr>
          <a:xfrm>
            <a:off x="787908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0" name="Google Shape;170;p21"/>
          <p:cNvSpPr txBox="1">
            <a:spLocks noGrp="1"/>
          </p:cNvSpPr>
          <p:nvPr>
            <p:ph type="body" idx="2"/>
          </p:nvPr>
        </p:nvSpPr>
        <p:spPr>
          <a:xfrm>
            <a:off x="838200" y="1729253"/>
            <a:ext cx="3474800" cy="406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1" name="Google Shape;171;p21"/>
          <p:cNvSpPr txBox="1">
            <a:spLocks noGrp="1"/>
          </p:cNvSpPr>
          <p:nvPr>
            <p:ph type="body" idx="3"/>
          </p:nvPr>
        </p:nvSpPr>
        <p:spPr>
          <a:xfrm>
            <a:off x="435864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2" name="Google Shape;172;p21"/>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1"/>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74" name="Google Shape;174;p21"/>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25901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Bottom Two Columns ">
  <p:cSld name="Content with Bottom Two Columns ">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77" name="Google Shape;177;p22"/>
          <p:cNvSpPr txBox="1">
            <a:spLocks noGrp="1"/>
          </p:cNvSpPr>
          <p:nvPr>
            <p:ph type="body" idx="1"/>
          </p:nvPr>
        </p:nvSpPr>
        <p:spPr>
          <a:xfrm>
            <a:off x="6205728" y="2958660"/>
            <a:ext cx="5148000" cy="297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8" name="Google Shape;178;p22"/>
          <p:cNvSpPr txBox="1">
            <a:spLocks noGrp="1"/>
          </p:cNvSpPr>
          <p:nvPr>
            <p:ph type="body" idx="2"/>
          </p:nvPr>
        </p:nvSpPr>
        <p:spPr>
          <a:xfrm>
            <a:off x="838200" y="1725735"/>
            <a:ext cx="10515600" cy="119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9" name="Google Shape;179;p22"/>
          <p:cNvSpPr txBox="1">
            <a:spLocks noGrp="1"/>
          </p:cNvSpPr>
          <p:nvPr>
            <p:ph type="body" idx="3"/>
          </p:nvPr>
        </p:nvSpPr>
        <p:spPr>
          <a:xfrm>
            <a:off x="838200" y="2958660"/>
            <a:ext cx="5148000" cy="2971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0" name="Google Shape;180;p22"/>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22"/>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82" name="Google Shape;182;p22"/>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71496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onsor and Advisor Layout">
  <p:cSld name="Sponsor and Advisor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3" name="Google Shape;33;p4"/>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4"/>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5" name="Google Shape;35;p4"/>
          <p:cNvSpPr>
            <a:spLocks noGrp="1"/>
          </p:cNvSpPr>
          <p:nvPr>
            <p:ph type="pic" idx="2"/>
          </p:nvPr>
        </p:nvSpPr>
        <p:spPr>
          <a:xfrm>
            <a:off x="3153949"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6" name="Google Shape;36;p4"/>
          <p:cNvSpPr txBox="1">
            <a:spLocks noGrp="1"/>
          </p:cNvSpPr>
          <p:nvPr>
            <p:ph type="body" idx="1"/>
          </p:nvPr>
        </p:nvSpPr>
        <p:spPr>
          <a:xfrm>
            <a:off x="2623885" y="5063315"/>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37" name="Google Shape;37;p4"/>
          <p:cNvSpPr>
            <a:spLocks noGrp="1"/>
          </p:cNvSpPr>
          <p:nvPr>
            <p:ph type="pic" idx="3"/>
          </p:nvPr>
        </p:nvSpPr>
        <p:spPr>
          <a:xfrm>
            <a:off x="7577816"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8" name="Google Shape;38;p4"/>
          <p:cNvSpPr>
            <a:spLocks noGrp="1"/>
          </p:cNvSpPr>
          <p:nvPr>
            <p:ph type="pic" idx="4"/>
          </p:nvPr>
        </p:nvSpPr>
        <p:spPr>
          <a:xfrm>
            <a:off x="2623885" y="1451620"/>
            <a:ext cx="6858000" cy="13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9" name="Google Shape;39;p4"/>
          <p:cNvSpPr txBox="1">
            <a:spLocks noGrp="1"/>
          </p:cNvSpPr>
          <p:nvPr>
            <p:ph type="body" idx="5"/>
          </p:nvPr>
        </p:nvSpPr>
        <p:spPr>
          <a:xfrm>
            <a:off x="7047752" y="5098443"/>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0" name="Google Shape;40;p4"/>
          <p:cNvSpPr txBox="1">
            <a:spLocks noGrp="1"/>
          </p:cNvSpPr>
          <p:nvPr>
            <p:ph type="body" idx="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06382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Bottom Three Columns ">
  <p:cSld name="Content with Bottom Three Columns ">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85" name="Google Shape;185;p23"/>
          <p:cNvSpPr txBox="1">
            <a:spLocks noGrp="1"/>
          </p:cNvSpPr>
          <p:nvPr>
            <p:ph type="body" idx="1"/>
          </p:nvPr>
        </p:nvSpPr>
        <p:spPr>
          <a:xfrm>
            <a:off x="787908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6" name="Google Shape;186;p23"/>
          <p:cNvSpPr txBox="1">
            <a:spLocks noGrp="1"/>
          </p:cNvSpPr>
          <p:nvPr>
            <p:ph type="body" idx="2"/>
          </p:nvPr>
        </p:nvSpPr>
        <p:spPr>
          <a:xfrm>
            <a:off x="838200" y="1713399"/>
            <a:ext cx="10515600" cy="1092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7" name="Google Shape;187;p23"/>
          <p:cNvSpPr txBox="1">
            <a:spLocks noGrp="1"/>
          </p:cNvSpPr>
          <p:nvPr>
            <p:ph type="body" idx="3"/>
          </p:nvPr>
        </p:nvSpPr>
        <p:spPr>
          <a:xfrm>
            <a:off x="83820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8" name="Google Shape;188;p23"/>
          <p:cNvSpPr txBox="1">
            <a:spLocks noGrp="1"/>
          </p:cNvSpPr>
          <p:nvPr>
            <p:ph type="body" idx="4"/>
          </p:nvPr>
        </p:nvSpPr>
        <p:spPr>
          <a:xfrm>
            <a:off x="435864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9" name="Google Shape;189;p23"/>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0" name="Google Shape;190;p23"/>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91" name="Google Shape;191;p23"/>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717441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 Columns with Captions">
  <p:cSld name="3 Columns with Captions">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94" name="Google Shape;194;p24"/>
          <p:cNvSpPr txBox="1">
            <a:spLocks noGrp="1"/>
          </p:cNvSpPr>
          <p:nvPr>
            <p:ph type="body" idx="1"/>
          </p:nvPr>
        </p:nvSpPr>
        <p:spPr>
          <a:xfrm>
            <a:off x="838200" y="1662249"/>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5" name="Google Shape;195;p24"/>
          <p:cNvSpPr txBox="1">
            <a:spLocks noGrp="1"/>
          </p:cNvSpPr>
          <p:nvPr>
            <p:ph type="body" idx="2"/>
          </p:nvPr>
        </p:nvSpPr>
        <p:spPr>
          <a:xfrm>
            <a:off x="4358640" y="1662248"/>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6" name="Google Shape;196;p24"/>
          <p:cNvSpPr txBox="1">
            <a:spLocks noGrp="1"/>
          </p:cNvSpPr>
          <p:nvPr>
            <p:ph type="body" idx="3"/>
          </p:nvPr>
        </p:nvSpPr>
        <p:spPr>
          <a:xfrm>
            <a:off x="7879080" y="1662247"/>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7" name="Google Shape;197;p24"/>
          <p:cNvSpPr txBox="1">
            <a:spLocks noGrp="1"/>
          </p:cNvSpPr>
          <p:nvPr>
            <p:ph type="body" idx="4"/>
          </p:nvPr>
        </p:nvSpPr>
        <p:spPr>
          <a:xfrm>
            <a:off x="838200" y="5315607"/>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8" name="Google Shape;198;p24"/>
          <p:cNvSpPr txBox="1">
            <a:spLocks noGrp="1"/>
          </p:cNvSpPr>
          <p:nvPr>
            <p:ph type="body" idx="5"/>
          </p:nvPr>
        </p:nvSpPr>
        <p:spPr>
          <a:xfrm>
            <a:off x="4358640" y="5334000"/>
            <a:ext cx="3474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9" name="Google Shape;199;p24"/>
          <p:cNvSpPr txBox="1">
            <a:spLocks noGrp="1"/>
          </p:cNvSpPr>
          <p:nvPr>
            <p:ph type="body" idx="6"/>
          </p:nvPr>
        </p:nvSpPr>
        <p:spPr>
          <a:xfrm>
            <a:off x="7875037" y="5334000"/>
            <a:ext cx="3478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0" name="Google Shape;200;p2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2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02" name="Google Shape;202;p24"/>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98552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s and 2 Rows with Captions">
  <p:cSld name="3 Columns and 2 Rows with Captions">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05" name="Google Shape;205;p25"/>
          <p:cNvSpPr txBox="1">
            <a:spLocks noGrp="1"/>
          </p:cNvSpPr>
          <p:nvPr>
            <p:ph type="body" idx="1"/>
          </p:nvPr>
        </p:nvSpPr>
        <p:spPr>
          <a:xfrm>
            <a:off x="84124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6" name="Google Shape;206;p25"/>
          <p:cNvSpPr txBox="1">
            <a:spLocks noGrp="1"/>
          </p:cNvSpPr>
          <p:nvPr>
            <p:ph type="body" idx="2"/>
          </p:nvPr>
        </p:nvSpPr>
        <p:spPr>
          <a:xfrm>
            <a:off x="4358640"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7" name="Google Shape;207;p25"/>
          <p:cNvSpPr txBox="1">
            <a:spLocks noGrp="1"/>
          </p:cNvSpPr>
          <p:nvPr>
            <p:ph type="body" idx="3"/>
          </p:nvPr>
        </p:nvSpPr>
        <p:spPr>
          <a:xfrm>
            <a:off x="788212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8" name="Google Shape;208;p25"/>
          <p:cNvSpPr txBox="1">
            <a:spLocks noGrp="1"/>
          </p:cNvSpPr>
          <p:nvPr>
            <p:ph type="body" idx="4"/>
          </p:nvPr>
        </p:nvSpPr>
        <p:spPr>
          <a:xfrm>
            <a:off x="841248" y="5334000"/>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9" name="Google Shape;209;p25"/>
          <p:cNvSpPr txBox="1">
            <a:spLocks noGrp="1"/>
          </p:cNvSpPr>
          <p:nvPr>
            <p:ph type="body" idx="5"/>
          </p:nvPr>
        </p:nvSpPr>
        <p:spPr>
          <a:xfrm>
            <a:off x="4350883"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0" name="Google Shape;210;p25"/>
          <p:cNvSpPr txBox="1">
            <a:spLocks noGrp="1"/>
          </p:cNvSpPr>
          <p:nvPr>
            <p:ph type="body" idx="6"/>
          </p:nvPr>
        </p:nvSpPr>
        <p:spPr>
          <a:xfrm>
            <a:off x="7882128"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1" name="Google Shape;211;p25"/>
          <p:cNvSpPr txBox="1">
            <a:spLocks noGrp="1"/>
          </p:cNvSpPr>
          <p:nvPr>
            <p:ph type="body" idx="7"/>
          </p:nvPr>
        </p:nvSpPr>
        <p:spPr>
          <a:xfrm>
            <a:off x="841248" y="3156308"/>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2" name="Google Shape;212;p25"/>
          <p:cNvSpPr txBox="1">
            <a:spLocks noGrp="1"/>
          </p:cNvSpPr>
          <p:nvPr>
            <p:ph type="body" idx="8"/>
          </p:nvPr>
        </p:nvSpPr>
        <p:spPr>
          <a:xfrm>
            <a:off x="4350883"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3" name="Google Shape;213;p25"/>
          <p:cNvSpPr txBox="1">
            <a:spLocks noGrp="1"/>
          </p:cNvSpPr>
          <p:nvPr>
            <p:ph type="body" idx="9"/>
          </p:nvPr>
        </p:nvSpPr>
        <p:spPr>
          <a:xfrm>
            <a:off x="7882128"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4" name="Google Shape;214;p25"/>
          <p:cNvSpPr txBox="1">
            <a:spLocks noGrp="1"/>
          </p:cNvSpPr>
          <p:nvPr>
            <p:ph type="body" idx="13"/>
          </p:nvPr>
        </p:nvSpPr>
        <p:spPr>
          <a:xfrm>
            <a:off x="84124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5" name="Google Shape;215;p25"/>
          <p:cNvSpPr txBox="1">
            <a:spLocks noGrp="1"/>
          </p:cNvSpPr>
          <p:nvPr>
            <p:ph type="body" idx="14"/>
          </p:nvPr>
        </p:nvSpPr>
        <p:spPr>
          <a:xfrm>
            <a:off x="4358640"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6" name="Google Shape;216;p25"/>
          <p:cNvSpPr txBox="1">
            <a:spLocks noGrp="1"/>
          </p:cNvSpPr>
          <p:nvPr>
            <p:ph type="body" idx="15"/>
          </p:nvPr>
        </p:nvSpPr>
        <p:spPr>
          <a:xfrm>
            <a:off x="788212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7" name="Google Shape;217;p2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19" name="Google Shape;219;p25"/>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153918222"/>
      </p:ext>
    </p:extLst>
  </p:cSld>
  <p:clrMapOvr>
    <a:masterClrMapping/>
  </p:clrMapOvr>
  <p:extLst>
    <p:ext uri="{DCECCB84-F9BA-43D5-87BE-67443E8EF086}">
      <p15:sldGuideLst xmlns:p15="http://schemas.microsoft.com/office/powerpoint/2012/main">
        <p15:guide id="1" orient="horz" pos="189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2" name="Google Shape;222;p26"/>
          <p:cNvSpPr txBox="1">
            <a:spLocks noGrp="1"/>
          </p:cNvSpPr>
          <p:nvPr>
            <p:ph type="body" idx="1"/>
          </p:nvPr>
        </p:nvSpPr>
        <p:spPr>
          <a:xfrm rot="5400000">
            <a:off x="3949000" y="-1613789"/>
            <a:ext cx="42940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3" name="Google Shape;223;p2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2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25" name="Google Shape;225;p26"/>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73090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8" name="Google Shape;228;p27"/>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9" name="Google Shape;229;p2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0" name="Google Shape;230;p2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31" name="Google Shape;231;p2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74837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831851" y="3581400"/>
            <a:ext cx="10515600" cy="1500000"/>
          </a:xfrm>
          <a:prstGeom prst="rect">
            <a:avLst/>
          </a:prstGeom>
          <a:noFill/>
          <a:ln>
            <a:noFill/>
          </a:ln>
        </p:spPr>
        <p:txBody>
          <a:bodyPr spcFirstLastPara="1" wrap="square" lIns="68575" tIns="34275" rIns="68575" bIns="34275" anchor="t" anchorCtr="0">
            <a:normAutofit/>
          </a:bodyPr>
          <a:lstStyle>
            <a:lvl1pPr marL="609585" lvl="0" indent="-457189" algn="l">
              <a:lnSpc>
                <a:spcPct val="90000"/>
              </a:lnSpc>
              <a:spcBef>
                <a:spcPts val="1067"/>
              </a:spcBef>
              <a:spcAft>
                <a:spcPts val="0"/>
              </a:spcAft>
              <a:buClr>
                <a:schemeClr val="dk1"/>
              </a:buClr>
              <a:buSzPts val="1800"/>
              <a:buChar char="•"/>
              <a:defRPr sz="2400"/>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3" name="Google Shape;43;p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45" name="Google Shape;45;p5"/>
          <p:cNvSpPr txBox="1">
            <a:spLocks noGrp="1"/>
          </p:cNvSpPr>
          <p:nvPr>
            <p:ph type="title"/>
          </p:nvPr>
        </p:nvSpPr>
        <p:spPr>
          <a:xfrm>
            <a:off x="838200" y="1143000"/>
            <a:ext cx="10515600" cy="2286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Tree>
    <p:extLst>
      <p:ext uri="{BB962C8B-B14F-4D97-AF65-F5344CB8AC3E}">
        <p14:creationId xmlns:p14="http://schemas.microsoft.com/office/powerpoint/2010/main" val="5743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8" name="Google Shape;48;p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0" name="Google Shape;50;p6"/>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79042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
        <p:nvSpPr>
          <p:cNvPr id="52" name="Google Shape;52;p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4" name="Google Shape;54;p7"/>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3765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57" name="Google Shape;57;p8"/>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58" name="Google Shape;58;p8"/>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8"/>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0" name="Google Shape;60;p8"/>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00283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63" name="Google Shape;63;p9"/>
          <p:cNvSpPr txBox="1">
            <a:spLocks noGrp="1"/>
          </p:cNvSpPr>
          <p:nvPr>
            <p:ph type="body" idx="1"/>
          </p:nvPr>
        </p:nvSpPr>
        <p:spPr>
          <a:xfrm>
            <a:off x="838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4" name="Google Shape;64;p9"/>
          <p:cNvSpPr txBox="1">
            <a:spLocks noGrp="1"/>
          </p:cNvSpPr>
          <p:nvPr>
            <p:ph type="body" idx="2"/>
          </p:nvPr>
        </p:nvSpPr>
        <p:spPr>
          <a:xfrm>
            <a:off x="6172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5" name="Google Shape;65;p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7" name="Google Shape;67;p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4934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0" name="Google Shape;70;p10"/>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1" name="Google Shape;71;p10"/>
          <p:cNvSpPr txBox="1">
            <a:spLocks noGrp="1"/>
          </p:cNvSpPr>
          <p:nvPr>
            <p:ph type="body" idx="2"/>
          </p:nvPr>
        </p:nvSpPr>
        <p:spPr>
          <a:xfrm>
            <a:off x="839788" y="2505075"/>
            <a:ext cx="51576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2" name="Google Shape;72;p10"/>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3" name="Google Shape;73;p10"/>
          <p:cNvSpPr txBox="1">
            <a:spLocks noGrp="1"/>
          </p:cNvSpPr>
          <p:nvPr>
            <p:ph type="body" idx="4"/>
          </p:nvPr>
        </p:nvSpPr>
        <p:spPr>
          <a:xfrm>
            <a:off x="6172200" y="2505075"/>
            <a:ext cx="51832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4" name="Google Shape;74;p1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76" name="Google Shape;76;p10"/>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47507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Team Intro Layout">
  <p:cSld name="3 Team Intro Layou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9" name="Google Shape;79;p1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1" name="Google Shape;81;p11"/>
          <p:cNvSpPr>
            <a:spLocks noGrp="1"/>
          </p:cNvSpPr>
          <p:nvPr>
            <p:ph type="pic" idx="2"/>
          </p:nvPr>
        </p:nvSpPr>
        <p:spPr>
          <a:xfrm>
            <a:off x="1709485"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2" name="Google Shape;82;p11"/>
          <p:cNvSpPr txBox="1">
            <a:spLocks noGrp="1"/>
          </p:cNvSpPr>
          <p:nvPr>
            <p:ph type="body" idx="1"/>
          </p:nvPr>
        </p:nvSpPr>
        <p:spPr>
          <a:xfrm>
            <a:off x="169813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3" name="Google Shape;83;p11"/>
          <p:cNvSpPr txBox="1">
            <a:spLocks noGrp="1"/>
          </p:cNvSpPr>
          <p:nvPr>
            <p:ph type="body" idx="3"/>
          </p:nvPr>
        </p:nvSpPr>
        <p:spPr>
          <a:xfrm>
            <a:off x="5179144"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4" name="Google Shape;84;p11"/>
          <p:cNvSpPr txBox="1">
            <a:spLocks noGrp="1"/>
          </p:cNvSpPr>
          <p:nvPr>
            <p:ph type="body" idx="4"/>
          </p:nvPr>
        </p:nvSpPr>
        <p:spPr>
          <a:xfrm>
            <a:off x="8660151"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5" name="Google Shape;85;p11"/>
          <p:cNvSpPr>
            <a:spLocks noGrp="1"/>
          </p:cNvSpPr>
          <p:nvPr>
            <p:ph type="pic" idx="5"/>
          </p:nvPr>
        </p:nvSpPr>
        <p:spPr>
          <a:xfrm>
            <a:off x="5179144"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6" name="Google Shape;86;p11"/>
          <p:cNvSpPr>
            <a:spLocks noGrp="1"/>
          </p:cNvSpPr>
          <p:nvPr>
            <p:ph type="pic" idx="6"/>
          </p:nvPr>
        </p:nvSpPr>
        <p:spPr>
          <a:xfrm>
            <a:off x="8648803"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7" name="Google Shape;87;p11"/>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29579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943600"/>
            <a:ext cx="12192000" cy="914400"/>
          </a:xfrm>
          <a:prstGeom prst="rect">
            <a:avLst/>
          </a:prstGeom>
          <a:solidFill>
            <a:srgbClr val="B7B09C">
              <a:alpha val="49803"/>
            </a:srgb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sp>
        <p:nvSpPr>
          <p:cNvPr id="7" name="Google Shape;7;p1"/>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B7B09C"/>
              </a:buClr>
              <a:buSzPts val="3000"/>
              <a:buFont typeface="Arial Black"/>
              <a:buNone/>
              <a:defRPr sz="3000" b="1" i="0" u="none" strike="noStrike" cap="none">
                <a:solidFill>
                  <a:srgbClr val="B7B09C"/>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9" name="Google Shape;9;p1"/>
          <p:cNvPicPr preferRelativeResize="0"/>
          <p:nvPr/>
        </p:nvPicPr>
        <p:blipFill rotWithShape="1">
          <a:blip r:embed="rId26">
            <a:alphaModFix/>
          </a:blip>
          <a:srcRect/>
          <a:stretch/>
        </p:blipFill>
        <p:spPr>
          <a:xfrm>
            <a:off x="9204139" y="6153076"/>
            <a:ext cx="2149659" cy="495448"/>
          </a:xfrm>
          <a:prstGeom prst="rect">
            <a:avLst/>
          </a:prstGeom>
          <a:noFill/>
          <a:ln>
            <a:noFill/>
          </a:ln>
        </p:spPr>
      </p:pic>
      <p:sp>
        <p:nvSpPr>
          <p:cNvPr id="10" name="Google Shape;10;p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1467">
                <a:solidFill>
                  <a:schemeClr val="dk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67">
                <a:solidFill>
                  <a:schemeClr val="dk1"/>
                </a:solidFill>
                <a:latin typeface="Arial"/>
                <a:ea typeface="Arial"/>
                <a:cs typeface="Arial"/>
                <a:sym typeface="Arial"/>
              </a:defRPr>
            </a:lvl1pPr>
            <a:lvl2pPr marL="0" marR="0" lvl="1" indent="0" algn="r" rtl="0">
              <a:spcBef>
                <a:spcPts val="0"/>
              </a:spcBef>
              <a:buNone/>
              <a:defRPr sz="1467">
                <a:solidFill>
                  <a:schemeClr val="dk1"/>
                </a:solidFill>
                <a:latin typeface="Arial"/>
                <a:ea typeface="Arial"/>
                <a:cs typeface="Arial"/>
                <a:sym typeface="Arial"/>
              </a:defRPr>
            </a:lvl2pPr>
            <a:lvl3pPr marL="0" marR="0" lvl="2" indent="0" algn="r" rtl="0">
              <a:spcBef>
                <a:spcPts val="0"/>
              </a:spcBef>
              <a:buNone/>
              <a:defRPr sz="1467">
                <a:solidFill>
                  <a:schemeClr val="dk1"/>
                </a:solidFill>
                <a:latin typeface="Arial"/>
                <a:ea typeface="Arial"/>
                <a:cs typeface="Arial"/>
                <a:sym typeface="Arial"/>
              </a:defRPr>
            </a:lvl3pPr>
            <a:lvl4pPr marL="0" marR="0" lvl="3" indent="0" algn="r" rtl="0">
              <a:spcBef>
                <a:spcPts val="0"/>
              </a:spcBef>
              <a:buNone/>
              <a:defRPr sz="1467">
                <a:solidFill>
                  <a:schemeClr val="dk1"/>
                </a:solidFill>
                <a:latin typeface="Arial"/>
                <a:ea typeface="Arial"/>
                <a:cs typeface="Arial"/>
                <a:sym typeface="Arial"/>
              </a:defRPr>
            </a:lvl4pPr>
            <a:lvl5pPr marL="0" marR="0" lvl="4" indent="0" algn="r" rtl="0">
              <a:spcBef>
                <a:spcPts val="0"/>
              </a:spcBef>
              <a:buNone/>
              <a:defRPr sz="1467">
                <a:solidFill>
                  <a:schemeClr val="dk1"/>
                </a:solidFill>
                <a:latin typeface="Arial"/>
                <a:ea typeface="Arial"/>
                <a:cs typeface="Arial"/>
                <a:sym typeface="Arial"/>
              </a:defRPr>
            </a:lvl5pPr>
            <a:lvl6pPr marL="0" marR="0" lvl="5" indent="0" algn="r" rtl="0">
              <a:spcBef>
                <a:spcPts val="0"/>
              </a:spcBef>
              <a:buNone/>
              <a:defRPr sz="1467">
                <a:solidFill>
                  <a:schemeClr val="dk1"/>
                </a:solidFill>
                <a:latin typeface="Arial"/>
                <a:ea typeface="Arial"/>
                <a:cs typeface="Arial"/>
                <a:sym typeface="Arial"/>
              </a:defRPr>
            </a:lvl6pPr>
            <a:lvl7pPr marL="0" marR="0" lvl="6" indent="0" algn="r" rtl="0">
              <a:spcBef>
                <a:spcPts val="0"/>
              </a:spcBef>
              <a:buNone/>
              <a:defRPr sz="1467">
                <a:solidFill>
                  <a:schemeClr val="dk1"/>
                </a:solidFill>
                <a:latin typeface="Arial"/>
                <a:ea typeface="Arial"/>
                <a:cs typeface="Arial"/>
                <a:sym typeface="Arial"/>
              </a:defRPr>
            </a:lvl7pPr>
            <a:lvl8pPr marL="0" marR="0" lvl="7" indent="0" algn="r" rtl="0">
              <a:spcBef>
                <a:spcPts val="0"/>
              </a:spcBef>
              <a:buNone/>
              <a:defRPr sz="1467">
                <a:solidFill>
                  <a:schemeClr val="dk1"/>
                </a:solidFill>
                <a:latin typeface="Arial"/>
                <a:ea typeface="Arial"/>
                <a:cs typeface="Arial"/>
                <a:sym typeface="Arial"/>
              </a:defRPr>
            </a:lvl8pPr>
            <a:lvl9pPr marL="0" marR="0" lvl="8" indent="0" algn="r" rtl="0">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 name="Google Shape;12;p1"/>
          <p:cNvSpPr txBox="1"/>
          <p:nvPr/>
        </p:nvSpPr>
        <p:spPr>
          <a:xfrm>
            <a:off x="114300" y="6246913"/>
            <a:ext cx="3278400" cy="543826"/>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1467">
                <a:solidFill>
                  <a:schemeClr val="dk1"/>
                </a:solidFill>
                <a:latin typeface="Arial"/>
                <a:ea typeface="Arial"/>
                <a:cs typeface="Arial"/>
                <a:sym typeface="Arial"/>
              </a:rPr>
              <a:t>Department of Mechanical Engineering</a:t>
            </a:r>
            <a:endParaRPr sz="1467"/>
          </a:p>
        </p:txBody>
      </p:sp>
    </p:spTree>
    <p:extLst>
      <p:ext uri="{BB962C8B-B14F-4D97-AF65-F5344CB8AC3E}">
        <p14:creationId xmlns:p14="http://schemas.microsoft.com/office/powerpoint/2010/main" val="1618711946"/>
      </p:ext>
    </p:extLst>
  </p:cSld>
  <p:clrMap bg1="lt1" tx1="dk1" bg2="dk2" tx2="lt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4">
          <p15:clr>
            <a:srgbClr val="F26B43"/>
          </p15:clr>
        </p15:guide>
        <p15:guide id="2" orient="horz" pos="3186">
          <p15:clr>
            <a:srgbClr val="F26B43"/>
          </p15:clr>
        </p15:guide>
        <p15:guide id="3" pos="54">
          <p15:clr>
            <a:srgbClr val="F26B43"/>
          </p15:clr>
        </p15:guide>
        <p15:guide id="4" pos="5706">
          <p15:clr>
            <a:srgbClr val="F26B43"/>
          </p15:clr>
        </p15:guide>
        <p15:guide id="5" orient="horz" pos="2736">
          <p15:clr>
            <a:srgbClr val="F26B43"/>
          </p15:clr>
        </p15:guide>
        <p15:guide id="6" orient="horz" pos="1620">
          <p15:clr>
            <a:srgbClr val="F26B43"/>
          </p15:clr>
        </p15:guide>
        <p15:guide id="7" pos="2880">
          <p15:clr>
            <a:srgbClr val="F26B43"/>
          </p15:clr>
        </p15:guide>
        <p15:guide id="8" orient="horz" pos="17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p:nvPr/>
        </p:nvSpPr>
        <p:spPr>
          <a:xfrm>
            <a:off x="0" y="3480434"/>
            <a:ext cx="12224400" cy="3377567"/>
          </a:xfrm>
          <a:prstGeom prst="flowChartProcess">
            <a:avLst/>
          </a:prstGeom>
          <a:solidFill>
            <a:schemeClr val="accent1">
              <a:lumMod val="60000"/>
              <a:lumOff val="40000"/>
            </a:schemeClr>
          </a:solidFill>
          <a:ln>
            <a:solidFill>
              <a:srgbClr val="BCB6A4"/>
            </a:solidFill>
          </a:ln>
          <a:effectLst>
            <a:outerShdw blurRad="57150" dist="19050" dir="5400000" algn="bl" rotWithShape="0">
              <a:srgbClr val="D9EAD3">
                <a:alpha val="49800"/>
              </a:srgbClr>
            </a:outerShdw>
            <a:reflection endPos="30000" dist="38100" dir="5400000" fadeDir="5400012" sy="-100000" algn="bl" rotWithShape="0"/>
          </a:effectLst>
        </p:spPr>
        <p:txBody>
          <a:bodyPr spcFirstLastPara="1" wrap="square" lIns="121900" tIns="121900" rIns="121900" bIns="121900" anchor="ctr" anchorCtr="0">
            <a:noAutofit/>
          </a:bodyPr>
          <a:lstStyle/>
          <a:p>
            <a:pPr defTabSz="1219170">
              <a:buClr>
                <a:srgbClr val="000000"/>
              </a:buClr>
              <a:buSzPts val="1400"/>
            </a:pPr>
            <a:endParaRPr sz="1867" kern="0">
              <a:solidFill>
                <a:srgbClr val="38761D"/>
              </a:solidFill>
              <a:latin typeface="Arial"/>
              <a:ea typeface="Arial"/>
              <a:cs typeface="Arial"/>
              <a:sym typeface="Arial"/>
            </a:endParaRPr>
          </a:p>
        </p:txBody>
      </p:sp>
      <p:sp>
        <p:nvSpPr>
          <p:cNvPr id="237" name="Google Shape;237;p28"/>
          <p:cNvSpPr txBox="1">
            <a:spLocks noGrp="1"/>
          </p:cNvSpPr>
          <p:nvPr>
            <p:ph type="ctrTitle"/>
          </p:nvPr>
        </p:nvSpPr>
        <p:spPr>
          <a:xfrm>
            <a:off x="506967" y="1037949"/>
            <a:ext cx="6882967" cy="1655600"/>
          </a:xfrm>
          <a:prstGeom prst="rect">
            <a:avLst/>
          </a:prstGeom>
          <a:noFill/>
          <a:ln>
            <a:noFill/>
          </a:ln>
        </p:spPr>
        <p:txBody>
          <a:bodyPr spcFirstLastPara="1" wrap="square" lIns="91433" tIns="45700" rIns="91433" bIns="45700" anchor="b" anchorCtr="0">
            <a:noAutofit/>
          </a:bodyPr>
          <a:lstStyle/>
          <a:p>
            <a:r>
              <a:rPr lang="en" sz="5333">
                <a:solidFill>
                  <a:srgbClr val="000000"/>
                </a:solidFill>
                <a:latin typeface="Arial Black" panose="020B0A04020102020204" pitchFamily="34" charset="0"/>
                <a:cs typeface="Aldhabi" panose="020B0604020202020204" pitchFamily="2" charset="-78"/>
              </a:rPr>
              <a:t>Material Handling of Ceramics</a:t>
            </a:r>
            <a:endParaRPr sz="5333">
              <a:solidFill>
                <a:srgbClr val="000000"/>
              </a:solidFill>
              <a:latin typeface="Arial Black" panose="020B0A04020102020204" pitchFamily="34" charset="0"/>
              <a:cs typeface="Aldhabi" panose="020B0604020202020204" pitchFamily="2" charset="-78"/>
            </a:endParaRPr>
          </a:p>
        </p:txBody>
      </p:sp>
      <p:sp>
        <p:nvSpPr>
          <p:cNvPr id="238" name="Google Shape;238;p28"/>
          <p:cNvSpPr txBox="1">
            <a:spLocks noGrp="1"/>
          </p:cNvSpPr>
          <p:nvPr>
            <p:ph type="subTitle" idx="1"/>
          </p:nvPr>
        </p:nvSpPr>
        <p:spPr>
          <a:xfrm>
            <a:off x="2639276" y="4548033"/>
            <a:ext cx="6913449" cy="2014000"/>
          </a:xfrm>
          <a:prstGeom prst="rect">
            <a:avLst/>
          </a:prstGeom>
          <a:noFill/>
          <a:ln>
            <a:noFill/>
          </a:ln>
        </p:spPr>
        <p:txBody>
          <a:bodyPr spcFirstLastPara="1" wrap="square" lIns="91433" tIns="45700" rIns="91433" bIns="45700" anchor="t" anchorCtr="0">
            <a:normAutofit/>
          </a:bodyPr>
          <a:lstStyle/>
          <a:p>
            <a:pPr marL="0" indent="0" algn="ctr"/>
            <a:r>
              <a:rPr lang="en-US"/>
              <a:t>Team 502: </a:t>
            </a:r>
            <a:r>
              <a:rPr lang="en-US" err="1"/>
              <a:t>Makada</a:t>
            </a:r>
            <a:r>
              <a:rPr lang="en-US"/>
              <a:t> Browne, Erich Noack, </a:t>
            </a:r>
            <a:r>
              <a:rPr lang="en-US" u="sng"/>
              <a:t>Charles Stubbs</a:t>
            </a:r>
            <a:r>
              <a:rPr lang="en-US"/>
              <a:t>, </a:t>
            </a:r>
            <a:r>
              <a:rPr lang="en-US" u="sng"/>
              <a:t>Amelia Veith</a:t>
            </a:r>
          </a:p>
        </p:txBody>
      </p:sp>
      <p:pic>
        <p:nvPicPr>
          <p:cNvPr id="241" name="Google Shape;241;p28"/>
          <p:cNvPicPr preferRelativeResize="0"/>
          <p:nvPr/>
        </p:nvPicPr>
        <p:blipFill rotWithShape="1">
          <a:blip r:embed="rId3">
            <a:alphaModFix/>
          </a:blip>
          <a:srcRect r="35658" b="-13765"/>
          <a:stretch/>
        </p:blipFill>
        <p:spPr>
          <a:xfrm rot="10800000">
            <a:off x="-16166" y="3414566"/>
            <a:ext cx="12319668" cy="225033"/>
          </a:xfrm>
          <a:prstGeom prst="rect">
            <a:avLst/>
          </a:prstGeom>
          <a:noFill/>
          <a:ln>
            <a:noFill/>
          </a:ln>
        </p:spPr>
      </p:pic>
      <p:sp>
        <p:nvSpPr>
          <p:cNvPr id="242" name="Google Shape;242;p28"/>
          <p:cNvSpPr txBox="1"/>
          <p:nvPr/>
        </p:nvSpPr>
        <p:spPr>
          <a:xfrm>
            <a:off x="186867" y="208600"/>
            <a:ext cx="13372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50" kern="0">
                <a:solidFill>
                  <a:srgbClr val="000000"/>
                </a:solidFill>
                <a:latin typeface="Arial"/>
                <a:ea typeface="Arial"/>
                <a:cs typeface="Arial"/>
                <a:sym typeface="Arial"/>
              </a:rPr>
              <a:t>VDR4</a:t>
            </a:r>
            <a:endParaRPr sz="1867" kern="0">
              <a:solidFill>
                <a:srgbClr val="000000"/>
              </a:solidFill>
              <a:latin typeface="Arial"/>
              <a:ea typeface="Arial"/>
              <a:cs typeface="Arial"/>
              <a:sym typeface="Arial"/>
            </a:endParaRPr>
          </a:p>
        </p:txBody>
      </p:sp>
      <p:sp>
        <p:nvSpPr>
          <p:cNvPr id="243" name="Google Shape;243;p28"/>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1</a:t>
            </a:fld>
            <a:endParaRPr kern="0">
              <a:solidFill>
                <a:srgbClr val="000000"/>
              </a:solidFill>
            </a:endParaRPr>
          </a:p>
        </p:txBody>
      </p:sp>
      <p:grpSp>
        <p:nvGrpSpPr>
          <p:cNvPr id="38" name="Group 37">
            <a:extLst>
              <a:ext uri="{FF2B5EF4-FFF2-40B4-BE49-F238E27FC236}">
                <a16:creationId xmlns:a16="http://schemas.microsoft.com/office/drawing/2014/main" id="{1BB2D552-6113-4604-B79C-5811EDDBC73F}"/>
              </a:ext>
            </a:extLst>
          </p:cNvPr>
          <p:cNvGrpSpPr/>
          <p:nvPr/>
        </p:nvGrpSpPr>
        <p:grpSpPr>
          <a:xfrm>
            <a:off x="8856134" y="475400"/>
            <a:ext cx="2175933" cy="2218149"/>
            <a:chOff x="6642100" y="356550"/>
            <a:chExt cx="1631950" cy="1663612"/>
          </a:xfrm>
        </p:grpSpPr>
        <p:sp>
          <p:nvSpPr>
            <p:cNvPr id="17" name="Oval 16">
              <a:extLst>
                <a:ext uri="{FF2B5EF4-FFF2-40B4-BE49-F238E27FC236}">
                  <a16:creationId xmlns:a16="http://schemas.microsoft.com/office/drawing/2014/main" id="{76EBDB1B-81EE-470A-BF66-73D40EA0413C}"/>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 name="Rectangle 6">
              <a:extLst>
                <a:ext uri="{FF2B5EF4-FFF2-40B4-BE49-F238E27FC236}">
                  <a16:creationId xmlns:a16="http://schemas.microsoft.com/office/drawing/2014/main" id="{C5E051A1-3B73-4636-B17F-5B5BD4C06663}"/>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 name="Oval 1">
              <a:extLst>
                <a:ext uri="{FF2B5EF4-FFF2-40B4-BE49-F238E27FC236}">
                  <a16:creationId xmlns:a16="http://schemas.microsoft.com/office/drawing/2014/main" id="{5726F016-9628-442D-8C49-E0D103BDE183}"/>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9" name="Straight Connector 8">
              <a:extLst>
                <a:ext uri="{FF2B5EF4-FFF2-40B4-BE49-F238E27FC236}">
                  <a16:creationId xmlns:a16="http://schemas.microsoft.com/office/drawing/2014/main" id="{0AB05893-CD07-409C-8F60-3D5CAB7FA859}"/>
                </a:ext>
              </a:extLst>
            </p:cNvPr>
            <p:cNvCxnSpPr>
              <a:stCxn id="2" idx="2"/>
              <a:endCxn id="2"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1DE494D0-6A47-4B85-9BE4-D8C785CD313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78AEB3F3-FD54-4A8B-B102-6DFECA770BD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4362ED06-1464-4AA5-A8F5-4F0DFC3BA616}"/>
                </a:ext>
              </a:extLst>
            </p:cNvPr>
            <p:cNvCxnSpPr>
              <a:cxnSpLocks/>
              <a:stCxn id="2"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E30628C3-4E6F-44D2-BD3D-705457C49F8A}"/>
                </a:ext>
              </a:extLst>
            </p:cNvPr>
            <p:cNvCxnSpPr>
              <a:cxnSpLocks/>
              <a:stCxn id="2" idx="1"/>
              <a:endCxn id="2"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E4BFC7ED-0670-420E-8D0B-8295336B9518}"/>
                </a:ext>
              </a:extLst>
            </p:cNvPr>
            <p:cNvCxnSpPr>
              <a:stCxn id="2" idx="1"/>
              <a:endCxn id="2"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04058F-9880-4D2F-BCFE-9F296A1482E6}"/>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F0391A-F383-44E4-A7E5-8D737F769250}"/>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66F145E-A68D-4261-8927-CC701D08C34A}"/>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C04AB8-ECE4-4D2E-9C7A-9EBC4DE092F1}"/>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6DF59E-DBC8-48F8-9A59-C011438B57AD}"/>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A9FB82-BEC7-4B1E-B302-C7D1760B8F0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BCB5BE0-BDEA-41CD-A2B2-98CE00DCF40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F95BAD-237A-48EB-8490-5A4F0AB2BC9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383374-2208-47D5-9280-1228469BFB56}"/>
                </a:ext>
              </a:extLst>
            </p:cNvPr>
            <p:cNvCxnSpPr>
              <a:cxnSpLocks/>
              <a:endCxn id="2"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2EA895-A888-49DC-880E-FC81CCC24B5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79EEF0-01C4-4E60-B676-17E9F783F17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63" name="Picture 62">
            <a:extLst>
              <a:ext uri="{FF2B5EF4-FFF2-40B4-BE49-F238E27FC236}">
                <a16:creationId xmlns:a16="http://schemas.microsoft.com/office/drawing/2014/main" id="{546DBA29-DA95-4D4D-8D25-C1FD736D4A89}"/>
              </a:ext>
            </a:extLst>
          </p:cNvPr>
          <p:cNvPicPr>
            <a:picLocks noChangeAspect="1"/>
          </p:cNvPicPr>
          <p:nvPr/>
        </p:nvPicPr>
        <p:blipFill>
          <a:blip r:embed="rId4">
            <a:duotone>
              <a:schemeClr val="accent5">
                <a:shade val="45000"/>
                <a:satMod val="135000"/>
              </a:schemeClr>
              <a:prstClr val="white"/>
            </a:duotone>
          </a:blip>
          <a:stretch>
            <a:fillRect/>
          </a:stretch>
        </p:blipFill>
        <p:spPr>
          <a:xfrm rot="2169284">
            <a:off x="8882605" y="1877951"/>
            <a:ext cx="304800" cy="304800"/>
          </a:xfrm>
          <a:prstGeom prst="rect">
            <a:avLst/>
          </a:prstGeom>
        </p:spPr>
      </p:pic>
      <p:pic>
        <p:nvPicPr>
          <p:cNvPr id="72" name="Picture 71">
            <a:extLst>
              <a:ext uri="{FF2B5EF4-FFF2-40B4-BE49-F238E27FC236}">
                <a16:creationId xmlns:a16="http://schemas.microsoft.com/office/drawing/2014/main" id="{4FB59CEC-D499-41EB-BE11-546AFFE7DA54}"/>
              </a:ext>
            </a:extLst>
          </p:cNvPr>
          <p:cNvPicPr>
            <a:picLocks noChangeAspect="1"/>
          </p:cNvPicPr>
          <p:nvPr/>
        </p:nvPicPr>
        <p:blipFill>
          <a:blip r:embed="rId4">
            <a:duotone>
              <a:schemeClr val="accent5">
                <a:shade val="45000"/>
                <a:satMod val="135000"/>
              </a:schemeClr>
              <a:prstClr val="white"/>
            </a:duotone>
          </a:blip>
          <a:stretch>
            <a:fillRect/>
          </a:stretch>
        </p:blipFill>
        <p:spPr>
          <a:xfrm rot="16778569">
            <a:off x="10782961" y="1315729"/>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par>
                                <p:cTn id="11" presetID="2" presetClass="entr" presetSubtype="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heel(1)">
                                      <p:cBhvr>
                                        <p:cTn id="18" dur="2000"/>
                                        <p:tgtEl>
                                          <p:spTgt spid="63"/>
                                        </p:tgtEl>
                                      </p:cBhvr>
                                    </p:animEffect>
                                  </p:childTnLst>
                                </p:cTn>
                              </p:par>
                              <p:par>
                                <p:cTn id="19" presetID="21" presetClass="entr" presetSubtype="1"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heel(1)">
                                      <p:cBhvr>
                                        <p:cTn id="21"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358C8-F032-424F-90DD-5989FAB8B05D}"/>
              </a:ext>
            </a:extLst>
          </p:cNvPr>
          <p:cNvSpPr>
            <a:spLocks noGrp="1"/>
          </p:cNvSpPr>
          <p:nvPr>
            <p:ph type="sldNum" idx="12"/>
          </p:nvPr>
        </p:nvSpPr>
        <p:spPr/>
        <p:txBody>
          <a:bodyPr/>
          <a:lstStyle/>
          <a:p>
            <a:fld id="{00000000-1234-1234-1234-123412341234}" type="slidenum">
              <a:rPr lang="en" smtClean="0"/>
              <a:pPr/>
              <a:t>10</a:t>
            </a:fld>
            <a:endParaRPr lang="en"/>
          </a:p>
        </p:txBody>
      </p:sp>
      <p:sp>
        <p:nvSpPr>
          <p:cNvPr id="3" name="Text Placeholder 2">
            <a:extLst>
              <a:ext uri="{FF2B5EF4-FFF2-40B4-BE49-F238E27FC236}">
                <a16:creationId xmlns:a16="http://schemas.microsoft.com/office/drawing/2014/main" id="{1B2C8728-C341-4684-B867-85D74B78563D}"/>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FDD670D5-1133-44EC-ACD8-DC3724C641E7}"/>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189" name="Google Shape;634;p52">
            <a:extLst>
              <a:ext uri="{FF2B5EF4-FFF2-40B4-BE49-F238E27FC236}">
                <a16:creationId xmlns:a16="http://schemas.microsoft.com/office/drawing/2014/main" id="{6DF88F7D-4ED6-4EF8-A3BC-093434F8F0C4}"/>
              </a:ext>
            </a:extLst>
          </p:cNvPr>
          <p:cNvSpPr/>
          <p:nvPr/>
        </p:nvSpPr>
        <p:spPr>
          <a:xfrm>
            <a:off x="199367" y="212684"/>
            <a:ext cx="6091632"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90" name="Google Shape;635;p52">
            <a:extLst>
              <a:ext uri="{FF2B5EF4-FFF2-40B4-BE49-F238E27FC236}">
                <a16:creationId xmlns:a16="http://schemas.microsoft.com/office/drawing/2014/main" id="{DE6203D7-FB7D-445F-800B-EEB0E93AEE7E}"/>
              </a:ext>
            </a:extLst>
          </p:cNvPr>
          <p:cNvSpPr txBox="1">
            <a:spLocks/>
          </p:cNvSpPr>
          <p:nvPr/>
        </p:nvSpPr>
        <p:spPr>
          <a:xfrm>
            <a:off x="255187" y="-128097"/>
            <a:ext cx="9622077"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kern="0">
                <a:latin typeface="Arial Black" panose="020B0A04020102020204" pitchFamily="34" charset="0"/>
              </a:rPr>
              <a:t>Medium Fidelity Concepts</a:t>
            </a:r>
            <a:endParaRPr lang="en-US" sz="2400" kern="0">
              <a:latin typeface="Arial Black" panose="020B0A04020102020204" pitchFamily="34" charset="0"/>
            </a:endParaRPr>
          </a:p>
        </p:txBody>
      </p:sp>
      <p:sp>
        <p:nvSpPr>
          <p:cNvPr id="191" name="Rectangle: Rounded Corners 190">
            <a:extLst>
              <a:ext uri="{FF2B5EF4-FFF2-40B4-BE49-F238E27FC236}">
                <a16:creationId xmlns:a16="http://schemas.microsoft.com/office/drawing/2014/main" id="{0C166246-719E-4A45-8090-BA5431B9AF3C}"/>
              </a:ext>
            </a:extLst>
          </p:cNvPr>
          <p:cNvSpPr/>
          <p:nvPr/>
        </p:nvSpPr>
        <p:spPr>
          <a:xfrm>
            <a:off x="732598" y="1412814"/>
            <a:ext cx="2473246" cy="4031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extBox 364">
            <a:extLst>
              <a:ext uri="{FF2B5EF4-FFF2-40B4-BE49-F238E27FC236}">
                <a16:creationId xmlns:a16="http://schemas.microsoft.com/office/drawing/2014/main" id="{C87B1C63-52D0-4539-AF9A-C14355D26E7C}"/>
              </a:ext>
            </a:extLst>
          </p:cNvPr>
          <p:cNvSpPr txBox="1"/>
          <p:nvPr/>
        </p:nvSpPr>
        <p:spPr>
          <a:xfrm>
            <a:off x="1242455" y="1183192"/>
            <a:ext cx="1528529" cy="1021556"/>
          </a:xfrm>
          <a:prstGeom prst="roundRect">
            <a:avLst/>
          </a:prstGeom>
          <a:solidFill>
            <a:schemeClr val="accent1">
              <a:lumMod val="20000"/>
              <a:lumOff val="8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cs typeface="Arial"/>
              </a:rPr>
              <a:t>Vibration Adhesion Gripper</a:t>
            </a:r>
          </a:p>
        </p:txBody>
      </p:sp>
      <p:grpSp>
        <p:nvGrpSpPr>
          <p:cNvPr id="188" name="Group 187">
            <a:extLst>
              <a:ext uri="{FF2B5EF4-FFF2-40B4-BE49-F238E27FC236}">
                <a16:creationId xmlns:a16="http://schemas.microsoft.com/office/drawing/2014/main" id="{F373696A-BD3D-4F2F-97CA-3600E3950210}"/>
              </a:ext>
            </a:extLst>
          </p:cNvPr>
          <p:cNvGrpSpPr/>
          <p:nvPr/>
        </p:nvGrpSpPr>
        <p:grpSpPr>
          <a:xfrm>
            <a:off x="1189681" y="2863974"/>
            <a:ext cx="1561973" cy="1808186"/>
            <a:chOff x="7113868" y="1471099"/>
            <a:chExt cx="2634708" cy="3121300"/>
          </a:xfrm>
        </p:grpSpPr>
        <p:sp>
          <p:nvSpPr>
            <p:cNvPr id="370" name="Rectangle 369">
              <a:extLst>
                <a:ext uri="{FF2B5EF4-FFF2-40B4-BE49-F238E27FC236}">
                  <a16:creationId xmlns:a16="http://schemas.microsoft.com/office/drawing/2014/main" id="{09D60890-2A85-4660-8CEE-F609B4A0C01B}"/>
                </a:ext>
              </a:extLst>
            </p:cNvPr>
            <p:cNvSpPr/>
            <p:nvPr/>
          </p:nvSpPr>
          <p:spPr>
            <a:xfrm rot="3577409">
              <a:off x="7079733" y="1746673"/>
              <a:ext cx="585137" cy="112424"/>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5B7B3B40-93F2-4A2C-A93C-3500D97C5453}"/>
                </a:ext>
              </a:extLst>
            </p:cNvPr>
            <p:cNvSpPr/>
            <p:nvPr/>
          </p:nvSpPr>
          <p:spPr>
            <a:xfrm>
              <a:off x="7364022" y="2414694"/>
              <a:ext cx="2142674" cy="217770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2" name="Rectangle 371">
              <a:extLst>
                <a:ext uri="{FF2B5EF4-FFF2-40B4-BE49-F238E27FC236}">
                  <a16:creationId xmlns:a16="http://schemas.microsoft.com/office/drawing/2014/main" id="{59DBA825-8880-4F13-8B9F-D5746A7880F9}"/>
                </a:ext>
              </a:extLst>
            </p:cNvPr>
            <p:cNvSpPr/>
            <p:nvPr/>
          </p:nvSpPr>
          <p:spPr>
            <a:xfrm>
              <a:off x="7175860" y="1502711"/>
              <a:ext cx="2487156" cy="116128"/>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9D22BB6A-6AB6-489F-81B1-3F9F483F941A}"/>
                </a:ext>
              </a:extLst>
            </p:cNvPr>
            <p:cNvSpPr/>
            <p:nvPr/>
          </p:nvSpPr>
          <p:spPr>
            <a:xfrm rot="7200000">
              <a:off x="9167515" y="1736483"/>
              <a:ext cx="590757" cy="121088"/>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373">
              <a:extLst>
                <a:ext uri="{FF2B5EF4-FFF2-40B4-BE49-F238E27FC236}">
                  <a16:creationId xmlns:a16="http://schemas.microsoft.com/office/drawing/2014/main" id="{366C5817-C4C4-4DCA-95AC-532BED8F70C5}"/>
                </a:ext>
              </a:extLst>
            </p:cNvPr>
            <p:cNvGrpSpPr/>
            <p:nvPr/>
          </p:nvGrpSpPr>
          <p:grpSpPr>
            <a:xfrm rot="1800000">
              <a:off x="8541032" y="1884134"/>
              <a:ext cx="1207544" cy="949812"/>
              <a:chOff x="7834592" y="1668740"/>
              <a:chExt cx="1207544" cy="949812"/>
            </a:xfrm>
          </p:grpSpPr>
          <p:grpSp>
            <p:nvGrpSpPr>
              <p:cNvPr id="390" name="Group 389">
                <a:extLst>
                  <a:ext uri="{FF2B5EF4-FFF2-40B4-BE49-F238E27FC236}">
                    <a16:creationId xmlns:a16="http://schemas.microsoft.com/office/drawing/2014/main" id="{6C32F96C-EDB7-4400-84B4-25B81B430380}"/>
                  </a:ext>
                </a:extLst>
              </p:cNvPr>
              <p:cNvGrpSpPr/>
              <p:nvPr/>
            </p:nvGrpSpPr>
            <p:grpSpPr>
              <a:xfrm>
                <a:off x="8034742" y="1668740"/>
                <a:ext cx="801232" cy="679327"/>
                <a:chOff x="8034742" y="1668740"/>
                <a:chExt cx="801232" cy="679327"/>
              </a:xfrm>
            </p:grpSpPr>
            <p:sp>
              <p:nvSpPr>
                <p:cNvPr id="399" name="Rectangle 398">
                  <a:extLst>
                    <a:ext uri="{FF2B5EF4-FFF2-40B4-BE49-F238E27FC236}">
                      <a16:creationId xmlns:a16="http://schemas.microsoft.com/office/drawing/2014/main" id="{A6EF3FDB-DA61-4B66-9525-7DE111829E13}"/>
                    </a:ext>
                  </a:extLst>
                </p:cNvPr>
                <p:cNvSpPr/>
                <p:nvPr/>
              </p:nvSpPr>
              <p:spPr>
                <a:xfrm>
                  <a:off x="8034743" y="1668740"/>
                  <a:ext cx="801231" cy="405067"/>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0" name="Rectangle 399">
                  <a:extLst>
                    <a:ext uri="{FF2B5EF4-FFF2-40B4-BE49-F238E27FC236}">
                      <a16:creationId xmlns:a16="http://schemas.microsoft.com/office/drawing/2014/main" id="{C1E50EBF-599D-45F4-BA79-59B584ACAF32}"/>
                    </a:ext>
                  </a:extLst>
                </p:cNvPr>
                <p:cNvSpPr/>
                <p:nvPr/>
              </p:nvSpPr>
              <p:spPr>
                <a:xfrm>
                  <a:off x="8034742" y="2338923"/>
                  <a:ext cx="801231" cy="9144"/>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1" name="Rectangle 400">
                  <a:extLst>
                    <a:ext uri="{FF2B5EF4-FFF2-40B4-BE49-F238E27FC236}">
                      <a16:creationId xmlns:a16="http://schemas.microsoft.com/office/drawing/2014/main" id="{364229E1-5737-4FFD-9F7D-EDF5A57A8D4B}"/>
                    </a:ext>
                  </a:extLst>
                </p:cNvPr>
                <p:cNvSpPr/>
                <p:nvPr/>
              </p:nvSpPr>
              <p:spPr>
                <a:xfrm rot="16200000">
                  <a:off x="8298536" y="2121605"/>
                  <a:ext cx="286770" cy="165357"/>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F06C8C13-AF4B-4EAA-9F04-79488E582978}"/>
                  </a:ext>
                </a:extLst>
              </p:cNvPr>
              <p:cNvGrpSpPr/>
              <p:nvPr/>
            </p:nvGrpSpPr>
            <p:grpSpPr>
              <a:xfrm>
                <a:off x="7834592" y="2066375"/>
                <a:ext cx="412326" cy="489542"/>
                <a:chOff x="7834592" y="2066375"/>
                <a:chExt cx="412326" cy="489542"/>
              </a:xfrm>
            </p:grpSpPr>
            <p:sp>
              <p:nvSpPr>
                <p:cNvPr id="396" name="Arc 395">
                  <a:extLst>
                    <a:ext uri="{FF2B5EF4-FFF2-40B4-BE49-F238E27FC236}">
                      <a16:creationId xmlns:a16="http://schemas.microsoft.com/office/drawing/2014/main" id="{A2022BE4-46AC-4068-8804-EB6B9302ACB8}"/>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Arc 396">
                  <a:extLst>
                    <a:ext uri="{FF2B5EF4-FFF2-40B4-BE49-F238E27FC236}">
                      <a16:creationId xmlns:a16="http://schemas.microsoft.com/office/drawing/2014/main" id="{40BC3952-82E4-4B92-B345-B8715B7B347A}"/>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Arc 397">
                  <a:extLst>
                    <a:ext uri="{FF2B5EF4-FFF2-40B4-BE49-F238E27FC236}">
                      <a16:creationId xmlns:a16="http://schemas.microsoft.com/office/drawing/2014/main" id="{B819A84A-7E4C-4782-B14B-FABA016975A9}"/>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2" name="Group 391">
                <a:extLst>
                  <a:ext uri="{FF2B5EF4-FFF2-40B4-BE49-F238E27FC236}">
                    <a16:creationId xmlns:a16="http://schemas.microsoft.com/office/drawing/2014/main" id="{A3FA5A4D-ACD7-449A-ABDB-D08EC9133A7A}"/>
                  </a:ext>
                </a:extLst>
              </p:cNvPr>
              <p:cNvGrpSpPr/>
              <p:nvPr/>
            </p:nvGrpSpPr>
            <p:grpSpPr>
              <a:xfrm rot="11809852">
                <a:off x="8629810" y="2129010"/>
                <a:ext cx="412326" cy="489542"/>
                <a:chOff x="7834592" y="2066375"/>
                <a:chExt cx="412326" cy="489542"/>
              </a:xfrm>
            </p:grpSpPr>
            <p:sp>
              <p:nvSpPr>
                <p:cNvPr id="393" name="Arc 392">
                  <a:extLst>
                    <a:ext uri="{FF2B5EF4-FFF2-40B4-BE49-F238E27FC236}">
                      <a16:creationId xmlns:a16="http://schemas.microsoft.com/office/drawing/2014/main" id="{5E905078-1CB2-4D80-924C-70B75D68FB94}"/>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Arc 393">
                  <a:extLst>
                    <a:ext uri="{FF2B5EF4-FFF2-40B4-BE49-F238E27FC236}">
                      <a16:creationId xmlns:a16="http://schemas.microsoft.com/office/drawing/2014/main" id="{B67426E3-D6CA-4154-8076-35A67BC1AD9D}"/>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Arc 394">
                  <a:extLst>
                    <a:ext uri="{FF2B5EF4-FFF2-40B4-BE49-F238E27FC236}">
                      <a16:creationId xmlns:a16="http://schemas.microsoft.com/office/drawing/2014/main" id="{957CFF2B-9735-4136-AD3F-4F83BF485F40}"/>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75" name="Group 374">
              <a:extLst>
                <a:ext uri="{FF2B5EF4-FFF2-40B4-BE49-F238E27FC236}">
                  <a16:creationId xmlns:a16="http://schemas.microsoft.com/office/drawing/2014/main" id="{EE98CDB6-3A0F-430B-A7C2-CA412D2B6ECF}"/>
                </a:ext>
              </a:extLst>
            </p:cNvPr>
            <p:cNvGrpSpPr/>
            <p:nvPr/>
          </p:nvGrpSpPr>
          <p:grpSpPr>
            <a:xfrm rot="-1800000">
              <a:off x="7113868" y="1889751"/>
              <a:ext cx="1207544" cy="949812"/>
              <a:chOff x="7834592" y="1668740"/>
              <a:chExt cx="1207544" cy="949812"/>
            </a:xfrm>
          </p:grpSpPr>
          <p:grpSp>
            <p:nvGrpSpPr>
              <p:cNvPr id="378" name="Group 377">
                <a:extLst>
                  <a:ext uri="{FF2B5EF4-FFF2-40B4-BE49-F238E27FC236}">
                    <a16:creationId xmlns:a16="http://schemas.microsoft.com/office/drawing/2014/main" id="{16A7012E-5776-49BF-8399-F8933BDC51AB}"/>
                  </a:ext>
                </a:extLst>
              </p:cNvPr>
              <p:cNvGrpSpPr/>
              <p:nvPr/>
            </p:nvGrpSpPr>
            <p:grpSpPr>
              <a:xfrm>
                <a:off x="8034742" y="1668740"/>
                <a:ext cx="801232" cy="679327"/>
                <a:chOff x="8034742" y="1668740"/>
                <a:chExt cx="801232" cy="679327"/>
              </a:xfrm>
            </p:grpSpPr>
            <p:sp>
              <p:nvSpPr>
                <p:cNvPr id="387" name="Rectangle 386">
                  <a:extLst>
                    <a:ext uri="{FF2B5EF4-FFF2-40B4-BE49-F238E27FC236}">
                      <a16:creationId xmlns:a16="http://schemas.microsoft.com/office/drawing/2014/main" id="{0ECF0B33-6AFD-4917-A2BE-6176A34C031C}"/>
                    </a:ext>
                  </a:extLst>
                </p:cNvPr>
                <p:cNvSpPr/>
                <p:nvPr/>
              </p:nvSpPr>
              <p:spPr>
                <a:xfrm>
                  <a:off x="8034743" y="1668740"/>
                  <a:ext cx="801231" cy="405067"/>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8" name="Rectangle 387">
                  <a:extLst>
                    <a:ext uri="{FF2B5EF4-FFF2-40B4-BE49-F238E27FC236}">
                      <a16:creationId xmlns:a16="http://schemas.microsoft.com/office/drawing/2014/main" id="{E3C27473-7A3A-4FA1-BD09-2849399EF27B}"/>
                    </a:ext>
                  </a:extLst>
                </p:cNvPr>
                <p:cNvSpPr/>
                <p:nvPr/>
              </p:nvSpPr>
              <p:spPr>
                <a:xfrm>
                  <a:off x="8034742" y="2338923"/>
                  <a:ext cx="801231" cy="9144"/>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9" name="Rectangle 388">
                  <a:extLst>
                    <a:ext uri="{FF2B5EF4-FFF2-40B4-BE49-F238E27FC236}">
                      <a16:creationId xmlns:a16="http://schemas.microsoft.com/office/drawing/2014/main" id="{3C8F2865-733B-461F-8FDB-59C8C147A1AA}"/>
                    </a:ext>
                  </a:extLst>
                </p:cNvPr>
                <p:cNvSpPr/>
                <p:nvPr/>
              </p:nvSpPr>
              <p:spPr>
                <a:xfrm rot="16200000">
                  <a:off x="8298536" y="2121605"/>
                  <a:ext cx="286770" cy="165357"/>
                </a:xfrm>
                <a:prstGeom prst="rect">
                  <a:avLst/>
                </a:prstGeom>
                <a:solidFill>
                  <a:schemeClr val="tx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11C922A7-9DAD-447B-821C-66C2B5F4518E}"/>
                  </a:ext>
                </a:extLst>
              </p:cNvPr>
              <p:cNvGrpSpPr/>
              <p:nvPr/>
            </p:nvGrpSpPr>
            <p:grpSpPr>
              <a:xfrm>
                <a:off x="7834592" y="2066375"/>
                <a:ext cx="412326" cy="489542"/>
                <a:chOff x="7834592" y="2066375"/>
                <a:chExt cx="412326" cy="489542"/>
              </a:xfrm>
            </p:grpSpPr>
            <p:sp>
              <p:nvSpPr>
                <p:cNvPr id="384" name="Arc 383">
                  <a:extLst>
                    <a:ext uri="{FF2B5EF4-FFF2-40B4-BE49-F238E27FC236}">
                      <a16:creationId xmlns:a16="http://schemas.microsoft.com/office/drawing/2014/main" id="{BF3CCF9C-466A-411F-B8C9-9507034BABC5}"/>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Arc 384">
                  <a:extLst>
                    <a:ext uri="{FF2B5EF4-FFF2-40B4-BE49-F238E27FC236}">
                      <a16:creationId xmlns:a16="http://schemas.microsoft.com/office/drawing/2014/main" id="{8B7C5531-A434-4F20-9840-02834437C898}"/>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Arc 385">
                  <a:extLst>
                    <a:ext uri="{FF2B5EF4-FFF2-40B4-BE49-F238E27FC236}">
                      <a16:creationId xmlns:a16="http://schemas.microsoft.com/office/drawing/2014/main" id="{C68BD674-57DE-4F58-88A2-E2CD789AF518}"/>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0" name="Group 379">
                <a:extLst>
                  <a:ext uri="{FF2B5EF4-FFF2-40B4-BE49-F238E27FC236}">
                    <a16:creationId xmlns:a16="http://schemas.microsoft.com/office/drawing/2014/main" id="{B7E0F59D-FA15-422B-8E0D-0DBF4B398F13}"/>
                  </a:ext>
                </a:extLst>
              </p:cNvPr>
              <p:cNvGrpSpPr/>
              <p:nvPr/>
            </p:nvGrpSpPr>
            <p:grpSpPr>
              <a:xfrm rot="11809852">
                <a:off x="8629810" y="2129010"/>
                <a:ext cx="412326" cy="489542"/>
                <a:chOff x="7834592" y="2066375"/>
                <a:chExt cx="412326" cy="489542"/>
              </a:xfrm>
            </p:grpSpPr>
            <p:sp>
              <p:nvSpPr>
                <p:cNvPr id="381" name="Arc 380">
                  <a:extLst>
                    <a:ext uri="{FF2B5EF4-FFF2-40B4-BE49-F238E27FC236}">
                      <a16:creationId xmlns:a16="http://schemas.microsoft.com/office/drawing/2014/main" id="{BED426F1-7066-4FE4-AED9-34A62426021C}"/>
                    </a:ext>
                  </a:extLst>
                </p:cNvPr>
                <p:cNvSpPr/>
                <p:nvPr/>
              </p:nvSpPr>
              <p:spPr>
                <a:xfrm rot="12725501">
                  <a:off x="7961533" y="2191807"/>
                  <a:ext cx="285385" cy="286771"/>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Arc 381">
                  <a:extLst>
                    <a:ext uri="{FF2B5EF4-FFF2-40B4-BE49-F238E27FC236}">
                      <a16:creationId xmlns:a16="http://schemas.microsoft.com/office/drawing/2014/main" id="{ED3B3C79-FC3E-493B-AD42-3B442980F2FD}"/>
                    </a:ext>
                  </a:extLst>
                </p:cNvPr>
                <p:cNvSpPr/>
                <p:nvPr/>
              </p:nvSpPr>
              <p:spPr>
                <a:xfrm rot="12725501">
                  <a:off x="7900904" y="2136669"/>
                  <a:ext cx="326717" cy="371305"/>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Arc 382">
                  <a:extLst>
                    <a:ext uri="{FF2B5EF4-FFF2-40B4-BE49-F238E27FC236}">
                      <a16:creationId xmlns:a16="http://schemas.microsoft.com/office/drawing/2014/main" id="{F504EA05-5A86-4504-AE6F-ACDC438F7C38}"/>
                    </a:ext>
                  </a:extLst>
                </p:cNvPr>
                <p:cNvSpPr/>
                <p:nvPr/>
              </p:nvSpPr>
              <p:spPr>
                <a:xfrm rot="12725501">
                  <a:off x="7834592" y="2066375"/>
                  <a:ext cx="375263" cy="489542"/>
                </a:xfrm>
                <a:prstGeom prst="arc">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76" name="Rectangle 375">
              <a:extLst>
                <a:ext uri="{FF2B5EF4-FFF2-40B4-BE49-F238E27FC236}">
                  <a16:creationId xmlns:a16="http://schemas.microsoft.com/office/drawing/2014/main" id="{CD52E6EE-8894-44F8-927E-5CBEBA69B677}"/>
                </a:ext>
              </a:extLst>
            </p:cNvPr>
            <p:cNvSpPr/>
            <p:nvPr/>
          </p:nvSpPr>
          <p:spPr>
            <a:xfrm>
              <a:off x="7175860" y="1477863"/>
              <a:ext cx="172982" cy="172982"/>
            </a:xfrm>
            <a:prstGeom prst="rect">
              <a:avLst/>
            </a:prstGeom>
            <a:solidFill>
              <a:schemeClr val="tx1">
                <a:lumMod val="50000"/>
                <a:lumOff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0B19F1E1-95AF-4601-B4C7-497A1A69F574}"/>
                </a:ext>
              </a:extLst>
            </p:cNvPr>
            <p:cNvSpPr/>
            <p:nvPr/>
          </p:nvSpPr>
          <p:spPr>
            <a:xfrm>
              <a:off x="9483704" y="1471099"/>
              <a:ext cx="172982" cy="172982"/>
            </a:xfrm>
            <a:prstGeom prst="rect">
              <a:avLst/>
            </a:prstGeom>
            <a:solidFill>
              <a:schemeClr val="tx1">
                <a:lumMod val="50000"/>
                <a:lumOff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403" name="Rectangle: Rounded Corners 402">
            <a:extLst>
              <a:ext uri="{FF2B5EF4-FFF2-40B4-BE49-F238E27FC236}">
                <a16:creationId xmlns:a16="http://schemas.microsoft.com/office/drawing/2014/main" id="{7576A984-84B9-4315-80EA-1EB0662DDE7A}"/>
              </a:ext>
            </a:extLst>
          </p:cNvPr>
          <p:cNvSpPr/>
          <p:nvPr/>
        </p:nvSpPr>
        <p:spPr>
          <a:xfrm>
            <a:off x="3490693" y="1412814"/>
            <a:ext cx="2473246" cy="4031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extBox 403">
            <a:extLst>
              <a:ext uri="{FF2B5EF4-FFF2-40B4-BE49-F238E27FC236}">
                <a16:creationId xmlns:a16="http://schemas.microsoft.com/office/drawing/2014/main" id="{BD499C87-A0E8-40D0-A36C-5B53633FCDD4}"/>
              </a:ext>
            </a:extLst>
          </p:cNvPr>
          <p:cNvSpPr txBox="1"/>
          <p:nvPr/>
        </p:nvSpPr>
        <p:spPr>
          <a:xfrm>
            <a:off x="3934986" y="1183192"/>
            <a:ext cx="1659658" cy="1021556"/>
          </a:xfrm>
          <a:prstGeom prst="roundRect">
            <a:avLst/>
          </a:prstGeom>
          <a:solidFill>
            <a:schemeClr val="accent1">
              <a:lumMod val="20000"/>
              <a:lumOff val="8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cs typeface="Arial"/>
              </a:rPr>
              <a:t>Tension Cable Gripper</a:t>
            </a:r>
          </a:p>
        </p:txBody>
      </p:sp>
      <p:sp>
        <p:nvSpPr>
          <p:cNvPr id="439" name="Rectangle: Rounded Corners 438">
            <a:extLst>
              <a:ext uri="{FF2B5EF4-FFF2-40B4-BE49-F238E27FC236}">
                <a16:creationId xmlns:a16="http://schemas.microsoft.com/office/drawing/2014/main" id="{D10AC1A3-A482-41AD-8338-9A75D423A8D5}"/>
              </a:ext>
            </a:extLst>
          </p:cNvPr>
          <p:cNvSpPr/>
          <p:nvPr/>
        </p:nvSpPr>
        <p:spPr>
          <a:xfrm>
            <a:off x="6248984" y="1413079"/>
            <a:ext cx="2473246" cy="4031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extBox 439">
            <a:extLst>
              <a:ext uri="{FF2B5EF4-FFF2-40B4-BE49-F238E27FC236}">
                <a16:creationId xmlns:a16="http://schemas.microsoft.com/office/drawing/2014/main" id="{34EA59CC-E801-485A-8AF1-C20ED9346E61}"/>
              </a:ext>
            </a:extLst>
          </p:cNvPr>
          <p:cNvSpPr txBox="1"/>
          <p:nvPr/>
        </p:nvSpPr>
        <p:spPr>
          <a:xfrm>
            <a:off x="6758841" y="1183457"/>
            <a:ext cx="1528529" cy="1021556"/>
          </a:xfrm>
          <a:prstGeom prst="roundRect">
            <a:avLst/>
          </a:prstGeom>
          <a:solidFill>
            <a:schemeClr val="accent1">
              <a:lumMod val="20000"/>
              <a:lumOff val="8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cs typeface="Arial"/>
              </a:rPr>
              <a:t>Air Filled Cushion Grippers</a:t>
            </a:r>
          </a:p>
        </p:txBody>
      </p:sp>
      <p:sp>
        <p:nvSpPr>
          <p:cNvPr id="475" name="Rectangle: Rounded Corners 474">
            <a:extLst>
              <a:ext uri="{FF2B5EF4-FFF2-40B4-BE49-F238E27FC236}">
                <a16:creationId xmlns:a16="http://schemas.microsoft.com/office/drawing/2014/main" id="{436C4500-0DEE-48F8-A739-A4285D0357D1}"/>
              </a:ext>
            </a:extLst>
          </p:cNvPr>
          <p:cNvSpPr/>
          <p:nvPr/>
        </p:nvSpPr>
        <p:spPr>
          <a:xfrm>
            <a:off x="9012241" y="1412814"/>
            <a:ext cx="2473246" cy="4031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TextBox 475">
            <a:extLst>
              <a:ext uri="{FF2B5EF4-FFF2-40B4-BE49-F238E27FC236}">
                <a16:creationId xmlns:a16="http://schemas.microsoft.com/office/drawing/2014/main" id="{A4E6E44C-A3BC-4294-8119-0479FB5154AB}"/>
              </a:ext>
            </a:extLst>
          </p:cNvPr>
          <p:cNvSpPr txBox="1"/>
          <p:nvPr/>
        </p:nvSpPr>
        <p:spPr>
          <a:xfrm>
            <a:off x="9522098" y="1183192"/>
            <a:ext cx="1528529" cy="1021556"/>
          </a:xfrm>
          <a:prstGeom prst="roundRect">
            <a:avLst/>
          </a:prstGeom>
          <a:solidFill>
            <a:schemeClr val="accent1">
              <a:lumMod val="20000"/>
              <a:lumOff val="8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cs typeface="Arial"/>
              </a:rPr>
              <a:t>Gecko Adhesive Gripper</a:t>
            </a:r>
          </a:p>
        </p:txBody>
      </p:sp>
      <p:grpSp>
        <p:nvGrpSpPr>
          <p:cNvPr id="510" name="Group 509">
            <a:extLst>
              <a:ext uri="{FF2B5EF4-FFF2-40B4-BE49-F238E27FC236}">
                <a16:creationId xmlns:a16="http://schemas.microsoft.com/office/drawing/2014/main" id="{D7F86507-19D8-4906-AA4C-C0087FA4DA2A}"/>
              </a:ext>
            </a:extLst>
          </p:cNvPr>
          <p:cNvGrpSpPr/>
          <p:nvPr/>
        </p:nvGrpSpPr>
        <p:grpSpPr>
          <a:xfrm>
            <a:off x="3746945" y="2949154"/>
            <a:ext cx="1960736" cy="1739378"/>
            <a:chOff x="6845985" y="1566099"/>
            <a:chExt cx="3283956" cy="2971065"/>
          </a:xfrm>
        </p:grpSpPr>
        <p:sp>
          <p:nvSpPr>
            <p:cNvPr id="511" name="Freeform: Shape 510">
              <a:extLst>
                <a:ext uri="{FF2B5EF4-FFF2-40B4-BE49-F238E27FC236}">
                  <a16:creationId xmlns:a16="http://schemas.microsoft.com/office/drawing/2014/main" id="{ED1D0515-A6A6-4561-928A-626F8F45C06D}"/>
                </a:ext>
              </a:extLst>
            </p:cNvPr>
            <p:cNvSpPr/>
            <p:nvPr/>
          </p:nvSpPr>
          <p:spPr>
            <a:xfrm rot="1748203" flipH="1">
              <a:off x="7659663" y="1566099"/>
              <a:ext cx="1708578" cy="1260520"/>
            </a:xfrm>
            <a:custGeom>
              <a:avLst/>
              <a:gdLst>
                <a:gd name="connsiteX0" fmla="*/ 1695546 w 1708578"/>
                <a:gd name="connsiteY0" fmla="*/ 744870 h 1260520"/>
                <a:gd name="connsiteX1" fmla="*/ 359294 w 1708578"/>
                <a:gd name="connsiteY1" fmla="*/ 0 h 1260520"/>
                <a:gd name="connsiteX2" fmla="*/ 239312 w 1708578"/>
                <a:gd name="connsiteY2" fmla="*/ 215240 h 1260520"/>
                <a:gd name="connsiteX3" fmla="*/ 0 w 1708578"/>
                <a:gd name="connsiteY3" fmla="*/ 215240 h 1260520"/>
                <a:gd name="connsiteX4" fmla="*/ 0 w 1708578"/>
                <a:gd name="connsiteY4" fmla="*/ 391832 h 1260520"/>
                <a:gd name="connsiteX5" fmla="*/ 419533 w 1708578"/>
                <a:gd name="connsiteY5" fmla="*/ 391832 h 1260520"/>
                <a:gd name="connsiteX6" fmla="*/ 419533 w 1708578"/>
                <a:gd name="connsiteY6" fmla="*/ 389982 h 1260520"/>
                <a:gd name="connsiteX7" fmla="*/ 1339329 w 1708578"/>
                <a:gd name="connsiteY7" fmla="*/ 902706 h 1260520"/>
                <a:gd name="connsiteX8" fmla="*/ 1337757 w 1708578"/>
                <a:gd name="connsiteY8" fmla="*/ 903679 h 1260520"/>
                <a:gd name="connsiteX9" fmla="*/ 1558375 w 1708578"/>
                <a:gd name="connsiteY9" fmla="*/ 1260520 h 1260520"/>
                <a:gd name="connsiteX10" fmla="*/ 1708578 w 1708578"/>
                <a:gd name="connsiteY10" fmla="*/ 1167656 h 1260520"/>
                <a:gd name="connsiteX11" fmla="*/ 1577792 w 1708578"/>
                <a:gd name="connsiteY11" fmla="*/ 956115 h 12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578" h="1260520">
                  <a:moveTo>
                    <a:pt x="1695546" y="744870"/>
                  </a:moveTo>
                  <a:lnTo>
                    <a:pt x="359294" y="0"/>
                  </a:lnTo>
                  <a:lnTo>
                    <a:pt x="239312" y="215240"/>
                  </a:lnTo>
                  <a:lnTo>
                    <a:pt x="0" y="215240"/>
                  </a:lnTo>
                  <a:lnTo>
                    <a:pt x="0" y="391832"/>
                  </a:lnTo>
                  <a:lnTo>
                    <a:pt x="419533" y="391832"/>
                  </a:lnTo>
                  <a:lnTo>
                    <a:pt x="419533" y="389982"/>
                  </a:lnTo>
                  <a:lnTo>
                    <a:pt x="1339329" y="902706"/>
                  </a:lnTo>
                  <a:lnTo>
                    <a:pt x="1337757" y="903679"/>
                  </a:lnTo>
                  <a:lnTo>
                    <a:pt x="1558375" y="1260520"/>
                  </a:lnTo>
                  <a:lnTo>
                    <a:pt x="1708578" y="1167656"/>
                  </a:lnTo>
                  <a:lnTo>
                    <a:pt x="1577792" y="956115"/>
                  </a:lnTo>
                  <a:close/>
                </a:path>
              </a:pathLst>
            </a:cu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512" name="Oval 511">
              <a:extLst>
                <a:ext uri="{FF2B5EF4-FFF2-40B4-BE49-F238E27FC236}">
                  <a16:creationId xmlns:a16="http://schemas.microsoft.com/office/drawing/2014/main" id="{747E44A4-6F92-445D-B528-72C320A2B667}"/>
                </a:ext>
              </a:extLst>
            </p:cNvPr>
            <p:cNvSpPr/>
            <p:nvPr/>
          </p:nvSpPr>
          <p:spPr>
            <a:xfrm>
              <a:off x="7343207" y="2249609"/>
              <a:ext cx="2290113" cy="2287555"/>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513" name="Group 512">
              <a:extLst>
                <a:ext uri="{FF2B5EF4-FFF2-40B4-BE49-F238E27FC236}">
                  <a16:creationId xmlns:a16="http://schemas.microsoft.com/office/drawing/2014/main" id="{379874DD-7FEB-4460-960D-91CFC70DD619}"/>
                </a:ext>
              </a:extLst>
            </p:cNvPr>
            <p:cNvGrpSpPr/>
            <p:nvPr/>
          </p:nvGrpSpPr>
          <p:grpSpPr>
            <a:xfrm>
              <a:off x="6845985" y="2100944"/>
              <a:ext cx="1534187" cy="1760465"/>
              <a:chOff x="6845419" y="2076970"/>
              <a:chExt cx="1534187" cy="1760465"/>
            </a:xfrm>
          </p:grpSpPr>
          <p:sp>
            <p:nvSpPr>
              <p:cNvPr id="523" name="Freeform: Shape 522">
                <a:extLst>
                  <a:ext uri="{FF2B5EF4-FFF2-40B4-BE49-F238E27FC236}">
                    <a16:creationId xmlns:a16="http://schemas.microsoft.com/office/drawing/2014/main" id="{FE8E60F5-8AA7-49EB-8866-C2F29A83848C}"/>
                  </a:ext>
                </a:extLst>
              </p:cNvPr>
              <p:cNvSpPr/>
              <p:nvPr/>
            </p:nvSpPr>
            <p:spPr>
              <a:xfrm>
                <a:off x="6845419" y="2233564"/>
                <a:ext cx="780738" cy="1603871"/>
              </a:xfrm>
              <a:custGeom>
                <a:avLst/>
                <a:gdLst>
                  <a:gd name="connsiteX0" fmla="*/ 697708 w 780738"/>
                  <a:gd name="connsiteY0" fmla="*/ 0 h 1603871"/>
                  <a:gd name="connsiteX1" fmla="*/ 755906 w 780738"/>
                  <a:gd name="connsiteY1" fmla="*/ 3945 h 1603871"/>
                  <a:gd name="connsiteX2" fmla="*/ 780738 w 780738"/>
                  <a:gd name="connsiteY2" fmla="*/ 69338 h 1603871"/>
                  <a:gd name="connsiteX3" fmla="*/ 717102 w 780738"/>
                  <a:gd name="connsiteY3" fmla="*/ 97734 h 1603871"/>
                  <a:gd name="connsiteX4" fmla="*/ 195260 w 780738"/>
                  <a:gd name="connsiteY4" fmla="*/ 1361777 h 1603871"/>
                  <a:gd name="connsiteX5" fmla="*/ 208780 w 780738"/>
                  <a:gd name="connsiteY5" fmla="*/ 1603871 h 1603871"/>
                  <a:gd name="connsiteX6" fmla="*/ 204354 w 780738"/>
                  <a:gd name="connsiteY6" fmla="*/ 1598970 h 1603871"/>
                  <a:gd name="connsiteX7" fmla="*/ 0 w 780738"/>
                  <a:gd name="connsiteY7" fmla="*/ 936655 h 1603871"/>
                  <a:gd name="connsiteX8" fmla="*/ 697708 w 780738"/>
                  <a:gd name="connsiteY8" fmla="*/ 0 h 16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738" h="1603871">
                    <a:moveTo>
                      <a:pt x="697708" y="0"/>
                    </a:moveTo>
                    <a:lnTo>
                      <a:pt x="755906" y="3945"/>
                    </a:lnTo>
                    <a:lnTo>
                      <a:pt x="780738" y="69338"/>
                    </a:lnTo>
                    <a:lnTo>
                      <a:pt x="717102" y="97734"/>
                    </a:lnTo>
                    <a:cubicBezTo>
                      <a:pt x="415327" y="259787"/>
                      <a:pt x="195260" y="764390"/>
                      <a:pt x="195260" y="1361777"/>
                    </a:cubicBezTo>
                    <a:lnTo>
                      <a:pt x="208780" y="1603871"/>
                    </a:lnTo>
                    <a:lnTo>
                      <a:pt x="204354" y="1598970"/>
                    </a:lnTo>
                    <a:cubicBezTo>
                      <a:pt x="78094" y="1429468"/>
                      <a:pt x="0" y="1195305"/>
                      <a:pt x="0" y="936655"/>
                    </a:cubicBezTo>
                    <a:cubicBezTo>
                      <a:pt x="0" y="419355"/>
                      <a:pt x="312375" y="0"/>
                      <a:pt x="697708"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4" name="Trapezoid 523">
                <a:extLst>
                  <a:ext uri="{FF2B5EF4-FFF2-40B4-BE49-F238E27FC236}">
                    <a16:creationId xmlns:a16="http://schemas.microsoft.com/office/drawing/2014/main" id="{8E879816-D39C-4328-A76F-A47731620C68}"/>
                  </a:ext>
                </a:extLst>
              </p:cNvPr>
              <p:cNvSpPr/>
              <p:nvPr/>
            </p:nvSpPr>
            <p:spPr>
              <a:xfrm rot="7747752" flipH="1">
                <a:off x="7199691" y="2407132"/>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5" name="Trapezoid 524">
                <a:extLst>
                  <a:ext uri="{FF2B5EF4-FFF2-40B4-BE49-F238E27FC236}">
                    <a16:creationId xmlns:a16="http://schemas.microsoft.com/office/drawing/2014/main" id="{E5EB6723-3718-45D8-9185-6B8652BF5B5B}"/>
                  </a:ext>
                </a:extLst>
              </p:cNvPr>
              <p:cNvSpPr/>
              <p:nvPr/>
            </p:nvSpPr>
            <p:spPr>
              <a:xfrm rot="6337959" flipH="1">
                <a:off x="6958825" y="2874685"/>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6" name="Trapezoid 525">
                <a:extLst>
                  <a:ext uri="{FF2B5EF4-FFF2-40B4-BE49-F238E27FC236}">
                    <a16:creationId xmlns:a16="http://schemas.microsoft.com/office/drawing/2014/main" id="{03FC142E-9DFC-4263-B6D0-73D3191491CF}"/>
                  </a:ext>
                </a:extLst>
              </p:cNvPr>
              <p:cNvSpPr/>
              <p:nvPr/>
            </p:nvSpPr>
            <p:spPr>
              <a:xfrm rot="5400000" flipH="1">
                <a:off x="6888270" y="3424304"/>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27" name="Straight Connector 526">
                <a:extLst>
                  <a:ext uri="{FF2B5EF4-FFF2-40B4-BE49-F238E27FC236}">
                    <a16:creationId xmlns:a16="http://schemas.microsoft.com/office/drawing/2014/main" id="{EEF646CB-76B1-486F-9DB6-070C0C86AE5F}"/>
                  </a:ext>
                </a:extLst>
              </p:cNvPr>
              <p:cNvCxnSpPr>
                <a:stCxn id="524" idx="1"/>
                <a:endCxn id="525" idx="3"/>
              </p:cNvCxnSpPr>
              <p:nvPr/>
            </p:nvCxnSpPr>
            <p:spPr>
              <a:xfrm flipH="1">
                <a:off x="7315475" y="2703318"/>
                <a:ext cx="34165" cy="68906"/>
              </a:xfrm>
              <a:prstGeom prst="line">
                <a:avLst/>
              </a:prstGeom>
              <a:ln w="28575"/>
            </p:spPr>
            <p:style>
              <a:lnRef idx="3">
                <a:schemeClr val="dk1"/>
              </a:lnRef>
              <a:fillRef idx="0">
                <a:schemeClr val="dk1"/>
              </a:fillRef>
              <a:effectRef idx="2">
                <a:schemeClr val="dk1"/>
              </a:effectRef>
              <a:fontRef idx="minor">
                <a:schemeClr val="tx1"/>
              </a:fontRef>
            </p:style>
          </p:cxnSp>
          <p:cxnSp>
            <p:nvCxnSpPr>
              <p:cNvPr id="528" name="Straight Connector 527">
                <a:extLst>
                  <a:ext uri="{FF2B5EF4-FFF2-40B4-BE49-F238E27FC236}">
                    <a16:creationId xmlns:a16="http://schemas.microsoft.com/office/drawing/2014/main" id="{F9D5B6CF-24B8-4270-9830-3F1E8C14013C}"/>
                  </a:ext>
                </a:extLst>
              </p:cNvPr>
              <p:cNvCxnSpPr>
                <a:stCxn id="525" idx="1"/>
                <a:endCxn id="526" idx="3"/>
              </p:cNvCxnSpPr>
              <p:nvPr/>
            </p:nvCxnSpPr>
            <p:spPr>
              <a:xfrm flipH="1">
                <a:off x="7183069" y="3213811"/>
                <a:ext cx="8703" cy="99550"/>
              </a:xfrm>
              <a:prstGeom prst="line">
                <a:avLst/>
              </a:prstGeom>
              <a:ln w="28575"/>
            </p:spPr>
            <p:style>
              <a:lnRef idx="3">
                <a:schemeClr val="dk1"/>
              </a:lnRef>
              <a:fillRef idx="0">
                <a:schemeClr val="dk1"/>
              </a:fillRef>
              <a:effectRef idx="2">
                <a:schemeClr val="dk1"/>
              </a:effectRef>
              <a:fontRef idx="minor">
                <a:schemeClr val="tx1"/>
              </a:fontRef>
            </p:style>
          </p:cxnSp>
          <p:cxnSp>
            <p:nvCxnSpPr>
              <p:cNvPr id="529" name="Straight Connector 528">
                <a:extLst>
                  <a:ext uri="{FF2B5EF4-FFF2-40B4-BE49-F238E27FC236}">
                    <a16:creationId xmlns:a16="http://schemas.microsoft.com/office/drawing/2014/main" id="{1DC8CAE5-C7DA-43B5-A8FF-007A1849E2F2}"/>
                  </a:ext>
                </a:extLst>
              </p:cNvPr>
              <p:cNvCxnSpPr>
                <a:cxnSpLocks/>
              </p:cNvCxnSpPr>
              <p:nvPr/>
            </p:nvCxnSpPr>
            <p:spPr>
              <a:xfrm flipH="1">
                <a:off x="7618868" y="2076970"/>
                <a:ext cx="760738" cy="249083"/>
              </a:xfrm>
              <a:prstGeom prst="line">
                <a:avLst/>
              </a:prstGeom>
              <a:ln w="28575"/>
            </p:spPr>
            <p:style>
              <a:lnRef idx="1">
                <a:schemeClr val="dk1"/>
              </a:lnRef>
              <a:fillRef idx="0">
                <a:schemeClr val="dk1"/>
              </a:fillRef>
              <a:effectRef idx="0">
                <a:schemeClr val="dk1"/>
              </a:effectRef>
              <a:fontRef idx="minor">
                <a:schemeClr val="tx1"/>
              </a:fontRef>
            </p:style>
          </p:cxnSp>
        </p:grpSp>
        <p:sp>
          <p:nvSpPr>
            <p:cNvPr id="514" name="Oval 513">
              <a:extLst>
                <a:ext uri="{FF2B5EF4-FFF2-40B4-BE49-F238E27FC236}">
                  <a16:creationId xmlns:a16="http://schemas.microsoft.com/office/drawing/2014/main" id="{94D96273-EB8E-457C-8F89-B61269EAED97}"/>
                </a:ext>
              </a:extLst>
            </p:cNvPr>
            <p:cNvSpPr/>
            <p:nvPr/>
          </p:nvSpPr>
          <p:spPr>
            <a:xfrm>
              <a:off x="8373412" y="1953043"/>
              <a:ext cx="199810" cy="2007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15" name="Group 514">
              <a:extLst>
                <a:ext uri="{FF2B5EF4-FFF2-40B4-BE49-F238E27FC236}">
                  <a16:creationId xmlns:a16="http://schemas.microsoft.com/office/drawing/2014/main" id="{30AC6BC0-D1D6-4BCD-A554-89AC42E85CF6}"/>
                </a:ext>
              </a:extLst>
            </p:cNvPr>
            <p:cNvGrpSpPr/>
            <p:nvPr/>
          </p:nvGrpSpPr>
          <p:grpSpPr>
            <a:xfrm flipH="1">
              <a:off x="8558467" y="2096300"/>
              <a:ext cx="1571474" cy="1765109"/>
              <a:chOff x="6845419" y="2072326"/>
              <a:chExt cx="1571474" cy="1765109"/>
            </a:xfrm>
          </p:grpSpPr>
          <p:sp>
            <p:nvSpPr>
              <p:cNvPr id="516" name="Freeform: Shape 515">
                <a:extLst>
                  <a:ext uri="{FF2B5EF4-FFF2-40B4-BE49-F238E27FC236}">
                    <a16:creationId xmlns:a16="http://schemas.microsoft.com/office/drawing/2014/main" id="{4805A522-2584-4B0A-9558-5407167E3ACB}"/>
                  </a:ext>
                </a:extLst>
              </p:cNvPr>
              <p:cNvSpPr/>
              <p:nvPr/>
            </p:nvSpPr>
            <p:spPr>
              <a:xfrm>
                <a:off x="6845419" y="2233564"/>
                <a:ext cx="780738" cy="1603871"/>
              </a:xfrm>
              <a:custGeom>
                <a:avLst/>
                <a:gdLst>
                  <a:gd name="connsiteX0" fmla="*/ 697708 w 780738"/>
                  <a:gd name="connsiteY0" fmla="*/ 0 h 1603871"/>
                  <a:gd name="connsiteX1" fmla="*/ 755906 w 780738"/>
                  <a:gd name="connsiteY1" fmla="*/ 3945 h 1603871"/>
                  <a:gd name="connsiteX2" fmla="*/ 780738 w 780738"/>
                  <a:gd name="connsiteY2" fmla="*/ 69338 h 1603871"/>
                  <a:gd name="connsiteX3" fmla="*/ 717102 w 780738"/>
                  <a:gd name="connsiteY3" fmla="*/ 97734 h 1603871"/>
                  <a:gd name="connsiteX4" fmla="*/ 195260 w 780738"/>
                  <a:gd name="connsiteY4" fmla="*/ 1361777 h 1603871"/>
                  <a:gd name="connsiteX5" fmla="*/ 208780 w 780738"/>
                  <a:gd name="connsiteY5" fmla="*/ 1603871 h 1603871"/>
                  <a:gd name="connsiteX6" fmla="*/ 204354 w 780738"/>
                  <a:gd name="connsiteY6" fmla="*/ 1598970 h 1603871"/>
                  <a:gd name="connsiteX7" fmla="*/ 0 w 780738"/>
                  <a:gd name="connsiteY7" fmla="*/ 936655 h 1603871"/>
                  <a:gd name="connsiteX8" fmla="*/ 697708 w 780738"/>
                  <a:gd name="connsiteY8" fmla="*/ 0 h 16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738" h="1603871">
                    <a:moveTo>
                      <a:pt x="697708" y="0"/>
                    </a:moveTo>
                    <a:lnTo>
                      <a:pt x="755906" y="3945"/>
                    </a:lnTo>
                    <a:lnTo>
                      <a:pt x="780738" y="69338"/>
                    </a:lnTo>
                    <a:lnTo>
                      <a:pt x="717102" y="97734"/>
                    </a:lnTo>
                    <a:cubicBezTo>
                      <a:pt x="415327" y="259787"/>
                      <a:pt x="195260" y="764390"/>
                      <a:pt x="195260" y="1361777"/>
                    </a:cubicBezTo>
                    <a:lnTo>
                      <a:pt x="208780" y="1603871"/>
                    </a:lnTo>
                    <a:lnTo>
                      <a:pt x="204354" y="1598970"/>
                    </a:lnTo>
                    <a:cubicBezTo>
                      <a:pt x="78094" y="1429468"/>
                      <a:pt x="0" y="1195305"/>
                      <a:pt x="0" y="936655"/>
                    </a:cubicBezTo>
                    <a:cubicBezTo>
                      <a:pt x="0" y="419355"/>
                      <a:pt x="312375" y="0"/>
                      <a:pt x="697708"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7" name="Trapezoid 516">
                <a:extLst>
                  <a:ext uri="{FF2B5EF4-FFF2-40B4-BE49-F238E27FC236}">
                    <a16:creationId xmlns:a16="http://schemas.microsoft.com/office/drawing/2014/main" id="{17839D64-3545-4401-AB00-C9EF63699C55}"/>
                  </a:ext>
                </a:extLst>
              </p:cNvPr>
              <p:cNvSpPr/>
              <p:nvPr/>
            </p:nvSpPr>
            <p:spPr>
              <a:xfrm rot="7747752" flipH="1">
                <a:off x="7199691" y="2407132"/>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8" name="Trapezoid 517">
                <a:extLst>
                  <a:ext uri="{FF2B5EF4-FFF2-40B4-BE49-F238E27FC236}">
                    <a16:creationId xmlns:a16="http://schemas.microsoft.com/office/drawing/2014/main" id="{FD18CB63-0D47-4E28-8AF4-5CE23E6C249B}"/>
                  </a:ext>
                </a:extLst>
              </p:cNvPr>
              <p:cNvSpPr/>
              <p:nvPr/>
            </p:nvSpPr>
            <p:spPr>
              <a:xfrm rot="6337959" flipH="1">
                <a:off x="6958825" y="2874685"/>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9" name="Trapezoid 518">
                <a:extLst>
                  <a:ext uri="{FF2B5EF4-FFF2-40B4-BE49-F238E27FC236}">
                    <a16:creationId xmlns:a16="http://schemas.microsoft.com/office/drawing/2014/main" id="{4BFAA320-CD84-41FE-9C63-EEBD43D7A129}"/>
                  </a:ext>
                </a:extLst>
              </p:cNvPr>
              <p:cNvSpPr/>
              <p:nvPr/>
            </p:nvSpPr>
            <p:spPr>
              <a:xfrm rot="5400000" flipH="1">
                <a:off x="6888270" y="3424304"/>
                <a:ext cx="589598" cy="236663"/>
              </a:xfrm>
              <a:prstGeom prst="trapezoid">
                <a:avLst>
                  <a:gd name="adj" fmla="val 55435"/>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20" name="Straight Connector 519">
                <a:extLst>
                  <a:ext uri="{FF2B5EF4-FFF2-40B4-BE49-F238E27FC236}">
                    <a16:creationId xmlns:a16="http://schemas.microsoft.com/office/drawing/2014/main" id="{7A0846AF-AD5E-49AE-8DED-7A60BCB453F9}"/>
                  </a:ext>
                </a:extLst>
              </p:cNvPr>
              <p:cNvCxnSpPr>
                <a:stCxn id="517" idx="1"/>
                <a:endCxn id="518" idx="3"/>
              </p:cNvCxnSpPr>
              <p:nvPr/>
            </p:nvCxnSpPr>
            <p:spPr>
              <a:xfrm flipH="1">
                <a:off x="7315475" y="2703318"/>
                <a:ext cx="34165" cy="68906"/>
              </a:xfrm>
              <a:prstGeom prst="line">
                <a:avLst/>
              </a:prstGeom>
              <a:ln w="28575"/>
            </p:spPr>
            <p:style>
              <a:lnRef idx="3">
                <a:schemeClr val="dk1"/>
              </a:lnRef>
              <a:fillRef idx="0">
                <a:schemeClr val="dk1"/>
              </a:fillRef>
              <a:effectRef idx="2">
                <a:schemeClr val="dk1"/>
              </a:effectRef>
              <a:fontRef idx="minor">
                <a:schemeClr val="tx1"/>
              </a:fontRef>
            </p:style>
          </p:cxnSp>
          <p:cxnSp>
            <p:nvCxnSpPr>
              <p:cNvPr id="521" name="Straight Connector 520">
                <a:extLst>
                  <a:ext uri="{FF2B5EF4-FFF2-40B4-BE49-F238E27FC236}">
                    <a16:creationId xmlns:a16="http://schemas.microsoft.com/office/drawing/2014/main" id="{3B789AEF-CC4E-4213-BBEE-1F4FC2366B17}"/>
                  </a:ext>
                </a:extLst>
              </p:cNvPr>
              <p:cNvCxnSpPr>
                <a:stCxn id="518" idx="1"/>
                <a:endCxn id="519" idx="3"/>
              </p:cNvCxnSpPr>
              <p:nvPr/>
            </p:nvCxnSpPr>
            <p:spPr>
              <a:xfrm flipH="1">
                <a:off x="7183069" y="3213811"/>
                <a:ext cx="8703" cy="99550"/>
              </a:xfrm>
              <a:prstGeom prst="line">
                <a:avLst/>
              </a:prstGeom>
              <a:ln w="28575"/>
            </p:spPr>
            <p:style>
              <a:lnRef idx="3">
                <a:schemeClr val="dk1"/>
              </a:lnRef>
              <a:fillRef idx="0">
                <a:schemeClr val="dk1"/>
              </a:fillRef>
              <a:effectRef idx="2">
                <a:schemeClr val="dk1"/>
              </a:effectRef>
              <a:fontRef idx="minor">
                <a:schemeClr val="tx1"/>
              </a:fontRef>
            </p:style>
          </p:cxnSp>
          <p:cxnSp>
            <p:nvCxnSpPr>
              <p:cNvPr id="522" name="Straight Connector 521">
                <a:extLst>
                  <a:ext uri="{FF2B5EF4-FFF2-40B4-BE49-F238E27FC236}">
                    <a16:creationId xmlns:a16="http://schemas.microsoft.com/office/drawing/2014/main" id="{A443A0EC-FB75-4F41-B425-1D440DBD45F7}"/>
                  </a:ext>
                </a:extLst>
              </p:cNvPr>
              <p:cNvCxnSpPr>
                <a:cxnSpLocks/>
                <a:endCxn id="517" idx="3"/>
              </p:cNvCxnSpPr>
              <p:nvPr/>
            </p:nvCxnSpPr>
            <p:spPr>
              <a:xfrm flipH="1">
                <a:off x="7639132" y="2072326"/>
                <a:ext cx="777761" cy="275339"/>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530" name="Group 529">
            <a:extLst>
              <a:ext uri="{FF2B5EF4-FFF2-40B4-BE49-F238E27FC236}">
                <a16:creationId xmlns:a16="http://schemas.microsoft.com/office/drawing/2014/main" id="{3BED102B-42CB-418B-B69B-B5E864E8DD75}"/>
              </a:ext>
            </a:extLst>
          </p:cNvPr>
          <p:cNvGrpSpPr/>
          <p:nvPr/>
        </p:nvGrpSpPr>
        <p:grpSpPr>
          <a:xfrm>
            <a:off x="6363228" y="3109090"/>
            <a:ext cx="2269745" cy="1579441"/>
            <a:chOff x="413328" y="953778"/>
            <a:chExt cx="6380880" cy="4047758"/>
          </a:xfrm>
        </p:grpSpPr>
        <p:sp>
          <p:nvSpPr>
            <p:cNvPr id="531" name="Rectangle 530">
              <a:extLst>
                <a:ext uri="{FF2B5EF4-FFF2-40B4-BE49-F238E27FC236}">
                  <a16:creationId xmlns:a16="http://schemas.microsoft.com/office/drawing/2014/main" id="{4F1F4770-5050-47EC-BC45-29DD9BF0AD4B}"/>
                </a:ext>
              </a:extLst>
            </p:cNvPr>
            <p:cNvSpPr/>
            <p:nvPr/>
          </p:nvSpPr>
          <p:spPr>
            <a:xfrm rot="5400000">
              <a:off x="3416440" y="-1941889"/>
              <a:ext cx="374655" cy="6380880"/>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2" name="Oval 531">
              <a:extLst>
                <a:ext uri="{FF2B5EF4-FFF2-40B4-BE49-F238E27FC236}">
                  <a16:creationId xmlns:a16="http://schemas.microsoft.com/office/drawing/2014/main" id="{7539A85F-1A62-4563-ABC0-0757CC572DE9}"/>
                </a:ext>
              </a:extLst>
            </p:cNvPr>
            <p:cNvSpPr/>
            <p:nvPr/>
          </p:nvSpPr>
          <p:spPr>
            <a:xfrm>
              <a:off x="2274709" y="2020612"/>
              <a:ext cx="2806748" cy="281677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533" name="Group 532">
              <a:extLst>
                <a:ext uri="{FF2B5EF4-FFF2-40B4-BE49-F238E27FC236}">
                  <a16:creationId xmlns:a16="http://schemas.microsoft.com/office/drawing/2014/main" id="{04CC07F1-185C-4436-8D2D-21CE99683023}"/>
                </a:ext>
              </a:extLst>
            </p:cNvPr>
            <p:cNvGrpSpPr/>
            <p:nvPr/>
          </p:nvGrpSpPr>
          <p:grpSpPr>
            <a:xfrm>
              <a:off x="4869051" y="953778"/>
              <a:ext cx="1694484" cy="4038675"/>
              <a:chOff x="4869051" y="975044"/>
              <a:chExt cx="1694484" cy="4038675"/>
            </a:xfrm>
          </p:grpSpPr>
          <p:grpSp>
            <p:nvGrpSpPr>
              <p:cNvPr id="546" name="Group 545">
                <a:extLst>
                  <a:ext uri="{FF2B5EF4-FFF2-40B4-BE49-F238E27FC236}">
                    <a16:creationId xmlns:a16="http://schemas.microsoft.com/office/drawing/2014/main" id="{4F71404B-7A5B-4DDA-957D-641461456F83}"/>
                  </a:ext>
                </a:extLst>
              </p:cNvPr>
              <p:cNvGrpSpPr/>
              <p:nvPr/>
            </p:nvGrpSpPr>
            <p:grpSpPr>
              <a:xfrm>
                <a:off x="5664012" y="975044"/>
                <a:ext cx="899523" cy="3412611"/>
                <a:chOff x="5483256" y="975044"/>
                <a:chExt cx="899523" cy="3412611"/>
              </a:xfrm>
              <a:solidFill>
                <a:schemeClr val="bg2">
                  <a:lumMod val="50000"/>
                </a:schemeClr>
              </a:solidFill>
            </p:grpSpPr>
            <p:sp>
              <p:nvSpPr>
                <p:cNvPr id="554" name="Rectangle 553">
                  <a:extLst>
                    <a:ext uri="{FF2B5EF4-FFF2-40B4-BE49-F238E27FC236}">
                      <a16:creationId xmlns:a16="http://schemas.microsoft.com/office/drawing/2014/main" id="{B7BBCFEF-76E0-47B3-8895-345FC02FA6C7}"/>
                    </a:ext>
                  </a:extLst>
                </p:cNvPr>
                <p:cNvSpPr/>
                <p:nvPr/>
              </p:nvSpPr>
              <p:spPr>
                <a:xfrm rot="5400000">
                  <a:off x="5822494" y="961771"/>
                  <a:ext cx="547012" cy="573558"/>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5" name="Rectangle 554">
                  <a:extLst>
                    <a:ext uri="{FF2B5EF4-FFF2-40B4-BE49-F238E27FC236}">
                      <a16:creationId xmlns:a16="http://schemas.microsoft.com/office/drawing/2014/main" id="{70D18569-2B96-4131-8CE6-146163F0835F}"/>
                    </a:ext>
                  </a:extLst>
                </p:cNvPr>
                <p:cNvSpPr/>
                <p:nvPr/>
              </p:nvSpPr>
              <p:spPr>
                <a:xfrm>
                  <a:off x="5908672" y="1522056"/>
                  <a:ext cx="374655" cy="2865599"/>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6" name="Rectangle 555">
                  <a:extLst>
                    <a:ext uri="{FF2B5EF4-FFF2-40B4-BE49-F238E27FC236}">
                      <a16:creationId xmlns:a16="http://schemas.microsoft.com/office/drawing/2014/main" id="{6CBEA45E-7B15-4F8F-9B88-DDAD0A2D3665}"/>
                    </a:ext>
                  </a:extLst>
                </p:cNvPr>
                <p:cNvSpPr/>
                <p:nvPr/>
              </p:nvSpPr>
              <p:spPr>
                <a:xfrm rot="5400000">
                  <a:off x="5716597" y="3779659"/>
                  <a:ext cx="374655" cy="84133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40308758-E263-48C3-B431-30279F45F3CE}"/>
                  </a:ext>
                </a:extLst>
              </p:cNvPr>
              <p:cNvGrpSpPr/>
              <p:nvPr/>
            </p:nvGrpSpPr>
            <p:grpSpPr>
              <a:xfrm rot="1800000" flipH="1">
                <a:off x="4959136" y="3386937"/>
                <a:ext cx="770460" cy="1626782"/>
                <a:chOff x="1395541" y="2621202"/>
                <a:chExt cx="1478290" cy="1615596"/>
              </a:xfrm>
            </p:grpSpPr>
            <p:sp>
              <p:nvSpPr>
                <p:cNvPr id="552" name="Freeform: Shape 551">
                  <a:extLst>
                    <a:ext uri="{FF2B5EF4-FFF2-40B4-BE49-F238E27FC236}">
                      <a16:creationId xmlns:a16="http://schemas.microsoft.com/office/drawing/2014/main" id="{24208800-21BE-4E90-8E5B-C1DDEB95BE89}"/>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553" name="Rectangle 552">
                  <a:extLst>
                    <a:ext uri="{FF2B5EF4-FFF2-40B4-BE49-F238E27FC236}">
                      <a16:creationId xmlns:a16="http://schemas.microsoft.com/office/drawing/2014/main" id="{41578B14-6B1F-42DB-868E-F3BF234C9997}"/>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48" name="Rectangle 547">
                <a:extLst>
                  <a:ext uri="{FF2B5EF4-FFF2-40B4-BE49-F238E27FC236}">
                    <a16:creationId xmlns:a16="http://schemas.microsoft.com/office/drawing/2014/main" id="{EA1240D3-3358-4C89-93AA-58A74E4915C0}"/>
                  </a:ext>
                </a:extLst>
              </p:cNvPr>
              <p:cNvSpPr/>
              <p:nvPr/>
            </p:nvSpPr>
            <p:spPr>
              <a:xfrm rot="5400000">
                <a:off x="5740647" y="1748838"/>
                <a:ext cx="374655" cy="1072216"/>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49" name="Group 548">
                <a:extLst>
                  <a:ext uri="{FF2B5EF4-FFF2-40B4-BE49-F238E27FC236}">
                    <a16:creationId xmlns:a16="http://schemas.microsoft.com/office/drawing/2014/main" id="{A42A9B4B-3CFE-4276-8874-BEA568872D92}"/>
                  </a:ext>
                </a:extLst>
              </p:cNvPr>
              <p:cNvGrpSpPr/>
              <p:nvPr/>
            </p:nvGrpSpPr>
            <p:grpSpPr>
              <a:xfrm rot="19800000" flipH="1">
                <a:off x="4869051" y="1734070"/>
                <a:ext cx="770460" cy="1626782"/>
                <a:chOff x="1395541" y="2621202"/>
                <a:chExt cx="1478290" cy="1615596"/>
              </a:xfrm>
            </p:grpSpPr>
            <p:sp>
              <p:nvSpPr>
                <p:cNvPr id="550" name="Freeform: Shape 549">
                  <a:extLst>
                    <a:ext uri="{FF2B5EF4-FFF2-40B4-BE49-F238E27FC236}">
                      <a16:creationId xmlns:a16="http://schemas.microsoft.com/office/drawing/2014/main" id="{81B10DC6-426D-49EF-8419-61D05DC98C1E}"/>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551" name="Rectangle 550">
                  <a:extLst>
                    <a:ext uri="{FF2B5EF4-FFF2-40B4-BE49-F238E27FC236}">
                      <a16:creationId xmlns:a16="http://schemas.microsoft.com/office/drawing/2014/main" id="{FB58EEC5-004D-4E7F-AA1B-EA3AF11FDF5C}"/>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534" name="Group 533">
              <a:extLst>
                <a:ext uri="{FF2B5EF4-FFF2-40B4-BE49-F238E27FC236}">
                  <a16:creationId xmlns:a16="http://schemas.microsoft.com/office/drawing/2014/main" id="{4E5CF396-52BA-43E9-B174-DFA9024AD6BE}"/>
                </a:ext>
              </a:extLst>
            </p:cNvPr>
            <p:cNvGrpSpPr/>
            <p:nvPr/>
          </p:nvGrpSpPr>
          <p:grpSpPr>
            <a:xfrm flipH="1">
              <a:off x="782548" y="962861"/>
              <a:ext cx="1694484" cy="4038675"/>
              <a:chOff x="4869051" y="975044"/>
              <a:chExt cx="1694484" cy="4038675"/>
            </a:xfrm>
          </p:grpSpPr>
          <p:grpSp>
            <p:nvGrpSpPr>
              <p:cNvPr id="535" name="Group 534">
                <a:extLst>
                  <a:ext uri="{FF2B5EF4-FFF2-40B4-BE49-F238E27FC236}">
                    <a16:creationId xmlns:a16="http://schemas.microsoft.com/office/drawing/2014/main" id="{DAF762CB-9F5A-4951-A88D-F22597BD38BB}"/>
                  </a:ext>
                </a:extLst>
              </p:cNvPr>
              <p:cNvGrpSpPr/>
              <p:nvPr/>
            </p:nvGrpSpPr>
            <p:grpSpPr>
              <a:xfrm>
                <a:off x="5664012" y="975044"/>
                <a:ext cx="899523" cy="3412611"/>
                <a:chOff x="5483256" y="975044"/>
                <a:chExt cx="899523" cy="3412611"/>
              </a:xfrm>
              <a:solidFill>
                <a:schemeClr val="bg2">
                  <a:lumMod val="50000"/>
                </a:schemeClr>
              </a:solidFill>
            </p:grpSpPr>
            <p:sp>
              <p:nvSpPr>
                <p:cNvPr id="543" name="Rectangle 542">
                  <a:extLst>
                    <a:ext uri="{FF2B5EF4-FFF2-40B4-BE49-F238E27FC236}">
                      <a16:creationId xmlns:a16="http://schemas.microsoft.com/office/drawing/2014/main" id="{64635425-7E7C-4D12-8276-41D6D1B7210D}"/>
                    </a:ext>
                  </a:extLst>
                </p:cNvPr>
                <p:cNvSpPr/>
                <p:nvPr/>
              </p:nvSpPr>
              <p:spPr>
                <a:xfrm rot="5400000">
                  <a:off x="5822494" y="961771"/>
                  <a:ext cx="547012" cy="573558"/>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4" name="Rectangle 543">
                  <a:extLst>
                    <a:ext uri="{FF2B5EF4-FFF2-40B4-BE49-F238E27FC236}">
                      <a16:creationId xmlns:a16="http://schemas.microsoft.com/office/drawing/2014/main" id="{E62873E1-9F3E-4DC4-9D83-883011791198}"/>
                    </a:ext>
                  </a:extLst>
                </p:cNvPr>
                <p:cNvSpPr/>
                <p:nvPr/>
              </p:nvSpPr>
              <p:spPr>
                <a:xfrm>
                  <a:off x="5908672" y="1522056"/>
                  <a:ext cx="374655" cy="2865599"/>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5" name="Rectangle 544">
                  <a:extLst>
                    <a:ext uri="{FF2B5EF4-FFF2-40B4-BE49-F238E27FC236}">
                      <a16:creationId xmlns:a16="http://schemas.microsoft.com/office/drawing/2014/main" id="{C9A9F9B2-4C8A-4606-9CD3-260AC0D4888E}"/>
                    </a:ext>
                  </a:extLst>
                </p:cNvPr>
                <p:cNvSpPr/>
                <p:nvPr/>
              </p:nvSpPr>
              <p:spPr>
                <a:xfrm rot="5400000">
                  <a:off x="5716597" y="3779659"/>
                  <a:ext cx="374655" cy="84133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36" name="Group 535">
                <a:extLst>
                  <a:ext uri="{FF2B5EF4-FFF2-40B4-BE49-F238E27FC236}">
                    <a16:creationId xmlns:a16="http://schemas.microsoft.com/office/drawing/2014/main" id="{CBBFAA60-76BE-45B8-9C40-DA5CF6EBBEDF}"/>
                  </a:ext>
                </a:extLst>
              </p:cNvPr>
              <p:cNvGrpSpPr/>
              <p:nvPr/>
            </p:nvGrpSpPr>
            <p:grpSpPr>
              <a:xfrm rot="1800000" flipH="1">
                <a:off x="4959136" y="3386937"/>
                <a:ext cx="770460" cy="1626782"/>
                <a:chOff x="1395541" y="2621202"/>
                <a:chExt cx="1478290" cy="1615596"/>
              </a:xfrm>
            </p:grpSpPr>
            <p:sp>
              <p:nvSpPr>
                <p:cNvPr id="541" name="Freeform: Shape 540">
                  <a:extLst>
                    <a:ext uri="{FF2B5EF4-FFF2-40B4-BE49-F238E27FC236}">
                      <a16:creationId xmlns:a16="http://schemas.microsoft.com/office/drawing/2014/main" id="{A52ED00A-1AB2-4313-B08F-1FFD13770B7B}"/>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542" name="Rectangle 541">
                  <a:extLst>
                    <a:ext uri="{FF2B5EF4-FFF2-40B4-BE49-F238E27FC236}">
                      <a16:creationId xmlns:a16="http://schemas.microsoft.com/office/drawing/2014/main" id="{BC0CF2A0-E9FE-409A-B3DB-1D5C6FBB0D6D}"/>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37" name="Rectangle 536">
                <a:extLst>
                  <a:ext uri="{FF2B5EF4-FFF2-40B4-BE49-F238E27FC236}">
                    <a16:creationId xmlns:a16="http://schemas.microsoft.com/office/drawing/2014/main" id="{E6E25F37-FBAE-41D7-8E1A-9BAFC55D4D1E}"/>
                  </a:ext>
                </a:extLst>
              </p:cNvPr>
              <p:cNvSpPr/>
              <p:nvPr/>
            </p:nvSpPr>
            <p:spPr>
              <a:xfrm rot="5400000">
                <a:off x="5740647" y="1748838"/>
                <a:ext cx="374655" cy="1072216"/>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38" name="Group 537">
                <a:extLst>
                  <a:ext uri="{FF2B5EF4-FFF2-40B4-BE49-F238E27FC236}">
                    <a16:creationId xmlns:a16="http://schemas.microsoft.com/office/drawing/2014/main" id="{6BBDABF9-4552-405E-9E77-5E50FE90C567}"/>
                  </a:ext>
                </a:extLst>
              </p:cNvPr>
              <p:cNvGrpSpPr/>
              <p:nvPr/>
            </p:nvGrpSpPr>
            <p:grpSpPr>
              <a:xfrm rot="19800000" flipH="1">
                <a:off x="4869051" y="1734070"/>
                <a:ext cx="770460" cy="1626782"/>
                <a:chOff x="1395541" y="2621202"/>
                <a:chExt cx="1478290" cy="1615596"/>
              </a:xfrm>
            </p:grpSpPr>
            <p:sp>
              <p:nvSpPr>
                <p:cNvPr id="539" name="Freeform: Shape 538">
                  <a:extLst>
                    <a:ext uri="{FF2B5EF4-FFF2-40B4-BE49-F238E27FC236}">
                      <a16:creationId xmlns:a16="http://schemas.microsoft.com/office/drawing/2014/main" id="{8B24C1D5-F6C9-4D64-8FBD-AD959FC915E5}"/>
                    </a:ext>
                  </a:extLst>
                </p:cNvPr>
                <p:cNvSpPr/>
                <p:nvPr/>
              </p:nvSpPr>
              <p:spPr>
                <a:xfrm>
                  <a:off x="1997176" y="2726680"/>
                  <a:ext cx="876655" cy="1392866"/>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540" name="Rectangle 539">
                  <a:extLst>
                    <a:ext uri="{FF2B5EF4-FFF2-40B4-BE49-F238E27FC236}">
                      <a16:creationId xmlns:a16="http://schemas.microsoft.com/office/drawing/2014/main" id="{551D7069-D959-47AF-8049-E6B9CAF8019E}"/>
                    </a:ext>
                  </a:extLst>
                </p:cNvPr>
                <p:cNvSpPr/>
                <p:nvPr/>
              </p:nvSpPr>
              <p:spPr>
                <a:xfrm>
                  <a:off x="1395541" y="2621202"/>
                  <a:ext cx="573431" cy="1615596"/>
                </a:xfrm>
                <a:prstGeom prst="rect">
                  <a:avLst/>
                </a:prstGeom>
                <a:solidFill>
                  <a:schemeClr val="tx2"/>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557" name="Group 556">
            <a:extLst>
              <a:ext uri="{FF2B5EF4-FFF2-40B4-BE49-F238E27FC236}">
                <a16:creationId xmlns:a16="http://schemas.microsoft.com/office/drawing/2014/main" id="{6EF75B7F-8B84-44F6-B1DD-4F94291216D7}"/>
              </a:ext>
            </a:extLst>
          </p:cNvPr>
          <p:cNvGrpSpPr/>
          <p:nvPr/>
        </p:nvGrpSpPr>
        <p:grpSpPr>
          <a:xfrm>
            <a:off x="9248551" y="3063936"/>
            <a:ext cx="1932071" cy="1571937"/>
            <a:chOff x="6900093" y="2084590"/>
            <a:chExt cx="3075293" cy="2507809"/>
          </a:xfrm>
        </p:grpSpPr>
        <p:sp>
          <p:nvSpPr>
            <p:cNvPr id="558" name="Oval 557">
              <a:extLst>
                <a:ext uri="{FF2B5EF4-FFF2-40B4-BE49-F238E27FC236}">
                  <a16:creationId xmlns:a16="http://schemas.microsoft.com/office/drawing/2014/main" id="{00852EC4-0847-4AA0-B1BC-8FCF8B5DB006}"/>
                </a:ext>
              </a:extLst>
            </p:cNvPr>
            <p:cNvSpPr/>
            <p:nvPr/>
          </p:nvSpPr>
          <p:spPr>
            <a:xfrm>
              <a:off x="7364022" y="2414694"/>
              <a:ext cx="2142674" cy="217770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59" name="Rectangle 558">
              <a:extLst>
                <a:ext uri="{FF2B5EF4-FFF2-40B4-BE49-F238E27FC236}">
                  <a16:creationId xmlns:a16="http://schemas.microsoft.com/office/drawing/2014/main" id="{9519696F-5083-4795-B252-2A5E782A7A47}"/>
                </a:ext>
              </a:extLst>
            </p:cNvPr>
            <p:cNvSpPr/>
            <p:nvPr/>
          </p:nvSpPr>
          <p:spPr>
            <a:xfrm>
              <a:off x="7763649" y="2084590"/>
              <a:ext cx="1343219" cy="179757"/>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60" name="Group 559">
              <a:extLst>
                <a:ext uri="{FF2B5EF4-FFF2-40B4-BE49-F238E27FC236}">
                  <a16:creationId xmlns:a16="http://schemas.microsoft.com/office/drawing/2014/main" id="{2A6F0A49-AB4A-4B2C-AC47-90A76DC8E503}"/>
                </a:ext>
              </a:extLst>
            </p:cNvPr>
            <p:cNvGrpSpPr/>
            <p:nvPr/>
          </p:nvGrpSpPr>
          <p:grpSpPr>
            <a:xfrm>
              <a:off x="6900093" y="2267791"/>
              <a:ext cx="1089554" cy="1922450"/>
              <a:chOff x="6900093" y="2260967"/>
              <a:chExt cx="1089554" cy="1922450"/>
            </a:xfrm>
          </p:grpSpPr>
          <p:sp>
            <p:nvSpPr>
              <p:cNvPr id="573" name="Rectangle 572">
                <a:extLst>
                  <a:ext uri="{FF2B5EF4-FFF2-40B4-BE49-F238E27FC236}">
                    <a16:creationId xmlns:a16="http://schemas.microsoft.com/office/drawing/2014/main" id="{5447B5C8-0671-4BBD-B6CC-49DDF9AA4514}"/>
                  </a:ext>
                </a:extLst>
              </p:cNvPr>
              <p:cNvSpPr/>
              <p:nvPr/>
            </p:nvSpPr>
            <p:spPr>
              <a:xfrm rot="19835437">
                <a:off x="7557836" y="2371182"/>
                <a:ext cx="257207" cy="64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4" name="Oval 573">
                <a:extLst>
                  <a:ext uri="{FF2B5EF4-FFF2-40B4-BE49-F238E27FC236}">
                    <a16:creationId xmlns:a16="http://schemas.microsoft.com/office/drawing/2014/main" id="{9D6C7138-0325-4EBE-A0E1-8E44F3E44FC6}"/>
                  </a:ext>
                </a:extLst>
              </p:cNvPr>
              <p:cNvSpPr/>
              <p:nvPr/>
            </p:nvSpPr>
            <p:spPr>
              <a:xfrm rot="20685843">
                <a:off x="6900093" y="3518121"/>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5" name="Oval 574">
                <a:extLst>
                  <a:ext uri="{FF2B5EF4-FFF2-40B4-BE49-F238E27FC236}">
                    <a16:creationId xmlns:a16="http://schemas.microsoft.com/office/drawing/2014/main" id="{263D062B-A813-43CA-A535-2823DD63EF35}"/>
                  </a:ext>
                </a:extLst>
              </p:cNvPr>
              <p:cNvSpPr/>
              <p:nvPr/>
            </p:nvSpPr>
            <p:spPr>
              <a:xfrm rot="20685843">
                <a:off x="6907248" y="3300532"/>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6" name="Oval 575">
                <a:extLst>
                  <a:ext uri="{FF2B5EF4-FFF2-40B4-BE49-F238E27FC236}">
                    <a16:creationId xmlns:a16="http://schemas.microsoft.com/office/drawing/2014/main" id="{2C72C2EC-BB5A-4815-A48E-82E4A4E56B4A}"/>
                  </a:ext>
                </a:extLst>
              </p:cNvPr>
              <p:cNvSpPr/>
              <p:nvPr/>
            </p:nvSpPr>
            <p:spPr>
              <a:xfrm rot="20685843">
                <a:off x="6935223" y="309248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7" name="Oval 576">
                <a:extLst>
                  <a:ext uri="{FF2B5EF4-FFF2-40B4-BE49-F238E27FC236}">
                    <a16:creationId xmlns:a16="http://schemas.microsoft.com/office/drawing/2014/main" id="{FAEB9241-8A64-4D58-A106-20062E8B91B9}"/>
                  </a:ext>
                </a:extLst>
              </p:cNvPr>
              <p:cNvSpPr/>
              <p:nvPr/>
            </p:nvSpPr>
            <p:spPr>
              <a:xfrm rot="20685843">
                <a:off x="7014232" y="289014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8" name="Oval 577">
                <a:extLst>
                  <a:ext uri="{FF2B5EF4-FFF2-40B4-BE49-F238E27FC236}">
                    <a16:creationId xmlns:a16="http://schemas.microsoft.com/office/drawing/2014/main" id="{27D83DB4-0DB8-4C64-AADB-84A9EEC9CB3F}"/>
                  </a:ext>
                </a:extLst>
              </p:cNvPr>
              <p:cNvSpPr/>
              <p:nvPr/>
            </p:nvSpPr>
            <p:spPr>
              <a:xfrm rot="20685843">
                <a:off x="7100077" y="2694620"/>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9" name="Oval 578">
                <a:extLst>
                  <a:ext uri="{FF2B5EF4-FFF2-40B4-BE49-F238E27FC236}">
                    <a16:creationId xmlns:a16="http://schemas.microsoft.com/office/drawing/2014/main" id="{31B81738-C14A-4B59-8E9E-06B276A270A3}"/>
                  </a:ext>
                </a:extLst>
              </p:cNvPr>
              <p:cNvSpPr/>
              <p:nvPr/>
            </p:nvSpPr>
            <p:spPr>
              <a:xfrm rot="20685843">
                <a:off x="7213418" y="252147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0" name="Oval 579">
                <a:extLst>
                  <a:ext uri="{FF2B5EF4-FFF2-40B4-BE49-F238E27FC236}">
                    <a16:creationId xmlns:a16="http://schemas.microsoft.com/office/drawing/2014/main" id="{338D1838-A43B-4E7C-854F-1758423F777A}"/>
                  </a:ext>
                </a:extLst>
              </p:cNvPr>
              <p:cNvSpPr/>
              <p:nvPr/>
            </p:nvSpPr>
            <p:spPr>
              <a:xfrm rot="20685843">
                <a:off x="7365618" y="237047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1" name="Oval 580">
                <a:extLst>
                  <a:ext uri="{FF2B5EF4-FFF2-40B4-BE49-F238E27FC236}">
                    <a16:creationId xmlns:a16="http://schemas.microsoft.com/office/drawing/2014/main" id="{984C7995-D5B3-448E-BC48-CB953A04B57D}"/>
                  </a:ext>
                </a:extLst>
              </p:cNvPr>
              <p:cNvSpPr/>
              <p:nvPr/>
            </p:nvSpPr>
            <p:spPr>
              <a:xfrm rot="20685843">
                <a:off x="6919970" y="3729187"/>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2" name="Freeform: Shape 581">
                <a:extLst>
                  <a:ext uri="{FF2B5EF4-FFF2-40B4-BE49-F238E27FC236}">
                    <a16:creationId xmlns:a16="http://schemas.microsoft.com/office/drawing/2014/main" id="{07B11EDA-5AED-4E71-AF18-6B42C56B5463}"/>
                  </a:ext>
                </a:extLst>
              </p:cNvPr>
              <p:cNvSpPr/>
              <p:nvPr/>
            </p:nvSpPr>
            <p:spPr>
              <a:xfrm rot="160621">
                <a:off x="7139562" y="2376812"/>
                <a:ext cx="782872" cy="1806605"/>
              </a:xfrm>
              <a:custGeom>
                <a:avLst/>
                <a:gdLst>
                  <a:gd name="connsiteX0" fmla="*/ 587197 w 683528"/>
                  <a:gd name="connsiteY0" fmla="*/ 0 h 1598846"/>
                  <a:gd name="connsiteX1" fmla="*/ 683528 w 683528"/>
                  <a:gd name="connsiteY1" fmla="*/ 64039 h 1598846"/>
                  <a:gd name="connsiteX2" fmla="*/ 639279 w 683528"/>
                  <a:gd name="connsiteY2" fmla="*/ 83250 h 1598846"/>
                  <a:gd name="connsiteX3" fmla="*/ 163491 w 683528"/>
                  <a:gd name="connsiteY3" fmla="*/ 1087164 h 1598846"/>
                  <a:gd name="connsiteX4" fmla="*/ 204422 w 683528"/>
                  <a:gd name="connsiteY4" fmla="*/ 1436610 h 1598846"/>
                  <a:gd name="connsiteX5" fmla="*/ 224104 w 683528"/>
                  <a:gd name="connsiteY5" fmla="*/ 1500647 h 1598846"/>
                  <a:gd name="connsiteX6" fmla="*/ 107043 w 683528"/>
                  <a:gd name="connsiteY6" fmla="*/ 1598846 h 1598846"/>
                  <a:gd name="connsiteX7" fmla="*/ 54035 w 683528"/>
                  <a:gd name="connsiteY7" fmla="*/ 1451788 h 1598846"/>
                  <a:gd name="connsiteX8" fmla="*/ 0 w 683528"/>
                  <a:gd name="connsiteY8" fmla="*/ 1052282 h 1598846"/>
                  <a:gd name="connsiteX9" fmla="*/ 475788 w 683528"/>
                  <a:gd name="connsiteY9" fmla="*/ 48368 h 159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28" h="1598846">
                    <a:moveTo>
                      <a:pt x="587197" y="0"/>
                    </a:moveTo>
                    <a:lnTo>
                      <a:pt x="683528" y="64039"/>
                    </a:lnTo>
                    <a:lnTo>
                      <a:pt x="639279" y="83250"/>
                    </a:lnTo>
                    <a:cubicBezTo>
                      <a:pt x="359678" y="248650"/>
                      <a:pt x="163491" y="635864"/>
                      <a:pt x="163491" y="1087164"/>
                    </a:cubicBezTo>
                    <a:cubicBezTo>
                      <a:pt x="163491" y="1209391"/>
                      <a:pt x="177882" y="1326918"/>
                      <a:pt x="204422" y="1436610"/>
                    </a:cubicBezTo>
                    <a:lnTo>
                      <a:pt x="224104" y="1500647"/>
                    </a:lnTo>
                    <a:lnTo>
                      <a:pt x="107043" y="1598846"/>
                    </a:lnTo>
                    <a:lnTo>
                      <a:pt x="54035" y="1451788"/>
                    </a:lnTo>
                    <a:cubicBezTo>
                      <a:pt x="19159" y="1328087"/>
                      <a:pt x="0" y="1193314"/>
                      <a:pt x="0" y="1052282"/>
                    </a:cubicBezTo>
                    <a:cubicBezTo>
                      <a:pt x="0" y="600982"/>
                      <a:pt x="196187" y="213768"/>
                      <a:pt x="475788" y="48368"/>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583" name="Rectangle 582">
                <a:extLst>
                  <a:ext uri="{FF2B5EF4-FFF2-40B4-BE49-F238E27FC236}">
                    <a16:creationId xmlns:a16="http://schemas.microsoft.com/office/drawing/2014/main" id="{11DF42A1-85E4-4120-8846-5E6EEDEC0854}"/>
                  </a:ext>
                </a:extLst>
              </p:cNvPr>
              <p:cNvSpPr/>
              <p:nvPr/>
            </p:nvSpPr>
            <p:spPr>
              <a:xfrm>
                <a:off x="7768289" y="2260967"/>
                <a:ext cx="221358" cy="194516"/>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61" name="Group 560">
              <a:extLst>
                <a:ext uri="{FF2B5EF4-FFF2-40B4-BE49-F238E27FC236}">
                  <a16:creationId xmlns:a16="http://schemas.microsoft.com/office/drawing/2014/main" id="{1F8B07FD-2271-47F4-A610-ABF8295D0E51}"/>
                </a:ext>
              </a:extLst>
            </p:cNvPr>
            <p:cNvGrpSpPr/>
            <p:nvPr/>
          </p:nvGrpSpPr>
          <p:grpSpPr>
            <a:xfrm flipH="1">
              <a:off x="8885832" y="2267791"/>
              <a:ext cx="1089554" cy="1922450"/>
              <a:chOff x="6900093" y="2260967"/>
              <a:chExt cx="1089554" cy="1922450"/>
            </a:xfrm>
          </p:grpSpPr>
          <p:sp>
            <p:nvSpPr>
              <p:cNvPr id="562" name="Rectangle 561">
                <a:extLst>
                  <a:ext uri="{FF2B5EF4-FFF2-40B4-BE49-F238E27FC236}">
                    <a16:creationId xmlns:a16="http://schemas.microsoft.com/office/drawing/2014/main" id="{F80D5170-6FFA-4764-8CAF-A06AD0A7643C}"/>
                  </a:ext>
                </a:extLst>
              </p:cNvPr>
              <p:cNvSpPr/>
              <p:nvPr/>
            </p:nvSpPr>
            <p:spPr>
              <a:xfrm rot="19835437">
                <a:off x="7557836" y="2371182"/>
                <a:ext cx="257207" cy="64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3" name="Oval 562">
                <a:extLst>
                  <a:ext uri="{FF2B5EF4-FFF2-40B4-BE49-F238E27FC236}">
                    <a16:creationId xmlns:a16="http://schemas.microsoft.com/office/drawing/2014/main" id="{60607215-9157-4089-A5D2-8BCFDFEE7611}"/>
                  </a:ext>
                </a:extLst>
              </p:cNvPr>
              <p:cNvSpPr/>
              <p:nvPr/>
            </p:nvSpPr>
            <p:spPr>
              <a:xfrm rot="20685843">
                <a:off x="6900093" y="3518121"/>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4" name="Oval 563">
                <a:extLst>
                  <a:ext uri="{FF2B5EF4-FFF2-40B4-BE49-F238E27FC236}">
                    <a16:creationId xmlns:a16="http://schemas.microsoft.com/office/drawing/2014/main" id="{B5225448-DF68-4590-A6ED-F9990AE98E4F}"/>
                  </a:ext>
                </a:extLst>
              </p:cNvPr>
              <p:cNvSpPr/>
              <p:nvPr/>
            </p:nvSpPr>
            <p:spPr>
              <a:xfrm rot="20685843">
                <a:off x="6907248" y="3300532"/>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5" name="Oval 564">
                <a:extLst>
                  <a:ext uri="{FF2B5EF4-FFF2-40B4-BE49-F238E27FC236}">
                    <a16:creationId xmlns:a16="http://schemas.microsoft.com/office/drawing/2014/main" id="{D02B61B2-60CE-4DD9-811E-8C5CEEF7B318}"/>
                  </a:ext>
                </a:extLst>
              </p:cNvPr>
              <p:cNvSpPr/>
              <p:nvPr/>
            </p:nvSpPr>
            <p:spPr>
              <a:xfrm rot="20685843">
                <a:off x="6935223" y="309248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6" name="Oval 565">
                <a:extLst>
                  <a:ext uri="{FF2B5EF4-FFF2-40B4-BE49-F238E27FC236}">
                    <a16:creationId xmlns:a16="http://schemas.microsoft.com/office/drawing/2014/main" id="{1FF60E3B-40AF-468A-B2E6-1A6336854980}"/>
                  </a:ext>
                </a:extLst>
              </p:cNvPr>
              <p:cNvSpPr/>
              <p:nvPr/>
            </p:nvSpPr>
            <p:spPr>
              <a:xfrm rot="20685843">
                <a:off x="7014232" y="289014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7" name="Oval 566">
                <a:extLst>
                  <a:ext uri="{FF2B5EF4-FFF2-40B4-BE49-F238E27FC236}">
                    <a16:creationId xmlns:a16="http://schemas.microsoft.com/office/drawing/2014/main" id="{7D3FA393-EC66-4D26-8291-D00A197A0329}"/>
                  </a:ext>
                </a:extLst>
              </p:cNvPr>
              <p:cNvSpPr/>
              <p:nvPr/>
            </p:nvSpPr>
            <p:spPr>
              <a:xfrm rot="20685843">
                <a:off x="7100077" y="2694620"/>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8" name="Oval 567">
                <a:extLst>
                  <a:ext uri="{FF2B5EF4-FFF2-40B4-BE49-F238E27FC236}">
                    <a16:creationId xmlns:a16="http://schemas.microsoft.com/office/drawing/2014/main" id="{FB3869BD-D6DD-40F7-935B-EF886374CC07}"/>
                  </a:ext>
                </a:extLst>
              </p:cNvPr>
              <p:cNvSpPr/>
              <p:nvPr/>
            </p:nvSpPr>
            <p:spPr>
              <a:xfrm rot="20685843">
                <a:off x="7213418" y="2521479"/>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9" name="Oval 568">
                <a:extLst>
                  <a:ext uri="{FF2B5EF4-FFF2-40B4-BE49-F238E27FC236}">
                    <a16:creationId xmlns:a16="http://schemas.microsoft.com/office/drawing/2014/main" id="{CE9927E9-244B-4084-92E5-DB836BA28187}"/>
                  </a:ext>
                </a:extLst>
              </p:cNvPr>
              <p:cNvSpPr/>
              <p:nvPr/>
            </p:nvSpPr>
            <p:spPr>
              <a:xfrm rot="20685843">
                <a:off x="7365618" y="2370474"/>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0" name="Oval 569">
                <a:extLst>
                  <a:ext uri="{FF2B5EF4-FFF2-40B4-BE49-F238E27FC236}">
                    <a16:creationId xmlns:a16="http://schemas.microsoft.com/office/drawing/2014/main" id="{88DF879B-BDAB-4E19-AEEE-72E5E303F7C6}"/>
                  </a:ext>
                </a:extLst>
              </p:cNvPr>
              <p:cNvSpPr/>
              <p:nvPr/>
            </p:nvSpPr>
            <p:spPr>
              <a:xfrm rot="20685843">
                <a:off x="6919970" y="3729187"/>
                <a:ext cx="210631" cy="2087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1" name="Freeform: Shape 570">
                <a:extLst>
                  <a:ext uri="{FF2B5EF4-FFF2-40B4-BE49-F238E27FC236}">
                    <a16:creationId xmlns:a16="http://schemas.microsoft.com/office/drawing/2014/main" id="{A7622E82-6F96-4C6D-BF02-65776F9CA9DE}"/>
                  </a:ext>
                </a:extLst>
              </p:cNvPr>
              <p:cNvSpPr/>
              <p:nvPr/>
            </p:nvSpPr>
            <p:spPr>
              <a:xfrm rot="160621">
                <a:off x="7139562" y="2376812"/>
                <a:ext cx="782872" cy="1806605"/>
              </a:xfrm>
              <a:custGeom>
                <a:avLst/>
                <a:gdLst>
                  <a:gd name="connsiteX0" fmla="*/ 587197 w 683528"/>
                  <a:gd name="connsiteY0" fmla="*/ 0 h 1598846"/>
                  <a:gd name="connsiteX1" fmla="*/ 683528 w 683528"/>
                  <a:gd name="connsiteY1" fmla="*/ 64039 h 1598846"/>
                  <a:gd name="connsiteX2" fmla="*/ 639279 w 683528"/>
                  <a:gd name="connsiteY2" fmla="*/ 83250 h 1598846"/>
                  <a:gd name="connsiteX3" fmla="*/ 163491 w 683528"/>
                  <a:gd name="connsiteY3" fmla="*/ 1087164 h 1598846"/>
                  <a:gd name="connsiteX4" fmla="*/ 204422 w 683528"/>
                  <a:gd name="connsiteY4" fmla="*/ 1436610 h 1598846"/>
                  <a:gd name="connsiteX5" fmla="*/ 224104 w 683528"/>
                  <a:gd name="connsiteY5" fmla="*/ 1500647 h 1598846"/>
                  <a:gd name="connsiteX6" fmla="*/ 107043 w 683528"/>
                  <a:gd name="connsiteY6" fmla="*/ 1598846 h 1598846"/>
                  <a:gd name="connsiteX7" fmla="*/ 54035 w 683528"/>
                  <a:gd name="connsiteY7" fmla="*/ 1451788 h 1598846"/>
                  <a:gd name="connsiteX8" fmla="*/ 0 w 683528"/>
                  <a:gd name="connsiteY8" fmla="*/ 1052282 h 1598846"/>
                  <a:gd name="connsiteX9" fmla="*/ 475788 w 683528"/>
                  <a:gd name="connsiteY9" fmla="*/ 48368 h 159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28" h="1598846">
                    <a:moveTo>
                      <a:pt x="587197" y="0"/>
                    </a:moveTo>
                    <a:lnTo>
                      <a:pt x="683528" y="64039"/>
                    </a:lnTo>
                    <a:lnTo>
                      <a:pt x="639279" y="83250"/>
                    </a:lnTo>
                    <a:cubicBezTo>
                      <a:pt x="359678" y="248650"/>
                      <a:pt x="163491" y="635864"/>
                      <a:pt x="163491" y="1087164"/>
                    </a:cubicBezTo>
                    <a:cubicBezTo>
                      <a:pt x="163491" y="1209391"/>
                      <a:pt x="177882" y="1326918"/>
                      <a:pt x="204422" y="1436610"/>
                    </a:cubicBezTo>
                    <a:lnTo>
                      <a:pt x="224104" y="1500647"/>
                    </a:lnTo>
                    <a:lnTo>
                      <a:pt x="107043" y="1598846"/>
                    </a:lnTo>
                    <a:lnTo>
                      <a:pt x="54035" y="1451788"/>
                    </a:lnTo>
                    <a:cubicBezTo>
                      <a:pt x="19159" y="1328087"/>
                      <a:pt x="0" y="1193314"/>
                      <a:pt x="0" y="1052282"/>
                    </a:cubicBezTo>
                    <a:cubicBezTo>
                      <a:pt x="0" y="600982"/>
                      <a:pt x="196187" y="213768"/>
                      <a:pt x="475788" y="48368"/>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572" name="Rectangle 571">
                <a:extLst>
                  <a:ext uri="{FF2B5EF4-FFF2-40B4-BE49-F238E27FC236}">
                    <a16:creationId xmlns:a16="http://schemas.microsoft.com/office/drawing/2014/main" id="{8BB91722-2825-4F39-9BDE-6341BDDDD660}"/>
                  </a:ext>
                </a:extLst>
              </p:cNvPr>
              <p:cNvSpPr/>
              <p:nvPr/>
            </p:nvSpPr>
            <p:spPr>
              <a:xfrm>
                <a:off x="7768289" y="2260967"/>
                <a:ext cx="221358" cy="194516"/>
              </a:xfrm>
              <a:prstGeom prst="rect">
                <a:avLst/>
              </a:prstGeom>
              <a:solidFill>
                <a:schemeClr val="tx1">
                  <a:lumMod val="50000"/>
                  <a:lumOff val="5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584" name="Google Shape;292;p31">
            <a:extLst>
              <a:ext uri="{FF2B5EF4-FFF2-40B4-BE49-F238E27FC236}">
                <a16:creationId xmlns:a16="http://schemas.microsoft.com/office/drawing/2014/main" id="{35B8CF33-CB83-4FE0-9BA9-E1229DEED778}"/>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extLst>
      <p:ext uri="{BB962C8B-B14F-4D97-AF65-F5344CB8AC3E}">
        <p14:creationId xmlns:p14="http://schemas.microsoft.com/office/powerpoint/2010/main" val="316873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358C8-F032-424F-90DD-5989FAB8B05D}"/>
              </a:ext>
            </a:extLst>
          </p:cNvPr>
          <p:cNvSpPr>
            <a:spLocks noGrp="1"/>
          </p:cNvSpPr>
          <p:nvPr>
            <p:ph type="sldNum" idx="12"/>
          </p:nvPr>
        </p:nvSpPr>
        <p:spPr/>
        <p:txBody>
          <a:bodyPr/>
          <a:lstStyle/>
          <a:p>
            <a:fld id="{00000000-1234-1234-1234-123412341234}" type="slidenum">
              <a:rPr lang="en" smtClean="0"/>
              <a:pPr/>
              <a:t>11</a:t>
            </a:fld>
            <a:endParaRPr lang="en"/>
          </a:p>
        </p:txBody>
      </p:sp>
      <p:sp>
        <p:nvSpPr>
          <p:cNvPr id="3" name="Text Placeholder 2">
            <a:extLst>
              <a:ext uri="{FF2B5EF4-FFF2-40B4-BE49-F238E27FC236}">
                <a16:creationId xmlns:a16="http://schemas.microsoft.com/office/drawing/2014/main" id="{1B2C8728-C341-4684-B867-85D74B78563D}"/>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FDD670D5-1133-44EC-ACD8-DC3724C641E7}"/>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189" name="Google Shape;634;p52">
            <a:extLst>
              <a:ext uri="{FF2B5EF4-FFF2-40B4-BE49-F238E27FC236}">
                <a16:creationId xmlns:a16="http://schemas.microsoft.com/office/drawing/2014/main" id="{6DF88F7D-4ED6-4EF8-A3BC-093434F8F0C4}"/>
              </a:ext>
            </a:extLst>
          </p:cNvPr>
          <p:cNvSpPr/>
          <p:nvPr/>
        </p:nvSpPr>
        <p:spPr>
          <a:xfrm>
            <a:off x="199367" y="212684"/>
            <a:ext cx="5334981"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90" name="Google Shape;635;p52">
            <a:extLst>
              <a:ext uri="{FF2B5EF4-FFF2-40B4-BE49-F238E27FC236}">
                <a16:creationId xmlns:a16="http://schemas.microsoft.com/office/drawing/2014/main" id="{DE6203D7-FB7D-445F-800B-EEB0E93AEE7E}"/>
              </a:ext>
            </a:extLst>
          </p:cNvPr>
          <p:cNvSpPr txBox="1">
            <a:spLocks/>
          </p:cNvSpPr>
          <p:nvPr/>
        </p:nvSpPr>
        <p:spPr>
          <a:xfrm>
            <a:off x="255187" y="-128097"/>
            <a:ext cx="9622077"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kern="0">
                <a:latin typeface="Arial Black" panose="020B0A04020102020204" pitchFamily="34" charset="0"/>
              </a:rPr>
              <a:t>High Fidelity Concepts</a:t>
            </a:r>
            <a:endParaRPr lang="en-US" sz="2400" kern="0">
              <a:latin typeface="Arial Black" panose="020B0A04020102020204" pitchFamily="34" charset="0"/>
            </a:endParaRPr>
          </a:p>
        </p:txBody>
      </p:sp>
      <p:grpSp>
        <p:nvGrpSpPr>
          <p:cNvPr id="156" name="Group 155">
            <a:extLst>
              <a:ext uri="{FF2B5EF4-FFF2-40B4-BE49-F238E27FC236}">
                <a16:creationId xmlns:a16="http://schemas.microsoft.com/office/drawing/2014/main" id="{2B2DFD4D-A3BC-4861-8308-D1EFFD8256F1}"/>
              </a:ext>
            </a:extLst>
          </p:cNvPr>
          <p:cNvGrpSpPr/>
          <p:nvPr/>
        </p:nvGrpSpPr>
        <p:grpSpPr>
          <a:xfrm>
            <a:off x="292957" y="1183722"/>
            <a:ext cx="3705308" cy="4260934"/>
            <a:chOff x="292957" y="1183722"/>
            <a:chExt cx="3705308" cy="4260934"/>
          </a:xfrm>
        </p:grpSpPr>
        <p:sp>
          <p:nvSpPr>
            <p:cNvPr id="191" name="Rectangle: Rounded Corners 190">
              <a:extLst>
                <a:ext uri="{FF2B5EF4-FFF2-40B4-BE49-F238E27FC236}">
                  <a16:creationId xmlns:a16="http://schemas.microsoft.com/office/drawing/2014/main" id="{0C166246-719E-4A45-8090-BA5431B9AF3C}"/>
                </a:ext>
              </a:extLst>
            </p:cNvPr>
            <p:cNvSpPr/>
            <p:nvPr/>
          </p:nvSpPr>
          <p:spPr>
            <a:xfrm>
              <a:off x="292957"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a:extLst>
                <a:ext uri="{FF2B5EF4-FFF2-40B4-BE49-F238E27FC236}">
                  <a16:creationId xmlns:a16="http://schemas.microsoft.com/office/drawing/2014/main" id="{547530CE-93BE-46EA-8293-C32DCDF66789}"/>
                </a:ext>
              </a:extLst>
            </p:cNvPr>
            <p:cNvGrpSpPr/>
            <p:nvPr/>
          </p:nvGrpSpPr>
          <p:grpSpPr>
            <a:xfrm>
              <a:off x="556591" y="3045403"/>
              <a:ext cx="3164141" cy="1297232"/>
              <a:chOff x="5258197" y="2304609"/>
              <a:chExt cx="6114383" cy="2322692"/>
            </a:xfrm>
          </p:grpSpPr>
          <p:sp>
            <p:nvSpPr>
              <p:cNvPr id="230" name="Oval 229">
                <a:extLst>
                  <a:ext uri="{FF2B5EF4-FFF2-40B4-BE49-F238E27FC236}">
                    <a16:creationId xmlns:a16="http://schemas.microsoft.com/office/drawing/2014/main" id="{99F234D4-C44C-49E6-B5A5-7EC556559792}"/>
                  </a:ext>
                </a:extLst>
              </p:cNvPr>
              <p:cNvSpPr/>
              <p:nvPr/>
            </p:nvSpPr>
            <p:spPr>
              <a:xfrm>
                <a:off x="5797434" y="2580931"/>
                <a:ext cx="2032542" cy="195059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31" name="Group 230">
                <a:extLst>
                  <a:ext uri="{FF2B5EF4-FFF2-40B4-BE49-F238E27FC236}">
                    <a16:creationId xmlns:a16="http://schemas.microsoft.com/office/drawing/2014/main" id="{4A969F3E-5E0D-446B-B4A2-83EA7953802C}"/>
                  </a:ext>
                </a:extLst>
              </p:cNvPr>
              <p:cNvGrpSpPr/>
              <p:nvPr/>
            </p:nvGrpSpPr>
            <p:grpSpPr>
              <a:xfrm>
                <a:off x="8515572" y="2404246"/>
                <a:ext cx="2857008" cy="2223055"/>
                <a:chOff x="8515572" y="2404246"/>
                <a:chExt cx="2857008" cy="2223055"/>
              </a:xfrm>
            </p:grpSpPr>
            <p:sp>
              <p:nvSpPr>
                <p:cNvPr id="253" name="Rectangle 252">
                  <a:extLst>
                    <a:ext uri="{FF2B5EF4-FFF2-40B4-BE49-F238E27FC236}">
                      <a16:creationId xmlns:a16="http://schemas.microsoft.com/office/drawing/2014/main" id="{EA3899A2-F9F5-43F1-AEB3-AD113EAAECDB}"/>
                    </a:ext>
                  </a:extLst>
                </p:cNvPr>
                <p:cNvSpPr/>
                <p:nvPr/>
              </p:nvSpPr>
              <p:spPr>
                <a:xfrm>
                  <a:off x="8548140" y="3498089"/>
                  <a:ext cx="2770684" cy="12358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A6D2CE3A-39E8-4B87-8FCE-5BFAFE6FBC84}"/>
                    </a:ext>
                  </a:extLst>
                </p:cNvPr>
                <p:cNvSpPr/>
                <p:nvPr/>
              </p:nvSpPr>
              <p:spPr>
                <a:xfrm>
                  <a:off x="8547786" y="4233004"/>
                  <a:ext cx="2782971" cy="9276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10A3AE4D-14FF-43D3-ACB8-DAF334C25D94}"/>
                    </a:ext>
                  </a:extLst>
                </p:cNvPr>
                <p:cNvSpPr/>
                <p:nvPr/>
              </p:nvSpPr>
              <p:spPr>
                <a:xfrm>
                  <a:off x="8579275" y="2881385"/>
                  <a:ext cx="2774526" cy="10071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55">
                  <a:extLst>
                    <a:ext uri="{FF2B5EF4-FFF2-40B4-BE49-F238E27FC236}">
                      <a16:creationId xmlns:a16="http://schemas.microsoft.com/office/drawing/2014/main" id="{B4E32EC4-AEA1-4408-AFC3-9FC1361EB1B7}"/>
                    </a:ext>
                  </a:extLst>
                </p:cNvPr>
                <p:cNvGrpSpPr/>
                <p:nvPr/>
              </p:nvGrpSpPr>
              <p:grpSpPr>
                <a:xfrm rot="5400000">
                  <a:off x="8842331" y="2557908"/>
                  <a:ext cx="2223055" cy="1915731"/>
                  <a:chOff x="8992889" y="2580931"/>
                  <a:chExt cx="2256554" cy="1972460"/>
                </a:xfrm>
              </p:grpSpPr>
              <p:sp>
                <p:nvSpPr>
                  <p:cNvPr id="327" name="Oval 326">
                    <a:extLst>
                      <a:ext uri="{FF2B5EF4-FFF2-40B4-BE49-F238E27FC236}">
                        <a16:creationId xmlns:a16="http://schemas.microsoft.com/office/drawing/2014/main" id="{10C3A371-004A-4BBF-B915-93C945F0C7F2}"/>
                      </a:ext>
                    </a:extLst>
                  </p:cNvPr>
                  <p:cNvSpPr/>
                  <p:nvPr/>
                </p:nvSpPr>
                <p:spPr>
                  <a:xfrm>
                    <a:off x="110375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C48AE0F0-0D0C-4C7D-B2CA-CB9D83237DCB}"/>
                      </a:ext>
                    </a:extLst>
                  </p:cNvPr>
                  <p:cNvSpPr/>
                  <p:nvPr/>
                </p:nvSpPr>
                <p:spPr>
                  <a:xfrm>
                    <a:off x="9116224" y="2589367"/>
                    <a:ext cx="2003565" cy="195059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F71ABA0A-30F0-4276-8934-27E7AB994DB3}"/>
                      </a:ext>
                    </a:extLst>
                  </p:cNvPr>
                  <p:cNvSpPr/>
                  <p:nvPr/>
                </p:nvSpPr>
                <p:spPr>
                  <a:xfrm>
                    <a:off x="89928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a:extLst>
                    <a:ext uri="{FF2B5EF4-FFF2-40B4-BE49-F238E27FC236}">
                      <a16:creationId xmlns:a16="http://schemas.microsoft.com/office/drawing/2014/main" id="{C86BB4A3-E814-49E5-8B69-FCCDFA362CB1}"/>
                    </a:ext>
                  </a:extLst>
                </p:cNvPr>
                <p:cNvGrpSpPr/>
                <p:nvPr/>
              </p:nvGrpSpPr>
              <p:grpSpPr>
                <a:xfrm>
                  <a:off x="10916492" y="2721207"/>
                  <a:ext cx="456088" cy="1681692"/>
                  <a:chOff x="10561130" y="1103381"/>
                  <a:chExt cx="832300" cy="3197789"/>
                </a:xfrm>
              </p:grpSpPr>
              <p:grpSp>
                <p:nvGrpSpPr>
                  <p:cNvPr id="293" name="Group 292">
                    <a:extLst>
                      <a:ext uri="{FF2B5EF4-FFF2-40B4-BE49-F238E27FC236}">
                        <a16:creationId xmlns:a16="http://schemas.microsoft.com/office/drawing/2014/main" id="{C4ABC62B-CB6A-48A0-B0FD-5F0CF826AD7C}"/>
                      </a:ext>
                    </a:extLst>
                  </p:cNvPr>
                  <p:cNvGrpSpPr/>
                  <p:nvPr/>
                </p:nvGrpSpPr>
                <p:grpSpPr>
                  <a:xfrm>
                    <a:off x="10570461" y="1103381"/>
                    <a:ext cx="821872" cy="1081839"/>
                    <a:chOff x="10658017" y="-17219"/>
                    <a:chExt cx="821872" cy="1081839"/>
                  </a:xfrm>
                </p:grpSpPr>
                <p:sp>
                  <p:nvSpPr>
                    <p:cNvPr id="322" name="Freeform: Shape 321">
                      <a:extLst>
                        <a:ext uri="{FF2B5EF4-FFF2-40B4-BE49-F238E27FC236}">
                          <a16:creationId xmlns:a16="http://schemas.microsoft.com/office/drawing/2014/main" id="{9798F714-4101-48E7-BA3D-EE885077045B}"/>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23" name="Straight Connector 322">
                      <a:extLst>
                        <a:ext uri="{FF2B5EF4-FFF2-40B4-BE49-F238E27FC236}">
                          <a16:creationId xmlns:a16="http://schemas.microsoft.com/office/drawing/2014/main" id="{0B75283C-6E4F-49D0-AC95-78B83B03E610}"/>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24" name="Straight Connector 323">
                      <a:extLst>
                        <a:ext uri="{FF2B5EF4-FFF2-40B4-BE49-F238E27FC236}">
                          <a16:creationId xmlns:a16="http://schemas.microsoft.com/office/drawing/2014/main" id="{8F604539-6351-414D-AEE3-AE5A3E48D8F7}"/>
                        </a:ext>
                      </a:extLst>
                    </p:cNvPr>
                    <p:cNvCxnSpPr>
                      <a:cxnSpLocks/>
                    </p:cNvCxnSpPr>
                    <p:nvPr/>
                  </p:nvCxnSpPr>
                  <p:spPr>
                    <a:xfrm rot="5400000">
                      <a:off x="10323429" y="522931"/>
                      <a:ext cx="670713" cy="1538"/>
                    </a:xfrm>
                    <a:prstGeom prst="line">
                      <a:avLst/>
                    </a:prstGeom>
                    <a:ln w="38100"/>
                  </p:spPr>
                  <p:style>
                    <a:lnRef idx="2">
                      <a:schemeClr val="dk1"/>
                    </a:lnRef>
                    <a:fillRef idx="0">
                      <a:schemeClr val="dk1"/>
                    </a:fillRef>
                    <a:effectRef idx="1">
                      <a:schemeClr val="dk1"/>
                    </a:effectRef>
                    <a:fontRef idx="minor">
                      <a:schemeClr val="tx1"/>
                    </a:fontRef>
                  </p:style>
                </p:cxnSp>
                <p:sp>
                  <p:nvSpPr>
                    <p:cNvPr id="325" name="Arc 324">
                      <a:extLst>
                        <a:ext uri="{FF2B5EF4-FFF2-40B4-BE49-F238E27FC236}">
                          <a16:creationId xmlns:a16="http://schemas.microsoft.com/office/drawing/2014/main" id="{0261C61E-DBDD-4249-B131-9CE2552BFB30}"/>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6" name="Arc 325">
                      <a:extLst>
                        <a:ext uri="{FF2B5EF4-FFF2-40B4-BE49-F238E27FC236}">
                          <a16:creationId xmlns:a16="http://schemas.microsoft.com/office/drawing/2014/main" id="{11C540E4-6434-47E4-8E7D-410949C5EE2F}"/>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94" name="Rectangle 293">
                    <a:extLst>
                      <a:ext uri="{FF2B5EF4-FFF2-40B4-BE49-F238E27FC236}">
                        <a16:creationId xmlns:a16="http://schemas.microsoft.com/office/drawing/2014/main" id="{BC16515E-14CF-4001-BE30-7BAC70C6C21B}"/>
                      </a:ext>
                    </a:extLst>
                  </p:cNvPr>
                  <p:cNvSpPr/>
                  <p:nvPr/>
                </p:nvSpPr>
                <p:spPr>
                  <a:xfrm rot="5400000">
                    <a:off x="9884657" y="2710425"/>
                    <a:ext cx="2743122" cy="14716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Connector: Curved 294">
                    <a:extLst>
                      <a:ext uri="{FF2B5EF4-FFF2-40B4-BE49-F238E27FC236}">
                        <a16:creationId xmlns:a16="http://schemas.microsoft.com/office/drawing/2014/main" id="{C260B720-AB5E-466B-87C2-DED4288AEAAD}"/>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6" name="Connector: Curved 295">
                    <a:extLst>
                      <a:ext uri="{FF2B5EF4-FFF2-40B4-BE49-F238E27FC236}">
                        <a16:creationId xmlns:a16="http://schemas.microsoft.com/office/drawing/2014/main" id="{C81530DF-8F3D-4B6E-A615-9C98A6F2CC00}"/>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7" name="Connector: Curved 296">
                    <a:extLst>
                      <a:ext uri="{FF2B5EF4-FFF2-40B4-BE49-F238E27FC236}">
                        <a16:creationId xmlns:a16="http://schemas.microsoft.com/office/drawing/2014/main" id="{E9BBD5DF-DFA0-4655-A9BA-E58990BFCA14}"/>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8" name="Connector: Curved 297">
                    <a:extLst>
                      <a:ext uri="{FF2B5EF4-FFF2-40B4-BE49-F238E27FC236}">
                        <a16:creationId xmlns:a16="http://schemas.microsoft.com/office/drawing/2014/main" id="{20D51F3B-0575-4C3C-B807-9255051A36DE}"/>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9" name="Rectangle 298">
                    <a:extLst>
                      <a:ext uri="{FF2B5EF4-FFF2-40B4-BE49-F238E27FC236}">
                        <a16:creationId xmlns:a16="http://schemas.microsoft.com/office/drawing/2014/main" id="{5073FA9F-436F-47A1-B22C-797F3FF15C90}"/>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64D140C3-0AFC-4568-8BE2-E44D8A69C2BE}"/>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65FA9903-20CA-47D1-A03C-0A0B827E935B}"/>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E3EAE57C-E0FD-4920-856E-D3CB9A897C41}"/>
                      </a:ext>
                    </a:extLst>
                  </p:cNvPr>
                  <p:cNvSpPr/>
                  <p:nvPr/>
                </p:nvSpPr>
                <p:spPr>
                  <a:xfrm rot="5400000">
                    <a:off x="11131055" y="3604866"/>
                    <a:ext cx="45719" cy="32946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AC0560C0-AE3C-43F5-A252-7DB84D82FC5D}"/>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4" name="Group 303">
                    <a:extLst>
                      <a:ext uri="{FF2B5EF4-FFF2-40B4-BE49-F238E27FC236}">
                        <a16:creationId xmlns:a16="http://schemas.microsoft.com/office/drawing/2014/main" id="{0DF7F25D-7039-47F2-B708-BA7AFFB30982}"/>
                      </a:ext>
                    </a:extLst>
                  </p:cNvPr>
                  <p:cNvGrpSpPr/>
                  <p:nvPr/>
                </p:nvGrpSpPr>
                <p:grpSpPr>
                  <a:xfrm>
                    <a:off x="10571557" y="1788237"/>
                    <a:ext cx="821873" cy="1081839"/>
                    <a:chOff x="10658016" y="-17219"/>
                    <a:chExt cx="821873" cy="1081839"/>
                  </a:xfrm>
                </p:grpSpPr>
                <p:sp>
                  <p:nvSpPr>
                    <p:cNvPr id="317" name="Freeform: Shape 316">
                      <a:extLst>
                        <a:ext uri="{FF2B5EF4-FFF2-40B4-BE49-F238E27FC236}">
                          <a16:creationId xmlns:a16="http://schemas.microsoft.com/office/drawing/2014/main" id="{7E5841C6-2A5A-41D0-AC2F-D8A72F081F97}"/>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18" name="Straight Connector 317">
                      <a:extLst>
                        <a:ext uri="{FF2B5EF4-FFF2-40B4-BE49-F238E27FC236}">
                          <a16:creationId xmlns:a16="http://schemas.microsoft.com/office/drawing/2014/main" id="{4D37E07B-1F62-49E8-A586-57B56C4AA1E2}"/>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19" name="Straight Connector 318">
                      <a:extLst>
                        <a:ext uri="{FF2B5EF4-FFF2-40B4-BE49-F238E27FC236}">
                          <a16:creationId xmlns:a16="http://schemas.microsoft.com/office/drawing/2014/main" id="{9F50E5DD-C69A-450E-A3C7-B26B4F0F8875}"/>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20" name="Arc 319">
                      <a:extLst>
                        <a:ext uri="{FF2B5EF4-FFF2-40B4-BE49-F238E27FC236}">
                          <a16:creationId xmlns:a16="http://schemas.microsoft.com/office/drawing/2014/main" id="{D92C1734-3812-4526-8D18-25398B181FD2}"/>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1" name="Arc 320">
                      <a:extLst>
                        <a:ext uri="{FF2B5EF4-FFF2-40B4-BE49-F238E27FC236}">
                          <a16:creationId xmlns:a16="http://schemas.microsoft.com/office/drawing/2014/main" id="{5FE0ECD6-A893-4987-8A9A-B104EC3A97CD}"/>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94256043-33FC-4405-B197-15FE55DAD265}"/>
                      </a:ext>
                    </a:extLst>
                  </p:cNvPr>
                  <p:cNvGrpSpPr/>
                  <p:nvPr/>
                </p:nvGrpSpPr>
                <p:grpSpPr>
                  <a:xfrm>
                    <a:off x="10561130" y="2485553"/>
                    <a:ext cx="821873" cy="1081839"/>
                    <a:chOff x="10658016" y="-17219"/>
                    <a:chExt cx="821873" cy="1081839"/>
                  </a:xfrm>
                </p:grpSpPr>
                <p:sp>
                  <p:nvSpPr>
                    <p:cNvPr id="312" name="Freeform: Shape 311">
                      <a:extLst>
                        <a:ext uri="{FF2B5EF4-FFF2-40B4-BE49-F238E27FC236}">
                          <a16:creationId xmlns:a16="http://schemas.microsoft.com/office/drawing/2014/main" id="{CA322B23-D092-46FA-A2CB-C40A7EC4B437}"/>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13" name="Straight Connector 312">
                      <a:extLst>
                        <a:ext uri="{FF2B5EF4-FFF2-40B4-BE49-F238E27FC236}">
                          <a16:creationId xmlns:a16="http://schemas.microsoft.com/office/drawing/2014/main" id="{F2035F60-293E-45F5-B460-5C5BC8B1BD3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14" name="Straight Connector 313">
                      <a:extLst>
                        <a:ext uri="{FF2B5EF4-FFF2-40B4-BE49-F238E27FC236}">
                          <a16:creationId xmlns:a16="http://schemas.microsoft.com/office/drawing/2014/main" id="{D3C3CE91-A5F2-4E4C-8F12-5BBE3264D046}"/>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15" name="Arc 314">
                      <a:extLst>
                        <a:ext uri="{FF2B5EF4-FFF2-40B4-BE49-F238E27FC236}">
                          <a16:creationId xmlns:a16="http://schemas.microsoft.com/office/drawing/2014/main" id="{E48CE3D9-33B6-46B3-A0E2-FA9AA8A607D4}"/>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6" name="Arc 315">
                      <a:extLst>
                        <a:ext uri="{FF2B5EF4-FFF2-40B4-BE49-F238E27FC236}">
                          <a16:creationId xmlns:a16="http://schemas.microsoft.com/office/drawing/2014/main" id="{8B1B1B36-9C56-48E4-A6F9-B620BFF5C5F8}"/>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06" name="Group 305">
                    <a:extLst>
                      <a:ext uri="{FF2B5EF4-FFF2-40B4-BE49-F238E27FC236}">
                        <a16:creationId xmlns:a16="http://schemas.microsoft.com/office/drawing/2014/main" id="{CEDF6835-0D26-431A-8B67-2703631A4D80}"/>
                      </a:ext>
                    </a:extLst>
                  </p:cNvPr>
                  <p:cNvGrpSpPr/>
                  <p:nvPr/>
                </p:nvGrpSpPr>
                <p:grpSpPr>
                  <a:xfrm>
                    <a:off x="10568218" y="3219331"/>
                    <a:ext cx="821873" cy="1081839"/>
                    <a:chOff x="10658016" y="-17219"/>
                    <a:chExt cx="821873" cy="1081839"/>
                  </a:xfrm>
                </p:grpSpPr>
                <p:sp>
                  <p:nvSpPr>
                    <p:cNvPr id="307" name="Freeform: Shape 306">
                      <a:extLst>
                        <a:ext uri="{FF2B5EF4-FFF2-40B4-BE49-F238E27FC236}">
                          <a16:creationId xmlns:a16="http://schemas.microsoft.com/office/drawing/2014/main" id="{9E6AD61D-9194-4FF4-8341-0B1F487FE721}"/>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08" name="Straight Connector 307">
                      <a:extLst>
                        <a:ext uri="{FF2B5EF4-FFF2-40B4-BE49-F238E27FC236}">
                          <a16:creationId xmlns:a16="http://schemas.microsoft.com/office/drawing/2014/main" id="{40D04CC7-5C79-47AC-8115-8DBAF7B2403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09" name="Straight Connector 308">
                      <a:extLst>
                        <a:ext uri="{FF2B5EF4-FFF2-40B4-BE49-F238E27FC236}">
                          <a16:creationId xmlns:a16="http://schemas.microsoft.com/office/drawing/2014/main" id="{BA9BBEA7-224E-4DD1-BEC0-1B628AE3C6FA}"/>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10" name="Arc 309">
                      <a:extLst>
                        <a:ext uri="{FF2B5EF4-FFF2-40B4-BE49-F238E27FC236}">
                          <a16:creationId xmlns:a16="http://schemas.microsoft.com/office/drawing/2014/main" id="{A69EB1EF-7180-4CFC-AF6F-8EB46FCE0712}"/>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1" name="Arc 310">
                      <a:extLst>
                        <a:ext uri="{FF2B5EF4-FFF2-40B4-BE49-F238E27FC236}">
                          <a16:creationId xmlns:a16="http://schemas.microsoft.com/office/drawing/2014/main" id="{B86E087E-6E70-4919-8513-226F6FE88526}"/>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258" name="Group 257">
                  <a:extLst>
                    <a:ext uri="{FF2B5EF4-FFF2-40B4-BE49-F238E27FC236}">
                      <a16:creationId xmlns:a16="http://schemas.microsoft.com/office/drawing/2014/main" id="{19819EFC-99D1-4AE3-AFDB-EDFB8FD694DE}"/>
                    </a:ext>
                  </a:extLst>
                </p:cNvPr>
                <p:cNvGrpSpPr/>
                <p:nvPr/>
              </p:nvGrpSpPr>
              <p:grpSpPr>
                <a:xfrm flipH="1">
                  <a:off x="8515572" y="2719576"/>
                  <a:ext cx="456087" cy="1681688"/>
                  <a:chOff x="10561130" y="1103381"/>
                  <a:chExt cx="832300" cy="3197789"/>
                </a:xfrm>
              </p:grpSpPr>
              <p:sp>
                <p:nvSpPr>
                  <p:cNvPr id="259" name="Rectangle 258">
                    <a:extLst>
                      <a:ext uri="{FF2B5EF4-FFF2-40B4-BE49-F238E27FC236}">
                        <a16:creationId xmlns:a16="http://schemas.microsoft.com/office/drawing/2014/main" id="{2762DC8E-E3AD-4878-9A87-9070BBFC6F58}"/>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a:extLst>
                      <a:ext uri="{FF2B5EF4-FFF2-40B4-BE49-F238E27FC236}">
                        <a16:creationId xmlns:a16="http://schemas.microsoft.com/office/drawing/2014/main" id="{1C491F97-41E4-4419-A141-BA993A19F33C}"/>
                      </a:ext>
                    </a:extLst>
                  </p:cNvPr>
                  <p:cNvGrpSpPr/>
                  <p:nvPr/>
                </p:nvGrpSpPr>
                <p:grpSpPr>
                  <a:xfrm>
                    <a:off x="10570460" y="1103381"/>
                    <a:ext cx="821873" cy="1081839"/>
                    <a:chOff x="10658016" y="-17219"/>
                    <a:chExt cx="821873" cy="1081839"/>
                  </a:xfrm>
                </p:grpSpPr>
                <p:sp>
                  <p:nvSpPr>
                    <p:cNvPr id="288" name="Freeform: Shape 287">
                      <a:extLst>
                        <a:ext uri="{FF2B5EF4-FFF2-40B4-BE49-F238E27FC236}">
                          <a16:creationId xmlns:a16="http://schemas.microsoft.com/office/drawing/2014/main" id="{45F1E737-FC63-4C55-9382-B40F83447548}"/>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E116CF73-9765-4B06-B403-F79FCE9F2A3D}"/>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90" name="Straight Connector 289">
                      <a:extLst>
                        <a:ext uri="{FF2B5EF4-FFF2-40B4-BE49-F238E27FC236}">
                          <a16:creationId xmlns:a16="http://schemas.microsoft.com/office/drawing/2014/main" id="{FB81B249-9A9E-4193-81EB-7A033B4AA624}"/>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91" name="Arc 290">
                      <a:extLst>
                        <a:ext uri="{FF2B5EF4-FFF2-40B4-BE49-F238E27FC236}">
                          <a16:creationId xmlns:a16="http://schemas.microsoft.com/office/drawing/2014/main" id="{E86CC04D-110E-4154-80E4-137D667CED53}"/>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2" name="Arc 291">
                      <a:extLst>
                        <a:ext uri="{FF2B5EF4-FFF2-40B4-BE49-F238E27FC236}">
                          <a16:creationId xmlns:a16="http://schemas.microsoft.com/office/drawing/2014/main" id="{A0ABC416-65AA-414A-89E7-969DF1152A63}"/>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61" name="Rectangle 260">
                    <a:extLst>
                      <a:ext uri="{FF2B5EF4-FFF2-40B4-BE49-F238E27FC236}">
                        <a16:creationId xmlns:a16="http://schemas.microsoft.com/office/drawing/2014/main" id="{0855EACC-94C3-4559-999D-84DDC0D8DD8F}"/>
                      </a:ext>
                    </a:extLst>
                  </p:cNvPr>
                  <p:cNvSpPr/>
                  <p:nvPr/>
                </p:nvSpPr>
                <p:spPr>
                  <a:xfrm rot="5400000">
                    <a:off x="9881790" y="2713291"/>
                    <a:ext cx="2746224" cy="14453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Connector: Curved 261">
                    <a:extLst>
                      <a:ext uri="{FF2B5EF4-FFF2-40B4-BE49-F238E27FC236}">
                        <a16:creationId xmlns:a16="http://schemas.microsoft.com/office/drawing/2014/main" id="{6E995C7C-3DAD-4D55-8244-874D2E942985}"/>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3" name="Connector: Curved 262">
                    <a:extLst>
                      <a:ext uri="{FF2B5EF4-FFF2-40B4-BE49-F238E27FC236}">
                        <a16:creationId xmlns:a16="http://schemas.microsoft.com/office/drawing/2014/main" id="{F4A31933-E2DD-42CD-B18E-AB1448708BC2}"/>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4" name="Connector: Curved 263">
                    <a:extLst>
                      <a:ext uri="{FF2B5EF4-FFF2-40B4-BE49-F238E27FC236}">
                        <a16:creationId xmlns:a16="http://schemas.microsoft.com/office/drawing/2014/main" id="{C2394315-19AD-4E4F-B8A6-2353AD362A47}"/>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5" name="Connector: Curved 264">
                    <a:extLst>
                      <a:ext uri="{FF2B5EF4-FFF2-40B4-BE49-F238E27FC236}">
                        <a16:creationId xmlns:a16="http://schemas.microsoft.com/office/drawing/2014/main" id="{30E9408D-1663-49E1-B6CC-FE5A4502AEF8}"/>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DB03D1A-2FFA-4839-A47C-49790CCBAF0B}"/>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33147CBF-213A-4B6E-8632-C33E8BCC3DFB}"/>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D4C6020E-0B38-4786-BE9A-D6DD21259D41}"/>
                      </a:ext>
                    </a:extLst>
                  </p:cNvPr>
                  <p:cNvSpPr/>
                  <p:nvPr/>
                </p:nvSpPr>
                <p:spPr>
                  <a:xfrm rot="5400000">
                    <a:off x="11132670" y="3621826"/>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BCA8B2DF-CE28-4A1F-B4F4-CD1C66674DDE}"/>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0" name="Group 269">
                    <a:extLst>
                      <a:ext uri="{FF2B5EF4-FFF2-40B4-BE49-F238E27FC236}">
                        <a16:creationId xmlns:a16="http://schemas.microsoft.com/office/drawing/2014/main" id="{50A708FD-176C-4CC4-93B4-7F8DD86D096F}"/>
                      </a:ext>
                    </a:extLst>
                  </p:cNvPr>
                  <p:cNvGrpSpPr/>
                  <p:nvPr/>
                </p:nvGrpSpPr>
                <p:grpSpPr>
                  <a:xfrm>
                    <a:off x="10571557" y="1788237"/>
                    <a:ext cx="821873" cy="1081839"/>
                    <a:chOff x="10658016" y="-17219"/>
                    <a:chExt cx="821873" cy="1081839"/>
                  </a:xfrm>
                </p:grpSpPr>
                <p:sp>
                  <p:nvSpPr>
                    <p:cNvPr id="283" name="Freeform: Shape 282">
                      <a:extLst>
                        <a:ext uri="{FF2B5EF4-FFF2-40B4-BE49-F238E27FC236}">
                          <a16:creationId xmlns:a16="http://schemas.microsoft.com/office/drawing/2014/main" id="{606E9755-632F-47BB-A321-157B1416EFB2}"/>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02BA8E11-5732-48DC-B036-39C2050E4D47}"/>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85" name="Straight Connector 284">
                      <a:extLst>
                        <a:ext uri="{FF2B5EF4-FFF2-40B4-BE49-F238E27FC236}">
                          <a16:creationId xmlns:a16="http://schemas.microsoft.com/office/drawing/2014/main" id="{E5636B92-2DC4-4AFC-BD0F-6B845CBCD8E8}"/>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86" name="Arc 285">
                      <a:extLst>
                        <a:ext uri="{FF2B5EF4-FFF2-40B4-BE49-F238E27FC236}">
                          <a16:creationId xmlns:a16="http://schemas.microsoft.com/office/drawing/2014/main" id="{CFB7F6CC-694C-4093-927B-AFFB8B5A2521}"/>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7" name="Arc 286">
                      <a:extLst>
                        <a:ext uri="{FF2B5EF4-FFF2-40B4-BE49-F238E27FC236}">
                          <a16:creationId xmlns:a16="http://schemas.microsoft.com/office/drawing/2014/main" id="{FFAF7150-23F4-4BB7-9137-ADD2FCFB7E46}"/>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3CFD5608-3762-43FC-B309-2AB927AF4242}"/>
                      </a:ext>
                    </a:extLst>
                  </p:cNvPr>
                  <p:cNvGrpSpPr/>
                  <p:nvPr/>
                </p:nvGrpSpPr>
                <p:grpSpPr>
                  <a:xfrm>
                    <a:off x="10561130" y="2485553"/>
                    <a:ext cx="821873" cy="1081839"/>
                    <a:chOff x="10658016" y="-17219"/>
                    <a:chExt cx="821873" cy="1081839"/>
                  </a:xfrm>
                </p:grpSpPr>
                <p:sp>
                  <p:nvSpPr>
                    <p:cNvPr id="278" name="Freeform: Shape 277">
                      <a:extLst>
                        <a:ext uri="{FF2B5EF4-FFF2-40B4-BE49-F238E27FC236}">
                          <a16:creationId xmlns:a16="http://schemas.microsoft.com/office/drawing/2014/main" id="{348DAA9C-B505-4689-A9C9-F044D89254D0}"/>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B2FA84FB-932B-4AE8-BB2F-ABB0022BC22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80" name="Straight Connector 279">
                      <a:extLst>
                        <a:ext uri="{FF2B5EF4-FFF2-40B4-BE49-F238E27FC236}">
                          <a16:creationId xmlns:a16="http://schemas.microsoft.com/office/drawing/2014/main" id="{4506B181-A21B-416C-AF35-BDEBC176F2A1}"/>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81" name="Arc 280">
                      <a:extLst>
                        <a:ext uri="{FF2B5EF4-FFF2-40B4-BE49-F238E27FC236}">
                          <a16:creationId xmlns:a16="http://schemas.microsoft.com/office/drawing/2014/main" id="{142F15F7-EE28-4555-B720-9BF41C468E8E}"/>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2" name="Arc 281">
                      <a:extLst>
                        <a:ext uri="{FF2B5EF4-FFF2-40B4-BE49-F238E27FC236}">
                          <a16:creationId xmlns:a16="http://schemas.microsoft.com/office/drawing/2014/main" id="{38A5655B-92C2-41BE-9FBE-694C5B30C801}"/>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000F3114-84F9-4165-80DC-B2C0264E5F06}"/>
                      </a:ext>
                    </a:extLst>
                  </p:cNvPr>
                  <p:cNvGrpSpPr/>
                  <p:nvPr/>
                </p:nvGrpSpPr>
                <p:grpSpPr>
                  <a:xfrm>
                    <a:off x="10568218" y="3219331"/>
                    <a:ext cx="821873" cy="1081839"/>
                    <a:chOff x="10658016" y="-17219"/>
                    <a:chExt cx="821873" cy="1081839"/>
                  </a:xfrm>
                </p:grpSpPr>
                <p:sp>
                  <p:nvSpPr>
                    <p:cNvPr id="273" name="Freeform: Shape 272">
                      <a:extLst>
                        <a:ext uri="{FF2B5EF4-FFF2-40B4-BE49-F238E27FC236}">
                          <a16:creationId xmlns:a16="http://schemas.microsoft.com/office/drawing/2014/main" id="{A50A7D68-9270-43D0-BF8A-1B5B0EA99C31}"/>
                        </a:ext>
                      </a:extLst>
                    </p:cNvPr>
                    <p:cNvSpPr/>
                    <p:nvPr/>
                  </p:nvSpPr>
                  <p:spPr>
                    <a:xfrm>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D7EEAE60-D05C-4A79-AF37-A679A800D536}"/>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75" name="Straight Connector 274">
                      <a:extLst>
                        <a:ext uri="{FF2B5EF4-FFF2-40B4-BE49-F238E27FC236}">
                          <a16:creationId xmlns:a16="http://schemas.microsoft.com/office/drawing/2014/main" id="{4B2B2D14-96C2-4D4F-ABA8-0A41908069C5}"/>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76" name="Arc 275">
                      <a:extLst>
                        <a:ext uri="{FF2B5EF4-FFF2-40B4-BE49-F238E27FC236}">
                          <a16:creationId xmlns:a16="http://schemas.microsoft.com/office/drawing/2014/main" id="{2F3AB09B-6A4E-48D9-9169-0221EC9123EB}"/>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7" name="Arc 276">
                      <a:extLst>
                        <a:ext uri="{FF2B5EF4-FFF2-40B4-BE49-F238E27FC236}">
                          <a16:creationId xmlns:a16="http://schemas.microsoft.com/office/drawing/2014/main" id="{D7A6BFEE-A21F-41AD-95FF-78365E915BE3}"/>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sp>
            <p:nvSpPr>
              <p:cNvPr id="232" name="Rectangle 231">
                <a:extLst>
                  <a:ext uri="{FF2B5EF4-FFF2-40B4-BE49-F238E27FC236}">
                    <a16:creationId xmlns:a16="http://schemas.microsoft.com/office/drawing/2014/main" id="{66999EDC-2125-4DCB-BB45-1D16B467B96C}"/>
                  </a:ext>
                </a:extLst>
              </p:cNvPr>
              <p:cNvSpPr/>
              <p:nvPr/>
            </p:nvSpPr>
            <p:spPr>
              <a:xfrm>
                <a:off x="5310027" y="2358661"/>
                <a:ext cx="2987692" cy="108103"/>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771D572E-0694-454D-AD38-25266289C448}"/>
                  </a:ext>
                </a:extLst>
              </p:cNvPr>
              <p:cNvGrpSpPr/>
              <p:nvPr/>
            </p:nvGrpSpPr>
            <p:grpSpPr>
              <a:xfrm>
                <a:off x="7847344" y="2304609"/>
                <a:ext cx="524606" cy="1500228"/>
                <a:chOff x="4744562" y="355447"/>
                <a:chExt cx="957335" cy="2852729"/>
              </a:xfrm>
            </p:grpSpPr>
            <p:grpSp>
              <p:nvGrpSpPr>
                <p:cNvPr id="244" name="Group 243">
                  <a:extLst>
                    <a:ext uri="{FF2B5EF4-FFF2-40B4-BE49-F238E27FC236}">
                      <a16:creationId xmlns:a16="http://schemas.microsoft.com/office/drawing/2014/main" id="{C105CCA4-3C5F-4348-9595-5B8714756AB8}"/>
                    </a:ext>
                  </a:extLst>
                </p:cNvPr>
                <p:cNvGrpSpPr/>
                <p:nvPr/>
              </p:nvGrpSpPr>
              <p:grpSpPr>
                <a:xfrm>
                  <a:off x="4744562" y="2126337"/>
                  <a:ext cx="821873" cy="1081839"/>
                  <a:chOff x="4387032" y="3561496"/>
                  <a:chExt cx="821873" cy="1081839"/>
                </a:xfrm>
              </p:grpSpPr>
              <p:sp>
                <p:nvSpPr>
                  <p:cNvPr id="248" name="Freeform: Shape 247">
                    <a:extLst>
                      <a:ext uri="{FF2B5EF4-FFF2-40B4-BE49-F238E27FC236}">
                        <a16:creationId xmlns:a16="http://schemas.microsoft.com/office/drawing/2014/main" id="{844E55B0-84D3-4F7C-9D28-FB5623286FEB}"/>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69B53F49-BC8E-44ED-9A49-B305C6FA534C}"/>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50" name="Straight Connector 249">
                    <a:extLst>
                      <a:ext uri="{FF2B5EF4-FFF2-40B4-BE49-F238E27FC236}">
                        <a16:creationId xmlns:a16="http://schemas.microsoft.com/office/drawing/2014/main" id="{6C89300A-769C-424A-ADF7-D5C127A51D0B}"/>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51" name="Arc 250">
                    <a:extLst>
                      <a:ext uri="{FF2B5EF4-FFF2-40B4-BE49-F238E27FC236}">
                        <a16:creationId xmlns:a16="http://schemas.microsoft.com/office/drawing/2014/main" id="{D0586416-7DD3-4089-9CA7-5CA18B216E41}"/>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2" name="Arc 251">
                    <a:extLst>
                      <a:ext uri="{FF2B5EF4-FFF2-40B4-BE49-F238E27FC236}">
                        <a16:creationId xmlns:a16="http://schemas.microsoft.com/office/drawing/2014/main" id="{91B09BB7-CD64-4E91-916E-45B0DBA133F4}"/>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45" name="Rectangle 244">
                  <a:extLst>
                    <a:ext uri="{FF2B5EF4-FFF2-40B4-BE49-F238E27FC236}">
                      <a16:creationId xmlns:a16="http://schemas.microsoft.com/office/drawing/2014/main" id="{85B1934E-782B-44B2-B582-0A0E97C7DBF2}"/>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9C2B353C-1841-4149-B132-7C2FDF4F0EDC}"/>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E511EEF4-781D-434C-9151-4C33EF620B7E}"/>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BB57A496-51E1-4390-8C3C-B84827EC8CE3}"/>
                  </a:ext>
                </a:extLst>
              </p:cNvPr>
              <p:cNvGrpSpPr/>
              <p:nvPr/>
            </p:nvGrpSpPr>
            <p:grpSpPr>
              <a:xfrm flipH="1">
                <a:off x="5258197" y="2315819"/>
                <a:ext cx="524606" cy="1500228"/>
                <a:chOff x="4744562" y="355447"/>
                <a:chExt cx="957335" cy="2852729"/>
              </a:xfrm>
            </p:grpSpPr>
            <p:grpSp>
              <p:nvGrpSpPr>
                <p:cNvPr id="235" name="Group 234">
                  <a:extLst>
                    <a:ext uri="{FF2B5EF4-FFF2-40B4-BE49-F238E27FC236}">
                      <a16:creationId xmlns:a16="http://schemas.microsoft.com/office/drawing/2014/main" id="{C3DC716B-F953-40CB-8B06-4893E74DAFEB}"/>
                    </a:ext>
                  </a:extLst>
                </p:cNvPr>
                <p:cNvGrpSpPr/>
                <p:nvPr/>
              </p:nvGrpSpPr>
              <p:grpSpPr>
                <a:xfrm>
                  <a:off x="4744562" y="2126337"/>
                  <a:ext cx="821873" cy="1081839"/>
                  <a:chOff x="4387032" y="3561496"/>
                  <a:chExt cx="821873" cy="1081839"/>
                </a:xfrm>
              </p:grpSpPr>
              <p:sp>
                <p:nvSpPr>
                  <p:cNvPr id="239" name="Freeform: Shape 238">
                    <a:extLst>
                      <a:ext uri="{FF2B5EF4-FFF2-40B4-BE49-F238E27FC236}">
                        <a16:creationId xmlns:a16="http://schemas.microsoft.com/office/drawing/2014/main" id="{3419C106-58B6-417B-9786-DEEAEA88A553}"/>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F5FC872-099E-4C4A-9AA9-08BA1292DA57}"/>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41" name="Straight Connector 240">
                    <a:extLst>
                      <a:ext uri="{FF2B5EF4-FFF2-40B4-BE49-F238E27FC236}">
                        <a16:creationId xmlns:a16="http://schemas.microsoft.com/office/drawing/2014/main" id="{A3EB875C-4232-4161-974E-302E86ECC6B0}"/>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42" name="Arc 241">
                    <a:extLst>
                      <a:ext uri="{FF2B5EF4-FFF2-40B4-BE49-F238E27FC236}">
                        <a16:creationId xmlns:a16="http://schemas.microsoft.com/office/drawing/2014/main" id="{81D18A89-041D-41E5-92FD-655E9E093203}"/>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3" name="Arc 242">
                    <a:extLst>
                      <a:ext uri="{FF2B5EF4-FFF2-40B4-BE49-F238E27FC236}">
                        <a16:creationId xmlns:a16="http://schemas.microsoft.com/office/drawing/2014/main" id="{34E65AEA-891E-4B85-B9B8-46924C44D5AA}"/>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D58CF18A-E22E-4F2A-93BB-095328CF6CE9}"/>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66C84BDA-5309-4F39-BCE3-3C28ABF98D72}"/>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2DADC2EF-0D58-4C96-B50B-252B4EFE0515}"/>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5" name="TextBox 364">
              <a:extLst>
                <a:ext uri="{FF2B5EF4-FFF2-40B4-BE49-F238E27FC236}">
                  <a16:creationId xmlns:a16="http://schemas.microsoft.com/office/drawing/2014/main" id="{C87B1C63-52D0-4539-AF9A-C14355D26E7C}"/>
                </a:ext>
              </a:extLst>
            </p:cNvPr>
            <p:cNvSpPr txBox="1"/>
            <p:nvPr/>
          </p:nvSpPr>
          <p:spPr>
            <a:xfrm>
              <a:off x="1056803" y="1183722"/>
              <a:ext cx="2289975" cy="715089"/>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cs typeface="Arial"/>
                </a:rPr>
                <a:t>Vacuum Suction Grippers</a:t>
              </a:r>
            </a:p>
          </p:txBody>
        </p:sp>
      </p:grpSp>
      <p:grpSp>
        <p:nvGrpSpPr>
          <p:cNvPr id="368" name="Group 367">
            <a:extLst>
              <a:ext uri="{FF2B5EF4-FFF2-40B4-BE49-F238E27FC236}">
                <a16:creationId xmlns:a16="http://schemas.microsoft.com/office/drawing/2014/main" id="{11510137-F51E-4FF3-B26F-C3546311590C}"/>
              </a:ext>
            </a:extLst>
          </p:cNvPr>
          <p:cNvGrpSpPr/>
          <p:nvPr/>
        </p:nvGrpSpPr>
        <p:grpSpPr>
          <a:xfrm>
            <a:off x="4243346" y="1187347"/>
            <a:ext cx="3705308" cy="4257309"/>
            <a:chOff x="4243346" y="1187347"/>
            <a:chExt cx="3705308" cy="4257309"/>
          </a:xfrm>
        </p:grpSpPr>
        <p:sp>
          <p:nvSpPr>
            <p:cNvPr id="151" name="Rectangle: Rounded Corners 150">
              <a:extLst>
                <a:ext uri="{FF2B5EF4-FFF2-40B4-BE49-F238E27FC236}">
                  <a16:creationId xmlns:a16="http://schemas.microsoft.com/office/drawing/2014/main" id="{E4364992-9287-4055-8BF2-EBA05643838F}"/>
                </a:ext>
              </a:extLst>
            </p:cNvPr>
            <p:cNvSpPr/>
            <p:nvPr/>
          </p:nvSpPr>
          <p:spPr>
            <a:xfrm>
              <a:off x="4243346"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6319702C-0C31-46FA-B46C-94C83EAA9282}"/>
                </a:ext>
              </a:extLst>
            </p:cNvPr>
            <p:cNvGrpSpPr/>
            <p:nvPr/>
          </p:nvGrpSpPr>
          <p:grpSpPr>
            <a:xfrm>
              <a:off x="4365114" y="2396829"/>
              <a:ext cx="3583539" cy="2525037"/>
              <a:chOff x="5380111" y="599834"/>
              <a:chExt cx="6059317" cy="4152284"/>
            </a:xfrm>
          </p:grpSpPr>
          <p:sp>
            <p:nvSpPr>
              <p:cNvPr id="194" name="Rectangle 193">
                <a:extLst>
                  <a:ext uri="{FF2B5EF4-FFF2-40B4-BE49-F238E27FC236}">
                    <a16:creationId xmlns:a16="http://schemas.microsoft.com/office/drawing/2014/main" id="{D0AD8BE9-1946-4410-BF9E-1BC51F996380}"/>
                  </a:ext>
                </a:extLst>
              </p:cNvPr>
              <p:cNvSpPr/>
              <p:nvPr/>
            </p:nvSpPr>
            <p:spPr>
              <a:xfrm rot="9000000">
                <a:off x="5380111" y="2022498"/>
                <a:ext cx="2449649" cy="19768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5" name="Oval 194">
                <a:extLst>
                  <a:ext uri="{FF2B5EF4-FFF2-40B4-BE49-F238E27FC236}">
                    <a16:creationId xmlns:a16="http://schemas.microsoft.com/office/drawing/2014/main" id="{9D6AB6DF-177A-413F-A5DD-6A0B75481541}"/>
                  </a:ext>
                </a:extLst>
              </p:cNvPr>
              <p:cNvSpPr/>
              <p:nvPr/>
            </p:nvSpPr>
            <p:spPr>
              <a:xfrm>
                <a:off x="7170299" y="2569089"/>
                <a:ext cx="2159986" cy="2100065"/>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6" name="Rectangle 195">
                <a:extLst>
                  <a:ext uri="{FF2B5EF4-FFF2-40B4-BE49-F238E27FC236}">
                    <a16:creationId xmlns:a16="http://schemas.microsoft.com/office/drawing/2014/main" id="{DB11884A-6775-4260-86E4-76C9614BFC5C}"/>
                  </a:ext>
                </a:extLst>
              </p:cNvPr>
              <p:cNvSpPr/>
              <p:nvPr/>
            </p:nvSpPr>
            <p:spPr>
              <a:xfrm rot="1800000">
                <a:off x="8824796" y="1992066"/>
                <a:ext cx="2614632" cy="187324"/>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97" name="Group 196">
                <a:extLst>
                  <a:ext uri="{FF2B5EF4-FFF2-40B4-BE49-F238E27FC236}">
                    <a16:creationId xmlns:a16="http://schemas.microsoft.com/office/drawing/2014/main" id="{12689EF2-34F0-4584-8C63-56FD979C2E6D}"/>
                  </a:ext>
                </a:extLst>
              </p:cNvPr>
              <p:cNvGrpSpPr/>
              <p:nvPr/>
            </p:nvGrpSpPr>
            <p:grpSpPr>
              <a:xfrm rot="18000000" flipV="1">
                <a:off x="8660293" y="3116273"/>
                <a:ext cx="2681873" cy="537387"/>
                <a:chOff x="2930480" y="1035767"/>
                <a:chExt cx="4605298" cy="949130"/>
              </a:xfrm>
            </p:grpSpPr>
            <p:sp>
              <p:nvSpPr>
                <p:cNvPr id="221" name="Freeform: Shape 220">
                  <a:extLst>
                    <a:ext uri="{FF2B5EF4-FFF2-40B4-BE49-F238E27FC236}">
                      <a16:creationId xmlns:a16="http://schemas.microsoft.com/office/drawing/2014/main" id="{AF29669E-F149-4256-9BB3-A5CBAC00BF83}"/>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22" name="Group 221">
                  <a:extLst>
                    <a:ext uri="{FF2B5EF4-FFF2-40B4-BE49-F238E27FC236}">
                      <a16:creationId xmlns:a16="http://schemas.microsoft.com/office/drawing/2014/main" id="{A53495AF-5414-4CE3-ACDA-C53CEB9CEE6C}"/>
                    </a:ext>
                  </a:extLst>
                </p:cNvPr>
                <p:cNvGrpSpPr/>
                <p:nvPr/>
              </p:nvGrpSpPr>
              <p:grpSpPr>
                <a:xfrm>
                  <a:off x="2930480" y="1355213"/>
                  <a:ext cx="1326524" cy="629684"/>
                  <a:chOff x="5132427" y="1081212"/>
                  <a:chExt cx="1326524" cy="629684"/>
                </a:xfrm>
              </p:grpSpPr>
              <p:sp>
                <p:nvSpPr>
                  <p:cNvPr id="223" name="Rectangle: Rounded Corners 222">
                    <a:extLst>
                      <a:ext uri="{FF2B5EF4-FFF2-40B4-BE49-F238E27FC236}">
                        <a16:creationId xmlns:a16="http://schemas.microsoft.com/office/drawing/2014/main" id="{7351E996-EA95-4BB5-91B7-8968FC53AD50}"/>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Stored Data 223">
                    <a:extLst>
                      <a:ext uri="{FF2B5EF4-FFF2-40B4-BE49-F238E27FC236}">
                        <a16:creationId xmlns:a16="http://schemas.microsoft.com/office/drawing/2014/main" id="{2FC90706-2713-4DE7-8E2C-2C39A16227E1}"/>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5" name="Rectangle 224">
                    <a:extLst>
                      <a:ext uri="{FF2B5EF4-FFF2-40B4-BE49-F238E27FC236}">
                        <a16:creationId xmlns:a16="http://schemas.microsoft.com/office/drawing/2014/main" id="{EC20F6CF-5C13-41EB-81CF-84E24B64CDCD}"/>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6" name="Rectangle 225">
                    <a:extLst>
                      <a:ext uri="{FF2B5EF4-FFF2-40B4-BE49-F238E27FC236}">
                        <a16:creationId xmlns:a16="http://schemas.microsoft.com/office/drawing/2014/main" id="{311E8465-1E3B-4D4F-89CA-9F79A867736D}"/>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1352550-80B8-4B59-8885-AB56BF5CE1F7}"/>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B8ABF46F-317C-466E-9EAE-BDA1A93CB36E}"/>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198" name="Rectangle 197">
                <a:extLst>
                  <a:ext uri="{FF2B5EF4-FFF2-40B4-BE49-F238E27FC236}">
                    <a16:creationId xmlns:a16="http://schemas.microsoft.com/office/drawing/2014/main" id="{2BF2F937-51FC-4B29-91FC-2344BF6A9C3E}"/>
                  </a:ext>
                </a:extLst>
              </p:cNvPr>
              <p:cNvSpPr/>
              <p:nvPr/>
            </p:nvSpPr>
            <p:spPr>
              <a:xfrm rot="1800000">
                <a:off x="8705819" y="2196279"/>
                <a:ext cx="2229803"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9" name="Rectangle 198">
                <a:extLst>
                  <a:ext uri="{FF2B5EF4-FFF2-40B4-BE49-F238E27FC236}">
                    <a16:creationId xmlns:a16="http://schemas.microsoft.com/office/drawing/2014/main" id="{9727B8B5-E274-4923-AB43-BC07257117C0}"/>
                  </a:ext>
                </a:extLst>
              </p:cNvPr>
              <p:cNvSpPr/>
              <p:nvPr/>
            </p:nvSpPr>
            <p:spPr>
              <a:xfrm rot="16200000">
                <a:off x="9949192" y="1852418"/>
                <a:ext cx="875416"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00" name="Group 199">
                <a:extLst>
                  <a:ext uri="{FF2B5EF4-FFF2-40B4-BE49-F238E27FC236}">
                    <a16:creationId xmlns:a16="http://schemas.microsoft.com/office/drawing/2014/main" id="{E3F17800-0317-4035-B7F3-5E2BD919DCC1}"/>
                  </a:ext>
                </a:extLst>
              </p:cNvPr>
              <p:cNvGrpSpPr/>
              <p:nvPr/>
            </p:nvGrpSpPr>
            <p:grpSpPr>
              <a:xfrm>
                <a:off x="7864045" y="1962794"/>
                <a:ext cx="2681873" cy="537387"/>
                <a:chOff x="2930480" y="1035767"/>
                <a:chExt cx="4605298" cy="949130"/>
              </a:xfrm>
            </p:grpSpPr>
            <p:sp>
              <p:nvSpPr>
                <p:cNvPr id="213" name="Freeform: Shape 212">
                  <a:extLst>
                    <a:ext uri="{FF2B5EF4-FFF2-40B4-BE49-F238E27FC236}">
                      <a16:creationId xmlns:a16="http://schemas.microsoft.com/office/drawing/2014/main" id="{F7AA5F9C-5056-4096-BBEA-6D3BD15CD7A5}"/>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14" name="Group 213">
                  <a:extLst>
                    <a:ext uri="{FF2B5EF4-FFF2-40B4-BE49-F238E27FC236}">
                      <a16:creationId xmlns:a16="http://schemas.microsoft.com/office/drawing/2014/main" id="{E66D7673-7982-4ED8-A5D8-F1312D99B941}"/>
                    </a:ext>
                  </a:extLst>
                </p:cNvPr>
                <p:cNvGrpSpPr/>
                <p:nvPr/>
              </p:nvGrpSpPr>
              <p:grpSpPr>
                <a:xfrm>
                  <a:off x="2930480" y="1355213"/>
                  <a:ext cx="1326524" cy="629684"/>
                  <a:chOff x="5132427" y="1081212"/>
                  <a:chExt cx="1326524" cy="629684"/>
                </a:xfrm>
              </p:grpSpPr>
              <p:sp>
                <p:nvSpPr>
                  <p:cNvPr id="215" name="Rectangle: Rounded Corners 214">
                    <a:extLst>
                      <a:ext uri="{FF2B5EF4-FFF2-40B4-BE49-F238E27FC236}">
                        <a16:creationId xmlns:a16="http://schemas.microsoft.com/office/drawing/2014/main" id="{AE245085-8009-4344-AD09-76743729E9C8}"/>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tored Data 215">
                    <a:extLst>
                      <a:ext uri="{FF2B5EF4-FFF2-40B4-BE49-F238E27FC236}">
                        <a16:creationId xmlns:a16="http://schemas.microsoft.com/office/drawing/2014/main" id="{F215FF04-DA78-42F3-9E6F-1384A6C74BD3}"/>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7" name="Rectangle 216">
                    <a:extLst>
                      <a:ext uri="{FF2B5EF4-FFF2-40B4-BE49-F238E27FC236}">
                        <a16:creationId xmlns:a16="http://schemas.microsoft.com/office/drawing/2014/main" id="{A21B5F7B-987A-4398-9D60-D306172A2D16}"/>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Rectangle 217">
                    <a:extLst>
                      <a:ext uri="{FF2B5EF4-FFF2-40B4-BE49-F238E27FC236}">
                        <a16:creationId xmlns:a16="http://schemas.microsoft.com/office/drawing/2014/main" id="{0924C381-056B-4516-899A-9D0F3BD4818A}"/>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4CD8F52B-0286-4D75-8584-E89F31B190E6}"/>
                      </a:ext>
                    </a:extLst>
                  </p:cNvPr>
                  <p:cNvSpPr/>
                  <p:nvPr/>
                </p:nvSpPr>
                <p:spPr>
                  <a:xfrm>
                    <a:off x="5756054"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0247C4A7-3450-4773-B303-2AE554DF65E8}"/>
                      </a:ext>
                    </a:extLst>
                  </p:cNvPr>
                  <p:cNvSpPr/>
                  <p:nvPr/>
                </p:nvSpPr>
                <p:spPr>
                  <a:xfrm>
                    <a:off x="5784889" y="1374454"/>
                    <a:ext cx="31404"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201" name="Rectangle 200">
                <a:extLst>
                  <a:ext uri="{FF2B5EF4-FFF2-40B4-BE49-F238E27FC236}">
                    <a16:creationId xmlns:a16="http://schemas.microsoft.com/office/drawing/2014/main" id="{5E06F6B7-71D7-469E-8EFB-F2F903CF9858}"/>
                  </a:ext>
                </a:extLst>
              </p:cNvPr>
              <p:cNvSpPr/>
              <p:nvPr/>
            </p:nvSpPr>
            <p:spPr>
              <a:xfrm rot="16200000">
                <a:off x="9677825" y="1762272"/>
                <a:ext cx="681434"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02" name="Group 201">
                <a:extLst>
                  <a:ext uri="{FF2B5EF4-FFF2-40B4-BE49-F238E27FC236}">
                    <a16:creationId xmlns:a16="http://schemas.microsoft.com/office/drawing/2014/main" id="{002E1E7C-3340-443A-8A03-94D014979BC0}"/>
                  </a:ext>
                </a:extLst>
              </p:cNvPr>
              <p:cNvGrpSpPr/>
              <p:nvPr/>
            </p:nvGrpSpPr>
            <p:grpSpPr>
              <a:xfrm rot="14400000">
                <a:off x="5189214" y="3142488"/>
                <a:ext cx="2681873" cy="537387"/>
                <a:chOff x="2930480" y="1035767"/>
                <a:chExt cx="4605298" cy="949130"/>
              </a:xfrm>
            </p:grpSpPr>
            <p:sp>
              <p:nvSpPr>
                <p:cNvPr id="205" name="Freeform: Shape 204">
                  <a:extLst>
                    <a:ext uri="{FF2B5EF4-FFF2-40B4-BE49-F238E27FC236}">
                      <a16:creationId xmlns:a16="http://schemas.microsoft.com/office/drawing/2014/main" id="{A016FA4E-E295-473B-AB72-FFE5FB398F6A}"/>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F4E2EC8A-90E3-4D7B-BCB0-042CD144A10F}"/>
                    </a:ext>
                  </a:extLst>
                </p:cNvPr>
                <p:cNvGrpSpPr/>
                <p:nvPr/>
              </p:nvGrpSpPr>
              <p:grpSpPr>
                <a:xfrm>
                  <a:off x="2930480" y="1355213"/>
                  <a:ext cx="1326524" cy="629684"/>
                  <a:chOff x="5132427" y="1081212"/>
                  <a:chExt cx="1326524" cy="629684"/>
                </a:xfrm>
              </p:grpSpPr>
              <p:sp>
                <p:nvSpPr>
                  <p:cNvPr id="207" name="Rectangle: Rounded Corners 206">
                    <a:extLst>
                      <a:ext uri="{FF2B5EF4-FFF2-40B4-BE49-F238E27FC236}">
                        <a16:creationId xmlns:a16="http://schemas.microsoft.com/office/drawing/2014/main" id="{7D37D7C5-32C7-45D0-81BE-9B47F4CC22AF}"/>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Stored Data 207">
                    <a:extLst>
                      <a:ext uri="{FF2B5EF4-FFF2-40B4-BE49-F238E27FC236}">
                        <a16:creationId xmlns:a16="http://schemas.microsoft.com/office/drawing/2014/main" id="{52B4D241-6B9E-445E-AC65-24A86B6F5ABA}"/>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9" name="Rectangle 208">
                    <a:extLst>
                      <a:ext uri="{FF2B5EF4-FFF2-40B4-BE49-F238E27FC236}">
                        <a16:creationId xmlns:a16="http://schemas.microsoft.com/office/drawing/2014/main" id="{5A922E65-7619-4E43-B66E-29855013F8DE}"/>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Rectangle 209">
                    <a:extLst>
                      <a:ext uri="{FF2B5EF4-FFF2-40B4-BE49-F238E27FC236}">
                        <a16:creationId xmlns:a16="http://schemas.microsoft.com/office/drawing/2014/main" id="{FE71BB4E-ADE6-4648-AC6C-90BB1FA4043F}"/>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8AA01EFB-1A9D-4FB2-A57A-D2B7AB8207E7}"/>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0DB56CD8-7A35-4F79-9804-21471CB93C6E}"/>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203" name="Rectangle 202">
                <a:extLst>
                  <a:ext uri="{FF2B5EF4-FFF2-40B4-BE49-F238E27FC236}">
                    <a16:creationId xmlns:a16="http://schemas.microsoft.com/office/drawing/2014/main" id="{19186555-919C-42E3-9459-2EE01E0685B2}"/>
                  </a:ext>
                </a:extLst>
              </p:cNvPr>
              <p:cNvSpPr/>
              <p:nvPr/>
            </p:nvSpPr>
            <p:spPr>
              <a:xfrm rot="9000000">
                <a:off x="5663605" y="2242600"/>
                <a:ext cx="2311238"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ED3C35D7-8738-431D-84F1-BA6F6105C3E1}"/>
                  </a:ext>
                </a:extLst>
              </p:cNvPr>
              <p:cNvSpPr/>
              <p:nvPr/>
            </p:nvSpPr>
            <p:spPr>
              <a:xfrm rot="7200000">
                <a:off x="7968937" y="83495"/>
                <a:ext cx="1924297" cy="2956976"/>
              </a:xfrm>
              <a:custGeom>
                <a:avLst/>
                <a:gdLst>
                  <a:gd name="connsiteX0" fmla="*/ 2748013 w 3398676"/>
                  <a:gd name="connsiteY0" fmla="*/ 5077704 h 5077704"/>
                  <a:gd name="connsiteX1" fmla="*/ 0 w 3398676"/>
                  <a:gd name="connsiteY1" fmla="*/ 318005 h 5077704"/>
                  <a:gd name="connsiteX2" fmla="*/ 550800 w 3398676"/>
                  <a:gd name="connsiteY2" fmla="*/ 0 h 5077704"/>
                  <a:gd name="connsiteX3" fmla="*/ 1926137 w 3398676"/>
                  <a:gd name="connsiteY3" fmla="*/ 2382153 h 5077704"/>
                  <a:gd name="connsiteX4" fmla="*/ 2307637 w 3398676"/>
                  <a:gd name="connsiteY4" fmla="*/ 2382153 h 5077704"/>
                  <a:gd name="connsiteX5" fmla="*/ 2307637 w 3398676"/>
                  <a:gd name="connsiteY5" fmla="*/ 3042931 h 5077704"/>
                  <a:gd name="connsiteX6" fmla="*/ 2560662 w 3398676"/>
                  <a:gd name="connsiteY6" fmla="*/ 3481182 h 5077704"/>
                  <a:gd name="connsiteX7" fmla="*/ 2566849 w 3398676"/>
                  <a:gd name="connsiteY7" fmla="*/ 3470466 h 5077704"/>
                  <a:gd name="connsiteX8" fmla="*/ 3398676 w 3398676"/>
                  <a:gd name="connsiteY8" fmla="*/ 3950721 h 50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8676" h="5077704">
                    <a:moveTo>
                      <a:pt x="2748013" y="5077704"/>
                    </a:moveTo>
                    <a:lnTo>
                      <a:pt x="0" y="318005"/>
                    </a:lnTo>
                    <a:lnTo>
                      <a:pt x="550800" y="0"/>
                    </a:lnTo>
                    <a:lnTo>
                      <a:pt x="1926137" y="2382153"/>
                    </a:lnTo>
                    <a:lnTo>
                      <a:pt x="2307637" y="2382153"/>
                    </a:lnTo>
                    <a:lnTo>
                      <a:pt x="2307637" y="3042931"/>
                    </a:lnTo>
                    <a:lnTo>
                      <a:pt x="2560662" y="3481182"/>
                    </a:lnTo>
                    <a:lnTo>
                      <a:pt x="2566849" y="3470466"/>
                    </a:lnTo>
                    <a:lnTo>
                      <a:pt x="3398676" y="3950721"/>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sp>
          <p:nvSpPr>
            <p:cNvPr id="366" name="TextBox 365">
              <a:extLst>
                <a:ext uri="{FF2B5EF4-FFF2-40B4-BE49-F238E27FC236}">
                  <a16:creationId xmlns:a16="http://schemas.microsoft.com/office/drawing/2014/main" id="{EF6BDA10-3912-4482-A83E-4D2A6C9083B9}"/>
                </a:ext>
              </a:extLst>
            </p:cNvPr>
            <p:cNvSpPr txBox="1"/>
            <p:nvPr/>
          </p:nvSpPr>
          <p:spPr>
            <a:xfrm>
              <a:off x="4985265" y="1187347"/>
              <a:ext cx="2289975" cy="715089"/>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cs typeface="Arial"/>
                </a:rPr>
                <a:t>Three Point Gripper</a:t>
              </a:r>
            </a:p>
          </p:txBody>
        </p:sp>
      </p:grpSp>
      <p:grpSp>
        <p:nvGrpSpPr>
          <p:cNvPr id="369" name="Group 368">
            <a:extLst>
              <a:ext uri="{FF2B5EF4-FFF2-40B4-BE49-F238E27FC236}">
                <a16:creationId xmlns:a16="http://schemas.microsoft.com/office/drawing/2014/main" id="{E43DECD4-03D7-4677-99B0-265D4895502C}"/>
              </a:ext>
            </a:extLst>
          </p:cNvPr>
          <p:cNvGrpSpPr/>
          <p:nvPr/>
        </p:nvGrpSpPr>
        <p:grpSpPr>
          <a:xfrm>
            <a:off x="8193735" y="1183722"/>
            <a:ext cx="3705308" cy="4260934"/>
            <a:chOff x="8193735" y="1183722"/>
            <a:chExt cx="3705308" cy="4260934"/>
          </a:xfrm>
        </p:grpSpPr>
        <p:sp>
          <p:nvSpPr>
            <p:cNvPr id="192" name="Rectangle: Rounded Corners 191">
              <a:extLst>
                <a:ext uri="{FF2B5EF4-FFF2-40B4-BE49-F238E27FC236}">
                  <a16:creationId xmlns:a16="http://schemas.microsoft.com/office/drawing/2014/main" id="{2F4117FA-152A-4858-AF34-56893F54FC15}"/>
                </a:ext>
              </a:extLst>
            </p:cNvPr>
            <p:cNvSpPr/>
            <p:nvPr/>
          </p:nvSpPr>
          <p:spPr>
            <a:xfrm>
              <a:off x="8193735"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a:extLst>
                <a:ext uri="{FF2B5EF4-FFF2-40B4-BE49-F238E27FC236}">
                  <a16:creationId xmlns:a16="http://schemas.microsoft.com/office/drawing/2014/main" id="{D067C7D6-77CB-4A04-8CF7-C9411A89DFD9}"/>
                </a:ext>
              </a:extLst>
            </p:cNvPr>
            <p:cNvGrpSpPr/>
            <p:nvPr/>
          </p:nvGrpSpPr>
          <p:grpSpPr>
            <a:xfrm>
              <a:off x="8626492" y="2784215"/>
              <a:ext cx="3008544" cy="1887796"/>
              <a:chOff x="6191114" y="1973421"/>
              <a:chExt cx="4590472" cy="2854002"/>
            </a:xfrm>
          </p:grpSpPr>
          <p:grpSp>
            <p:nvGrpSpPr>
              <p:cNvPr id="331" name="Group 330">
                <a:extLst>
                  <a:ext uri="{FF2B5EF4-FFF2-40B4-BE49-F238E27FC236}">
                    <a16:creationId xmlns:a16="http://schemas.microsoft.com/office/drawing/2014/main" id="{0A9E7319-373E-4468-B08E-29495429193E}"/>
                  </a:ext>
                </a:extLst>
              </p:cNvPr>
              <p:cNvGrpSpPr/>
              <p:nvPr/>
            </p:nvGrpSpPr>
            <p:grpSpPr>
              <a:xfrm flipH="1">
                <a:off x="9299648" y="2983633"/>
                <a:ext cx="881549" cy="1549654"/>
                <a:chOff x="1429789" y="2392832"/>
                <a:chExt cx="1225378" cy="2110697"/>
              </a:xfrm>
            </p:grpSpPr>
            <p:sp>
              <p:nvSpPr>
                <p:cNvPr id="354" name="Rectangle 353">
                  <a:extLst>
                    <a:ext uri="{FF2B5EF4-FFF2-40B4-BE49-F238E27FC236}">
                      <a16:creationId xmlns:a16="http://schemas.microsoft.com/office/drawing/2014/main" id="{DACF1C97-E53D-4208-AE6C-BA0A681D2884}"/>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ED0C3212-E707-4D2A-8287-F8431D980F83}"/>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6" name="Rectangle 355">
                  <a:extLst>
                    <a:ext uri="{FF2B5EF4-FFF2-40B4-BE49-F238E27FC236}">
                      <a16:creationId xmlns:a16="http://schemas.microsoft.com/office/drawing/2014/main" id="{7EFE47FA-A974-4132-B543-F4E7AFFDF42E}"/>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D910FCFC-B0B1-4CA0-8051-4B32B534E857}"/>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8" name="Rectangle 357">
                  <a:extLst>
                    <a:ext uri="{FF2B5EF4-FFF2-40B4-BE49-F238E27FC236}">
                      <a16:creationId xmlns:a16="http://schemas.microsoft.com/office/drawing/2014/main" id="{976592F2-C6D6-4C6A-BC4C-097CE0EE37B0}"/>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9" name="Rectangle 358">
                  <a:extLst>
                    <a:ext uri="{FF2B5EF4-FFF2-40B4-BE49-F238E27FC236}">
                      <a16:creationId xmlns:a16="http://schemas.microsoft.com/office/drawing/2014/main" id="{C4A06910-5EB9-4B3E-9ACD-6E2A6E370568}"/>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22BA11F0-3B76-48F0-A676-1D677492034A}"/>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1" name="Picture 11" descr="Background pattern&#10;&#10;Description automatically generated">
                  <a:extLst>
                    <a:ext uri="{FF2B5EF4-FFF2-40B4-BE49-F238E27FC236}">
                      <a16:creationId xmlns:a16="http://schemas.microsoft.com/office/drawing/2014/main" id="{38D0216B-8C06-4A7D-82CA-A0F9D0EE1271}"/>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362" name="Oval 361">
                  <a:extLst>
                    <a:ext uri="{FF2B5EF4-FFF2-40B4-BE49-F238E27FC236}">
                      <a16:creationId xmlns:a16="http://schemas.microsoft.com/office/drawing/2014/main" id="{FF80F9C4-500F-4AFD-963C-BBD8EB0357E4}"/>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63980487-F6DC-4323-8790-FDCD18E45CB9}"/>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42BD7B85-75B1-4F69-98CC-6042083DE412}"/>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Rectangle 331">
                <a:extLst>
                  <a:ext uri="{FF2B5EF4-FFF2-40B4-BE49-F238E27FC236}">
                    <a16:creationId xmlns:a16="http://schemas.microsoft.com/office/drawing/2014/main" id="{B54D64D7-1895-4F1B-AB43-CA8C0A605BC2}"/>
                  </a:ext>
                </a:extLst>
              </p:cNvPr>
              <p:cNvSpPr/>
              <p:nvPr/>
            </p:nvSpPr>
            <p:spPr>
              <a:xfrm rot="5400000">
                <a:off x="8348816" y="-121009"/>
                <a:ext cx="275068" cy="45904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3" name="Oval 332">
                <a:extLst>
                  <a:ext uri="{FF2B5EF4-FFF2-40B4-BE49-F238E27FC236}">
                    <a16:creationId xmlns:a16="http://schemas.microsoft.com/office/drawing/2014/main" id="{EDC446C4-F6A2-4E5F-A591-45964ED39AD6}"/>
                  </a:ext>
                </a:extLst>
              </p:cNvPr>
              <p:cNvSpPr/>
              <p:nvPr/>
            </p:nvSpPr>
            <p:spPr>
              <a:xfrm>
                <a:off x="7483027" y="2759374"/>
                <a:ext cx="2019204" cy="2068049"/>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334" name="Group 333">
                <a:extLst>
                  <a:ext uri="{FF2B5EF4-FFF2-40B4-BE49-F238E27FC236}">
                    <a16:creationId xmlns:a16="http://schemas.microsoft.com/office/drawing/2014/main" id="{0E37590C-2D6B-4059-8B82-86FA304C1635}"/>
                  </a:ext>
                </a:extLst>
              </p:cNvPr>
              <p:cNvGrpSpPr/>
              <p:nvPr/>
            </p:nvGrpSpPr>
            <p:grpSpPr>
              <a:xfrm>
                <a:off x="6853118" y="3004822"/>
                <a:ext cx="881549" cy="1549654"/>
                <a:chOff x="1429789" y="2392832"/>
                <a:chExt cx="1225378" cy="2110697"/>
              </a:xfrm>
            </p:grpSpPr>
            <p:sp>
              <p:nvSpPr>
                <p:cNvPr id="343" name="Rectangle 342">
                  <a:extLst>
                    <a:ext uri="{FF2B5EF4-FFF2-40B4-BE49-F238E27FC236}">
                      <a16:creationId xmlns:a16="http://schemas.microsoft.com/office/drawing/2014/main" id="{E2345501-DD9F-431A-9B01-AE3462B25D1D}"/>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946B7925-4732-4529-B7F1-680822DB30C0}"/>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5" name="Rectangle 344">
                  <a:extLst>
                    <a:ext uri="{FF2B5EF4-FFF2-40B4-BE49-F238E27FC236}">
                      <a16:creationId xmlns:a16="http://schemas.microsoft.com/office/drawing/2014/main" id="{59C53CC2-C6CD-4AA8-BAEC-1BF145DF88C3}"/>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AB700520-B0C2-4332-A96D-1032BC68CF20}"/>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7" name="Rectangle 346">
                  <a:extLst>
                    <a:ext uri="{FF2B5EF4-FFF2-40B4-BE49-F238E27FC236}">
                      <a16:creationId xmlns:a16="http://schemas.microsoft.com/office/drawing/2014/main" id="{393A41FB-5622-4DA0-ACA0-863285659A4F}"/>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8" name="Rectangle 347">
                  <a:extLst>
                    <a:ext uri="{FF2B5EF4-FFF2-40B4-BE49-F238E27FC236}">
                      <a16:creationId xmlns:a16="http://schemas.microsoft.com/office/drawing/2014/main" id="{DCB2F052-A308-4EEC-94F1-2375CA54168B}"/>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13994D5B-8E0A-492E-8020-4EA5E7B67E60}"/>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0" name="Picture 11" descr="Background pattern&#10;&#10;Description automatically generated">
                  <a:extLst>
                    <a:ext uri="{FF2B5EF4-FFF2-40B4-BE49-F238E27FC236}">
                      <a16:creationId xmlns:a16="http://schemas.microsoft.com/office/drawing/2014/main" id="{154E6124-A636-4FC3-AFDE-E6D1ED8AE294}"/>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351" name="Oval 350">
                  <a:extLst>
                    <a:ext uri="{FF2B5EF4-FFF2-40B4-BE49-F238E27FC236}">
                      <a16:creationId xmlns:a16="http://schemas.microsoft.com/office/drawing/2014/main" id="{A6C346A9-DA80-47E4-9C97-EEEDF2284D98}"/>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8038B9E4-248A-4C91-A756-B20632F7B54B}"/>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7709BA97-D240-4DD2-B8E2-34E49A514198}"/>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5814C7C9-8053-4EC3-9289-8AAA4D9398A0}"/>
                  </a:ext>
                </a:extLst>
              </p:cNvPr>
              <p:cNvGrpSpPr/>
              <p:nvPr/>
            </p:nvGrpSpPr>
            <p:grpSpPr>
              <a:xfrm>
                <a:off x="10055702" y="1973421"/>
                <a:ext cx="477526" cy="1909815"/>
                <a:chOff x="5719005" y="975044"/>
                <a:chExt cx="663774" cy="2601253"/>
              </a:xfrm>
            </p:grpSpPr>
            <p:sp>
              <p:nvSpPr>
                <p:cNvPr id="340" name="Rectangle 339">
                  <a:extLst>
                    <a:ext uri="{FF2B5EF4-FFF2-40B4-BE49-F238E27FC236}">
                      <a16:creationId xmlns:a16="http://schemas.microsoft.com/office/drawing/2014/main" id="{AD2C2D6D-AAEF-4BDE-9637-3F6B7D847974}"/>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1" name="Rectangle 340">
                  <a:extLst>
                    <a:ext uri="{FF2B5EF4-FFF2-40B4-BE49-F238E27FC236}">
                      <a16:creationId xmlns:a16="http://schemas.microsoft.com/office/drawing/2014/main" id="{3D59C10C-A4A8-4685-B310-E2AFAFA7350E}"/>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2" name="Rectangle 341">
                  <a:extLst>
                    <a:ext uri="{FF2B5EF4-FFF2-40B4-BE49-F238E27FC236}">
                      <a16:creationId xmlns:a16="http://schemas.microsoft.com/office/drawing/2014/main" id="{6CE31C1D-729E-4F7F-9A46-440B8AF08DD6}"/>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36" name="Group 335">
                <a:extLst>
                  <a:ext uri="{FF2B5EF4-FFF2-40B4-BE49-F238E27FC236}">
                    <a16:creationId xmlns:a16="http://schemas.microsoft.com/office/drawing/2014/main" id="{3D695739-929A-4836-BA1C-6C777274FE4F}"/>
                  </a:ext>
                </a:extLst>
              </p:cNvPr>
              <p:cNvGrpSpPr/>
              <p:nvPr/>
            </p:nvGrpSpPr>
            <p:grpSpPr>
              <a:xfrm flipH="1">
                <a:off x="6500350" y="1988326"/>
                <a:ext cx="477526" cy="1909815"/>
                <a:chOff x="5719005" y="975044"/>
                <a:chExt cx="663774" cy="2601253"/>
              </a:xfrm>
            </p:grpSpPr>
            <p:sp>
              <p:nvSpPr>
                <p:cNvPr id="337" name="Rectangle 336">
                  <a:extLst>
                    <a:ext uri="{FF2B5EF4-FFF2-40B4-BE49-F238E27FC236}">
                      <a16:creationId xmlns:a16="http://schemas.microsoft.com/office/drawing/2014/main" id="{A314C5AB-1E69-41A5-9F35-F6D13F808EC8}"/>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8" name="Rectangle 337">
                  <a:extLst>
                    <a:ext uri="{FF2B5EF4-FFF2-40B4-BE49-F238E27FC236}">
                      <a16:creationId xmlns:a16="http://schemas.microsoft.com/office/drawing/2014/main" id="{45ED0C18-D583-49ED-AA41-D03910F84125}"/>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9" name="Rectangle 338">
                  <a:extLst>
                    <a:ext uri="{FF2B5EF4-FFF2-40B4-BE49-F238E27FC236}">
                      <a16:creationId xmlns:a16="http://schemas.microsoft.com/office/drawing/2014/main" id="{6DF10263-234E-45B2-8D9E-3DF0BE8752DF}"/>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367" name="TextBox 366">
              <a:extLst>
                <a:ext uri="{FF2B5EF4-FFF2-40B4-BE49-F238E27FC236}">
                  <a16:creationId xmlns:a16="http://schemas.microsoft.com/office/drawing/2014/main" id="{14807AE2-BBBD-48E4-9614-FA431E7D988F}"/>
                </a:ext>
              </a:extLst>
            </p:cNvPr>
            <p:cNvSpPr txBox="1"/>
            <p:nvPr/>
          </p:nvSpPr>
          <p:spPr>
            <a:xfrm>
              <a:off x="8964377" y="1183722"/>
              <a:ext cx="2289975" cy="715089"/>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Black"/>
                  <a:cs typeface="Arial"/>
                </a:rPr>
                <a:t>Parallel Sensing Grippers</a:t>
              </a:r>
            </a:p>
          </p:txBody>
        </p:sp>
      </p:grpSp>
      <p:sp>
        <p:nvSpPr>
          <p:cNvPr id="370" name="Google Shape;292;p31">
            <a:extLst>
              <a:ext uri="{FF2B5EF4-FFF2-40B4-BE49-F238E27FC236}">
                <a16:creationId xmlns:a16="http://schemas.microsoft.com/office/drawing/2014/main" id="{B3FC3E61-BCFF-4826-A701-9D73E6BB364C}"/>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extLst>
      <p:ext uri="{BB962C8B-B14F-4D97-AF65-F5344CB8AC3E}">
        <p14:creationId xmlns:p14="http://schemas.microsoft.com/office/powerpoint/2010/main" val="235101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358C8-F032-424F-90DD-5989FAB8B05D}"/>
              </a:ext>
            </a:extLst>
          </p:cNvPr>
          <p:cNvSpPr>
            <a:spLocks noGrp="1"/>
          </p:cNvSpPr>
          <p:nvPr>
            <p:ph type="sldNum" idx="12"/>
          </p:nvPr>
        </p:nvSpPr>
        <p:spPr/>
        <p:txBody>
          <a:bodyPr/>
          <a:lstStyle/>
          <a:p>
            <a:fld id="{00000000-1234-1234-1234-123412341234}" type="slidenum">
              <a:rPr lang="en" smtClean="0"/>
              <a:pPr/>
              <a:t>12</a:t>
            </a:fld>
            <a:endParaRPr lang="en"/>
          </a:p>
        </p:txBody>
      </p:sp>
      <p:sp>
        <p:nvSpPr>
          <p:cNvPr id="5" name="TextBox 4">
            <a:extLst>
              <a:ext uri="{FF2B5EF4-FFF2-40B4-BE49-F238E27FC236}">
                <a16:creationId xmlns:a16="http://schemas.microsoft.com/office/drawing/2014/main" id="{FDD670D5-1133-44EC-ACD8-DC3724C641E7}"/>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189" name="Google Shape;634;p52">
            <a:extLst>
              <a:ext uri="{FF2B5EF4-FFF2-40B4-BE49-F238E27FC236}">
                <a16:creationId xmlns:a16="http://schemas.microsoft.com/office/drawing/2014/main" id="{6DF88F7D-4ED6-4EF8-A3BC-093434F8F0C4}"/>
              </a:ext>
            </a:extLst>
          </p:cNvPr>
          <p:cNvSpPr/>
          <p:nvPr/>
        </p:nvSpPr>
        <p:spPr>
          <a:xfrm>
            <a:off x="199367" y="212684"/>
            <a:ext cx="4436641"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90" name="Google Shape;635;p52">
            <a:extLst>
              <a:ext uri="{FF2B5EF4-FFF2-40B4-BE49-F238E27FC236}">
                <a16:creationId xmlns:a16="http://schemas.microsoft.com/office/drawing/2014/main" id="{DE6203D7-FB7D-445F-800B-EEB0E93AEE7E}"/>
              </a:ext>
            </a:extLst>
          </p:cNvPr>
          <p:cNvSpPr txBox="1">
            <a:spLocks/>
          </p:cNvSpPr>
          <p:nvPr/>
        </p:nvSpPr>
        <p:spPr>
          <a:xfrm>
            <a:off x="255187" y="-128097"/>
            <a:ext cx="9622077"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kern="0">
                <a:latin typeface="Arial Black" panose="020B0A04020102020204" pitchFamily="34" charset="0"/>
              </a:rPr>
              <a:t>Concept Selection</a:t>
            </a:r>
            <a:endParaRPr lang="en-US" sz="2400" kern="0">
              <a:latin typeface="Arial Black" panose="020B0A04020102020204" pitchFamily="34" charset="0"/>
            </a:endParaRPr>
          </a:p>
        </p:txBody>
      </p:sp>
      <p:grpSp>
        <p:nvGrpSpPr>
          <p:cNvPr id="156" name="Group 155">
            <a:extLst>
              <a:ext uri="{FF2B5EF4-FFF2-40B4-BE49-F238E27FC236}">
                <a16:creationId xmlns:a16="http://schemas.microsoft.com/office/drawing/2014/main" id="{2B2DFD4D-A3BC-4861-8308-D1EFFD8256F1}"/>
              </a:ext>
            </a:extLst>
          </p:cNvPr>
          <p:cNvGrpSpPr/>
          <p:nvPr/>
        </p:nvGrpSpPr>
        <p:grpSpPr>
          <a:xfrm>
            <a:off x="858822" y="1612233"/>
            <a:ext cx="3120441" cy="3314104"/>
            <a:chOff x="292957" y="1183722"/>
            <a:chExt cx="3705308" cy="4260934"/>
          </a:xfrm>
        </p:grpSpPr>
        <p:sp>
          <p:nvSpPr>
            <p:cNvPr id="191" name="Rectangle: Rounded Corners 190">
              <a:extLst>
                <a:ext uri="{FF2B5EF4-FFF2-40B4-BE49-F238E27FC236}">
                  <a16:creationId xmlns:a16="http://schemas.microsoft.com/office/drawing/2014/main" id="{0C166246-719E-4A45-8090-BA5431B9AF3C}"/>
                </a:ext>
              </a:extLst>
            </p:cNvPr>
            <p:cNvSpPr/>
            <p:nvPr/>
          </p:nvSpPr>
          <p:spPr>
            <a:xfrm>
              <a:off x="292957"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a:extLst>
                <a:ext uri="{FF2B5EF4-FFF2-40B4-BE49-F238E27FC236}">
                  <a16:creationId xmlns:a16="http://schemas.microsoft.com/office/drawing/2014/main" id="{547530CE-93BE-46EA-8293-C32DCDF66789}"/>
                </a:ext>
              </a:extLst>
            </p:cNvPr>
            <p:cNvGrpSpPr/>
            <p:nvPr/>
          </p:nvGrpSpPr>
          <p:grpSpPr>
            <a:xfrm>
              <a:off x="556591" y="3045403"/>
              <a:ext cx="3164141" cy="1297232"/>
              <a:chOff x="5258197" y="2304609"/>
              <a:chExt cx="6114383" cy="2322692"/>
            </a:xfrm>
          </p:grpSpPr>
          <p:sp>
            <p:nvSpPr>
              <p:cNvPr id="230" name="Oval 229">
                <a:extLst>
                  <a:ext uri="{FF2B5EF4-FFF2-40B4-BE49-F238E27FC236}">
                    <a16:creationId xmlns:a16="http://schemas.microsoft.com/office/drawing/2014/main" id="{99F234D4-C44C-49E6-B5A5-7EC556559792}"/>
                  </a:ext>
                </a:extLst>
              </p:cNvPr>
              <p:cNvSpPr/>
              <p:nvPr/>
            </p:nvSpPr>
            <p:spPr>
              <a:xfrm>
                <a:off x="5797434" y="2580931"/>
                <a:ext cx="2032542" cy="195059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31" name="Group 230">
                <a:extLst>
                  <a:ext uri="{FF2B5EF4-FFF2-40B4-BE49-F238E27FC236}">
                    <a16:creationId xmlns:a16="http://schemas.microsoft.com/office/drawing/2014/main" id="{4A969F3E-5E0D-446B-B4A2-83EA7953802C}"/>
                  </a:ext>
                </a:extLst>
              </p:cNvPr>
              <p:cNvGrpSpPr/>
              <p:nvPr/>
            </p:nvGrpSpPr>
            <p:grpSpPr>
              <a:xfrm>
                <a:off x="8515572" y="2404246"/>
                <a:ext cx="2857008" cy="2223055"/>
                <a:chOff x="8515572" y="2404246"/>
                <a:chExt cx="2857008" cy="2223055"/>
              </a:xfrm>
            </p:grpSpPr>
            <p:sp>
              <p:nvSpPr>
                <p:cNvPr id="253" name="Rectangle 252">
                  <a:extLst>
                    <a:ext uri="{FF2B5EF4-FFF2-40B4-BE49-F238E27FC236}">
                      <a16:creationId xmlns:a16="http://schemas.microsoft.com/office/drawing/2014/main" id="{EA3899A2-F9F5-43F1-AEB3-AD113EAAECDB}"/>
                    </a:ext>
                  </a:extLst>
                </p:cNvPr>
                <p:cNvSpPr/>
                <p:nvPr/>
              </p:nvSpPr>
              <p:spPr>
                <a:xfrm>
                  <a:off x="8548140" y="3498089"/>
                  <a:ext cx="2770684" cy="12358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A6D2CE3A-39E8-4B87-8FCE-5BFAFE6FBC84}"/>
                    </a:ext>
                  </a:extLst>
                </p:cNvPr>
                <p:cNvSpPr/>
                <p:nvPr/>
              </p:nvSpPr>
              <p:spPr>
                <a:xfrm>
                  <a:off x="8547786" y="4233004"/>
                  <a:ext cx="2782971" cy="9276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10A3AE4D-14FF-43D3-ACB8-DAF334C25D94}"/>
                    </a:ext>
                  </a:extLst>
                </p:cNvPr>
                <p:cNvSpPr/>
                <p:nvPr/>
              </p:nvSpPr>
              <p:spPr>
                <a:xfrm>
                  <a:off x="8579275" y="2881385"/>
                  <a:ext cx="2774526" cy="10071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55">
                  <a:extLst>
                    <a:ext uri="{FF2B5EF4-FFF2-40B4-BE49-F238E27FC236}">
                      <a16:creationId xmlns:a16="http://schemas.microsoft.com/office/drawing/2014/main" id="{B4E32EC4-AEA1-4408-AFC3-9FC1361EB1B7}"/>
                    </a:ext>
                  </a:extLst>
                </p:cNvPr>
                <p:cNvGrpSpPr/>
                <p:nvPr/>
              </p:nvGrpSpPr>
              <p:grpSpPr>
                <a:xfrm rot="5400000">
                  <a:off x="8842331" y="2557908"/>
                  <a:ext cx="2223055" cy="1915731"/>
                  <a:chOff x="8992889" y="2580931"/>
                  <a:chExt cx="2256554" cy="1972460"/>
                </a:xfrm>
              </p:grpSpPr>
              <p:sp>
                <p:nvSpPr>
                  <p:cNvPr id="327" name="Oval 326">
                    <a:extLst>
                      <a:ext uri="{FF2B5EF4-FFF2-40B4-BE49-F238E27FC236}">
                        <a16:creationId xmlns:a16="http://schemas.microsoft.com/office/drawing/2014/main" id="{10C3A371-004A-4BBF-B915-93C945F0C7F2}"/>
                      </a:ext>
                    </a:extLst>
                  </p:cNvPr>
                  <p:cNvSpPr/>
                  <p:nvPr/>
                </p:nvSpPr>
                <p:spPr>
                  <a:xfrm>
                    <a:off x="110375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C48AE0F0-0D0C-4C7D-B2CA-CB9D83237DCB}"/>
                      </a:ext>
                    </a:extLst>
                  </p:cNvPr>
                  <p:cNvSpPr/>
                  <p:nvPr/>
                </p:nvSpPr>
                <p:spPr>
                  <a:xfrm>
                    <a:off x="9116224" y="2589367"/>
                    <a:ext cx="2003565" cy="195059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F71ABA0A-30F0-4276-8934-27E7AB994DB3}"/>
                      </a:ext>
                    </a:extLst>
                  </p:cNvPr>
                  <p:cNvSpPr/>
                  <p:nvPr/>
                </p:nvSpPr>
                <p:spPr>
                  <a:xfrm>
                    <a:off x="89928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a:extLst>
                    <a:ext uri="{FF2B5EF4-FFF2-40B4-BE49-F238E27FC236}">
                      <a16:creationId xmlns:a16="http://schemas.microsoft.com/office/drawing/2014/main" id="{C86BB4A3-E814-49E5-8B69-FCCDFA362CB1}"/>
                    </a:ext>
                  </a:extLst>
                </p:cNvPr>
                <p:cNvGrpSpPr/>
                <p:nvPr/>
              </p:nvGrpSpPr>
              <p:grpSpPr>
                <a:xfrm>
                  <a:off x="10916492" y="2721207"/>
                  <a:ext cx="456088" cy="1681692"/>
                  <a:chOff x="10561130" y="1103381"/>
                  <a:chExt cx="832300" cy="3197789"/>
                </a:xfrm>
              </p:grpSpPr>
              <p:grpSp>
                <p:nvGrpSpPr>
                  <p:cNvPr id="293" name="Group 292">
                    <a:extLst>
                      <a:ext uri="{FF2B5EF4-FFF2-40B4-BE49-F238E27FC236}">
                        <a16:creationId xmlns:a16="http://schemas.microsoft.com/office/drawing/2014/main" id="{C4ABC62B-CB6A-48A0-B0FD-5F0CF826AD7C}"/>
                      </a:ext>
                    </a:extLst>
                  </p:cNvPr>
                  <p:cNvGrpSpPr/>
                  <p:nvPr/>
                </p:nvGrpSpPr>
                <p:grpSpPr>
                  <a:xfrm>
                    <a:off x="10570461" y="1103381"/>
                    <a:ext cx="821872" cy="1081839"/>
                    <a:chOff x="10658017" y="-17219"/>
                    <a:chExt cx="821872" cy="1081839"/>
                  </a:xfrm>
                </p:grpSpPr>
                <p:sp>
                  <p:nvSpPr>
                    <p:cNvPr id="322" name="Freeform: Shape 321">
                      <a:extLst>
                        <a:ext uri="{FF2B5EF4-FFF2-40B4-BE49-F238E27FC236}">
                          <a16:creationId xmlns:a16="http://schemas.microsoft.com/office/drawing/2014/main" id="{9798F714-4101-48E7-BA3D-EE885077045B}"/>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23" name="Straight Connector 322">
                      <a:extLst>
                        <a:ext uri="{FF2B5EF4-FFF2-40B4-BE49-F238E27FC236}">
                          <a16:creationId xmlns:a16="http://schemas.microsoft.com/office/drawing/2014/main" id="{0B75283C-6E4F-49D0-AC95-78B83B03E610}"/>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24" name="Straight Connector 323">
                      <a:extLst>
                        <a:ext uri="{FF2B5EF4-FFF2-40B4-BE49-F238E27FC236}">
                          <a16:creationId xmlns:a16="http://schemas.microsoft.com/office/drawing/2014/main" id="{8F604539-6351-414D-AEE3-AE5A3E48D8F7}"/>
                        </a:ext>
                      </a:extLst>
                    </p:cNvPr>
                    <p:cNvCxnSpPr>
                      <a:cxnSpLocks/>
                    </p:cNvCxnSpPr>
                    <p:nvPr/>
                  </p:nvCxnSpPr>
                  <p:spPr>
                    <a:xfrm rot="5400000">
                      <a:off x="10323429" y="522931"/>
                      <a:ext cx="670713" cy="1538"/>
                    </a:xfrm>
                    <a:prstGeom prst="line">
                      <a:avLst/>
                    </a:prstGeom>
                    <a:ln w="38100"/>
                  </p:spPr>
                  <p:style>
                    <a:lnRef idx="2">
                      <a:schemeClr val="dk1"/>
                    </a:lnRef>
                    <a:fillRef idx="0">
                      <a:schemeClr val="dk1"/>
                    </a:fillRef>
                    <a:effectRef idx="1">
                      <a:schemeClr val="dk1"/>
                    </a:effectRef>
                    <a:fontRef idx="minor">
                      <a:schemeClr val="tx1"/>
                    </a:fontRef>
                  </p:style>
                </p:cxnSp>
                <p:sp>
                  <p:nvSpPr>
                    <p:cNvPr id="325" name="Arc 324">
                      <a:extLst>
                        <a:ext uri="{FF2B5EF4-FFF2-40B4-BE49-F238E27FC236}">
                          <a16:creationId xmlns:a16="http://schemas.microsoft.com/office/drawing/2014/main" id="{0261C61E-DBDD-4249-B131-9CE2552BFB30}"/>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6" name="Arc 325">
                      <a:extLst>
                        <a:ext uri="{FF2B5EF4-FFF2-40B4-BE49-F238E27FC236}">
                          <a16:creationId xmlns:a16="http://schemas.microsoft.com/office/drawing/2014/main" id="{11C540E4-6434-47E4-8E7D-410949C5EE2F}"/>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94" name="Rectangle 293">
                    <a:extLst>
                      <a:ext uri="{FF2B5EF4-FFF2-40B4-BE49-F238E27FC236}">
                        <a16:creationId xmlns:a16="http://schemas.microsoft.com/office/drawing/2014/main" id="{BC16515E-14CF-4001-BE30-7BAC70C6C21B}"/>
                      </a:ext>
                    </a:extLst>
                  </p:cNvPr>
                  <p:cNvSpPr/>
                  <p:nvPr/>
                </p:nvSpPr>
                <p:spPr>
                  <a:xfrm rot="5400000">
                    <a:off x="9884657" y="2710425"/>
                    <a:ext cx="2743122" cy="14716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5" name="Connector: Curved 294">
                    <a:extLst>
                      <a:ext uri="{FF2B5EF4-FFF2-40B4-BE49-F238E27FC236}">
                        <a16:creationId xmlns:a16="http://schemas.microsoft.com/office/drawing/2014/main" id="{C260B720-AB5E-466B-87C2-DED4288AEAAD}"/>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6" name="Connector: Curved 295">
                    <a:extLst>
                      <a:ext uri="{FF2B5EF4-FFF2-40B4-BE49-F238E27FC236}">
                        <a16:creationId xmlns:a16="http://schemas.microsoft.com/office/drawing/2014/main" id="{C81530DF-8F3D-4B6E-A615-9C98A6F2CC00}"/>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7" name="Connector: Curved 296">
                    <a:extLst>
                      <a:ext uri="{FF2B5EF4-FFF2-40B4-BE49-F238E27FC236}">
                        <a16:creationId xmlns:a16="http://schemas.microsoft.com/office/drawing/2014/main" id="{E9BBD5DF-DFA0-4655-A9BA-E58990BFCA14}"/>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8" name="Connector: Curved 297">
                    <a:extLst>
                      <a:ext uri="{FF2B5EF4-FFF2-40B4-BE49-F238E27FC236}">
                        <a16:creationId xmlns:a16="http://schemas.microsoft.com/office/drawing/2014/main" id="{20D51F3B-0575-4C3C-B807-9255051A36DE}"/>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9" name="Rectangle 298">
                    <a:extLst>
                      <a:ext uri="{FF2B5EF4-FFF2-40B4-BE49-F238E27FC236}">
                        <a16:creationId xmlns:a16="http://schemas.microsoft.com/office/drawing/2014/main" id="{5073FA9F-436F-47A1-B22C-797F3FF15C90}"/>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64D140C3-0AFC-4568-8BE2-E44D8A69C2BE}"/>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65FA9903-20CA-47D1-A03C-0A0B827E935B}"/>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E3EAE57C-E0FD-4920-856E-D3CB9A897C41}"/>
                      </a:ext>
                    </a:extLst>
                  </p:cNvPr>
                  <p:cNvSpPr/>
                  <p:nvPr/>
                </p:nvSpPr>
                <p:spPr>
                  <a:xfrm rot="5400000">
                    <a:off x="11131055" y="3604866"/>
                    <a:ext cx="45719" cy="32946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AC0560C0-AE3C-43F5-A252-7DB84D82FC5D}"/>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4" name="Group 303">
                    <a:extLst>
                      <a:ext uri="{FF2B5EF4-FFF2-40B4-BE49-F238E27FC236}">
                        <a16:creationId xmlns:a16="http://schemas.microsoft.com/office/drawing/2014/main" id="{0DF7F25D-7039-47F2-B708-BA7AFFB30982}"/>
                      </a:ext>
                    </a:extLst>
                  </p:cNvPr>
                  <p:cNvGrpSpPr/>
                  <p:nvPr/>
                </p:nvGrpSpPr>
                <p:grpSpPr>
                  <a:xfrm>
                    <a:off x="10571557" y="1788237"/>
                    <a:ext cx="821873" cy="1081839"/>
                    <a:chOff x="10658016" y="-17219"/>
                    <a:chExt cx="821873" cy="1081839"/>
                  </a:xfrm>
                </p:grpSpPr>
                <p:sp>
                  <p:nvSpPr>
                    <p:cNvPr id="317" name="Freeform: Shape 316">
                      <a:extLst>
                        <a:ext uri="{FF2B5EF4-FFF2-40B4-BE49-F238E27FC236}">
                          <a16:creationId xmlns:a16="http://schemas.microsoft.com/office/drawing/2014/main" id="{7E5841C6-2A5A-41D0-AC2F-D8A72F081F97}"/>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18" name="Straight Connector 317">
                      <a:extLst>
                        <a:ext uri="{FF2B5EF4-FFF2-40B4-BE49-F238E27FC236}">
                          <a16:creationId xmlns:a16="http://schemas.microsoft.com/office/drawing/2014/main" id="{4D37E07B-1F62-49E8-A586-57B56C4AA1E2}"/>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19" name="Straight Connector 318">
                      <a:extLst>
                        <a:ext uri="{FF2B5EF4-FFF2-40B4-BE49-F238E27FC236}">
                          <a16:creationId xmlns:a16="http://schemas.microsoft.com/office/drawing/2014/main" id="{9F50E5DD-C69A-450E-A3C7-B26B4F0F8875}"/>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20" name="Arc 319">
                      <a:extLst>
                        <a:ext uri="{FF2B5EF4-FFF2-40B4-BE49-F238E27FC236}">
                          <a16:creationId xmlns:a16="http://schemas.microsoft.com/office/drawing/2014/main" id="{D92C1734-3812-4526-8D18-25398B181FD2}"/>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1" name="Arc 320">
                      <a:extLst>
                        <a:ext uri="{FF2B5EF4-FFF2-40B4-BE49-F238E27FC236}">
                          <a16:creationId xmlns:a16="http://schemas.microsoft.com/office/drawing/2014/main" id="{5FE0ECD6-A893-4987-8A9A-B104EC3A97CD}"/>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94256043-33FC-4405-B197-15FE55DAD265}"/>
                      </a:ext>
                    </a:extLst>
                  </p:cNvPr>
                  <p:cNvGrpSpPr/>
                  <p:nvPr/>
                </p:nvGrpSpPr>
                <p:grpSpPr>
                  <a:xfrm>
                    <a:off x="10561130" y="2485553"/>
                    <a:ext cx="821873" cy="1081839"/>
                    <a:chOff x="10658016" y="-17219"/>
                    <a:chExt cx="821873" cy="1081839"/>
                  </a:xfrm>
                </p:grpSpPr>
                <p:sp>
                  <p:nvSpPr>
                    <p:cNvPr id="312" name="Freeform: Shape 311">
                      <a:extLst>
                        <a:ext uri="{FF2B5EF4-FFF2-40B4-BE49-F238E27FC236}">
                          <a16:creationId xmlns:a16="http://schemas.microsoft.com/office/drawing/2014/main" id="{CA322B23-D092-46FA-A2CB-C40A7EC4B437}"/>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13" name="Straight Connector 312">
                      <a:extLst>
                        <a:ext uri="{FF2B5EF4-FFF2-40B4-BE49-F238E27FC236}">
                          <a16:creationId xmlns:a16="http://schemas.microsoft.com/office/drawing/2014/main" id="{F2035F60-293E-45F5-B460-5C5BC8B1BD3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14" name="Straight Connector 313">
                      <a:extLst>
                        <a:ext uri="{FF2B5EF4-FFF2-40B4-BE49-F238E27FC236}">
                          <a16:creationId xmlns:a16="http://schemas.microsoft.com/office/drawing/2014/main" id="{D3C3CE91-A5F2-4E4C-8F12-5BBE3264D046}"/>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15" name="Arc 314">
                      <a:extLst>
                        <a:ext uri="{FF2B5EF4-FFF2-40B4-BE49-F238E27FC236}">
                          <a16:creationId xmlns:a16="http://schemas.microsoft.com/office/drawing/2014/main" id="{E48CE3D9-33B6-46B3-A0E2-FA9AA8A607D4}"/>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6" name="Arc 315">
                      <a:extLst>
                        <a:ext uri="{FF2B5EF4-FFF2-40B4-BE49-F238E27FC236}">
                          <a16:creationId xmlns:a16="http://schemas.microsoft.com/office/drawing/2014/main" id="{8B1B1B36-9C56-48E4-A6F9-B620BFF5C5F8}"/>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06" name="Group 305">
                    <a:extLst>
                      <a:ext uri="{FF2B5EF4-FFF2-40B4-BE49-F238E27FC236}">
                        <a16:creationId xmlns:a16="http://schemas.microsoft.com/office/drawing/2014/main" id="{CEDF6835-0D26-431A-8B67-2703631A4D80}"/>
                      </a:ext>
                    </a:extLst>
                  </p:cNvPr>
                  <p:cNvGrpSpPr/>
                  <p:nvPr/>
                </p:nvGrpSpPr>
                <p:grpSpPr>
                  <a:xfrm>
                    <a:off x="10568218" y="3219331"/>
                    <a:ext cx="821873" cy="1081839"/>
                    <a:chOff x="10658016" y="-17219"/>
                    <a:chExt cx="821873" cy="1081839"/>
                  </a:xfrm>
                </p:grpSpPr>
                <p:sp>
                  <p:nvSpPr>
                    <p:cNvPr id="307" name="Freeform: Shape 306">
                      <a:extLst>
                        <a:ext uri="{FF2B5EF4-FFF2-40B4-BE49-F238E27FC236}">
                          <a16:creationId xmlns:a16="http://schemas.microsoft.com/office/drawing/2014/main" id="{9E6AD61D-9194-4FF4-8341-0B1F487FE721}"/>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08" name="Straight Connector 307">
                      <a:extLst>
                        <a:ext uri="{FF2B5EF4-FFF2-40B4-BE49-F238E27FC236}">
                          <a16:creationId xmlns:a16="http://schemas.microsoft.com/office/drawing/2014/main" id="{40D04CC7-5C79-47AC-8115-8DBAF7B2403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09" name="Straight Connector 308">
                      <a:extLst>
                        <a:ext uri="{FF2B5EF4-FFF2-40B4-BE49-F238E27FC236}">
                          <a16:creationId xmlns:a16="http://schemas.microsoft.com/office/drawing/2014/main" id="{BA9BBEA7-224E-4DD1-BEC0-1B628AE3C6FA}"/>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10" name="Arc 309">
                      <a:extLst>
                        <a:ext uri="{FF2B5EF4-FFF2-40B4-BE49-F238E27FC236}">
                          <a16:creationId xmlns:a16="http://schemas.microsoft.com/office/drawing/2014/main" id="{A69EB1EF-7180-4CFC-AF6F-8EB46FCE0712}"/>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1" name="Arc 310">
                      <a:extLst>
                        <a:ext uri="{FF2B5EF4-FFF2-40B4-BE49-F238E27FC236}">
                          <a16:creationId xmlns:a16="http://schemas.microsoft.com/office/drawing/2014/main" id="{B86E087E-6E70-4919-8513-226F6FE88526}"/>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258" name="Group 257">
                  <a:extLst>
                    <a:ext uri="{FF2B5EF4-FFF2-40B4-BE49-F238E27FC236}">
                      <a16:creationId xmlns:a16="http://schemas.microsoft.com/office/drawing/2014/main" id="{19819EFC-99D1-4AE3-AFDB-EDFB8FD694DE}"/>
                    </a:ext>
                  </a:extLst>
                </p:cNvPr>
                <p:cNvGrpSpPr/>
                <p:nvPr/>
              </p:nvGrpSpPr>
              <p:grpSpPr>
                <a:xfrm flipH="1">
                  <a:off x="8515572" y="2719576"/>
                  <a:ext cx="456087" cy="1681688"/>
                  <a:chOff x="10561130" y="1103381"/>
                  <a:chExt cx="832300" cy="3197789"/>
                </a:xfrm>
              </p:grpSpPr>
              <p:sp>
                <p:nvSpPr>
                  <p:cNvPr id="259" name="Rectangle 258">
                    <a:extLst>
                      <a:ext uri="{FF2B5EF4-FFF2-40B4-BE49-F238E27FC236}">
                        <a16:creationId xmlns:a16="http://schemas.microsoft.com/office/drawing/2014/main" id="{2762DC8E-E3AD-4878-9A87-9070BBFC6F58}"/>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a:extLst>
                      <a:ext uri="{FF2B5EF4-FFF2-40B4-BE49-F238E27FC236}">
                        <a16:creationId xmlns:a16="http://schemas.microsoft.com/office/drawing/2014/main" id="{1C491F97-41E4-4419-A141-BA993A19F33C}"/>
                      </a:ext>
                    </a:extLst>
                  </p:cNvPr>
                  <p:cNvGrpSpPr/>
                  <p:nvPr/>
                </p:nvGrpSpPr>
                <p:grpSpPr>
                  <a:xfrm>
                    <a:off x="10570460" y="1103381"/>
                    <a:ext cx="821873" cy="1081839"/>
                    <a:chOff x="10658016" y="-17219"/>
                    <a:chExt cx="821873" cy="1081839"/>
                  </a:xfrm>
                </p:grpSpPr>
                <p:sp>
                  <p:nvSpPr>
                    <p:cNvPr id="288" name="Freeform: Shape 287">
                      <a:extLst>
                        <a:ext uri="{FF2B5EF4-FFF2-40B4-BE49-F238E27FC236}">
                          <a16:creationId xmlns:a16="http://schemas.microsoft.com/office/drawing/2014/main" id="{45F1E737-FC63-4C55-9382-B40F83447548}"/>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E116CF73-9765-4B06-B403-F79FCE9F2A3D}"/>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90" name="Straight Connector 289">
                      <a:extLst>
                        <a:ext uri="{FF2B5EF4-FFF2-40B4-BE49-F238E27FC236}">
                          <a16:creationId xmlns:a16="http://schemas.microsoft.com/office/drawing/2014/main" id="{FB81B249-9A9E-4193-81EB-7A033B4AA624}"/>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91" name="Arc 290">
                      <a:extLst>
                        <a:ext uri="{FF2B5EF4-FFF2-40B4-BE49-F238E27FC236}">
                          <a16:creationId xmlns:a16="http://schemas.microsoft.com/office/drawing/2014/main" id="{E86CC04D-110E-4154-80E4-137D667CED53}"/>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2" name="Arc 291">
                      <a:extLst>
                        <a:ext uri="{FF2B5EF4-FFF2-40B4-BE49-F238E27FC236}">
                          <a16:creationId xmlns:a16="http://schemas.microsoft.com/office/drawing/2014/main" id="{A0ABC416-65AA-414A-89E7-969DF1152A63}"/>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61" name="Rectangle 260">
                    <a:extLst>
                      <a:ext uri="{FF2B5EF4-FFF2-40B4-BE49-F238E27FC236}">
                        <a16:creationId xmlns:a16="http://schemas.microsoft.com/office/drawing/2014/main" id="{0855EACC-94C3-4559-999D-84DDC0D8DD8F}"/>
                      </a:ext>
                    </a:extLst>
                  </p:cNvPr>
                  <p:cNvSpPr/>
                  <p:nvPr/>
                </p:nvSpPr>
                <p:spPr>
                  <a:xfrm rot="5400000">
                    <a:off x="9881790" y="2713291"/>
                    <a:ext cx="2746224" cy="14453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Connector: Curved 261">
                    <a:extLst>
                      <a:ext uri="{FF2B5EF4-FFF2-40B4-BE49-F238E27FC236}">
                        <a16:creationId xmlns:a16="http://schemas.microsoft.com/office/drawing/2014/main" id="{6E995C7C-3DAD-4D55-8244-874D2E942985}"/>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3" name="Connector: Curved 262">
                    <a:extLst>
                      <a:ext uri="{FF2B5EF4-FFF2-40B4-BE49-F238E27FC236}">
                        <a16:creationId xmlns:a16="http://schemas.microsoft.com/office/drawing/2014/main" id="{F4A31933-E2DD-42CD-B18E-AB1448708BC2}"/>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4" name="Connector: Curved 263">
                    <a:extLst>
                      <a:ext uri="{FF2B5EF4-FFF2-40B4-BE49-F238E27FC236}">
                        <a16:creationId xmlns:a16="http://schemas.microsoft.com/office/drawing/2014/main" id="{C2394315-19AD-4E4F-B8A6-2353AD362A47}"/>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5" name="Connector: Curved 264">
                    <a:extLst>
                      <a:ext uri="{FF2B5EF4-FFF2-40B4-BE49-F238E27FC236}">
                        <a16:creationId xmlns:a16="http://schemas.microsoft.com/office/drawing/2014/main" id="{30E9408D-1663-49E1-B6CC-FE5A4502AEF8}"/>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DB03D1A-2FFA-4839-A47C-49790CCBAF0B}"/>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33147CBF-213A-4B6E-8632-C33E8BCC3DFB}"/>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D4C6020E-0B38-4786-BE9A-D6DD21259D41}"/>
                      </a:ext>
                    </a:extLst>
                  </p:cNvPr>
                  <p:cNvSpPr/>
                  <p:nvPr/>
                </p:nvSpPr>
                <p:spPr>
                  <a:xfrm rot="5400000">
                    <a:off x="11132670" y="3621826"/>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BCA8B2DF-CE28-4A1F-B4F4-CD1C66674DDE}"/>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0" name="Group 269">
                    <a:extLst>
                      <a:ext uri="{FF2B5EF4-FFF2-40B4-BE49-F238E27FC236}">
                        <a16:creationId xmlns:a16="http://schemas.microsoft.com/office/drawing/2014/main" id="{50A708FD-176C-4CC4-93B4-7F8DD86D096F}"/>
                      </a:ext>
                    </a:extLst>
                  </p:cNvPr>
                  <p:cNvGrpSpPr/>
                  <p:nvPr/>
                </p:nvGrpSpPr>
                <p:grpSpPr>
                  <a:xfrm>
                    <a:off x="10571557" y="1788237"/>
                    <a:ext cx="821873" cy="1081839"/>
                    <a:chOff x="10658016" y="-17219"/>
                    <a:chExt cx="821873" cy="1081839"/>
                  </a:xfrm>
                </p:grpSpPr>
                <p:sp>
                  <p:nvSpPr>
                    <p:cNvPr id="283" name="Freeform: Shape 282">
                      <a:extLst>
                        <a:ext uri="{FF2B5EF4-FFF2-40B4-BE49-F238E27FC236}">
                          <a16:creationId xmlns:a16="http://schemas.microsoft.com/office/drawing/2014/main" id="{606E9755-632F-47BB-A321-157B1416EFB2}"/>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02BA8E11-5732-48DC-B036-39C2050E4D47}"/>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85" name="Straight Connector 284">
                      <a:extLst>
                        <a:ext uri="{FF2B5EF4-FFF2-40B4-BE49-F238E27FC236}">
                          <a16:creationId xmlns:a16="http://schemas.microsoft.com/office/drawing/2014/main" id="{E5636B92-2DC4-4AFC-BD0F-6B845CBCD8E8}"/>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86" name="Arc 285">
                      <a:extLst>
                        <a:ext uri="{FF2B5EF4-FFF2-40B4-BE49-F238E27FC236}">
                          <a16:creationId xmlns:a16="http://schemas.microsoft.com/office/drawing/2014/main" id="{CFB7F6CC-694C-4093-927B-AFFB8B5A2521}"/>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7" name="Arc 286">
                      <a:extLst>
                        <a:ext uri="{FF2B5EF4-FFF2-40B4-BE49-F238E27FC236}">
                          <a16:creationId xmlns:a16="http://schemas.microsoft.com/office/drawing/2014/main" id="{FFAF7150-23F4-4BB7-9137-ADD2FCFB7E46}"/>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3CFD5608-3762-43FC-B309-2AB927AF4242}"/>
                      </a:ext>
                    </a:extLst>
                  </p:cNvPr>
                  <p:cNvGrpSpPr/>
                  <p:nvPr/>
                </p:nvGrpSpPr>
                <p:grpSpPr>
                  <a:xfrm>
                    <a:off x="10561130" y="2485553"/>
                    <a:ext cx="821873" cy="1081839"/>
                    <a:chOff x="10658016" y="-17219"/>
                    <a:chExt cx="821873" cy="1081839"/>
                  </a:xfrm>
                </p:grpSpPr>
                <p:sp>
                  <p:nvSpPr>
                    <p:cNvPr id="278" name="Freeform: Shape 277">
                      <a:extLst>
                        <a:ext uri="{FF2B5EF4-FFF2-40B4-BE49-F238E27FC236}">
                          <a16:creationId xmlns:a16="http://schemas.microsoft.com/office/drawing/2014/main" id="{348DAA9C-B505-4689-A9C9-F044D89254D0}"/>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B2FA84FB-932B-4AE8-BB2F-ABB0022BC22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80" name="Straight Connector 279">
                      <a:extLst>
                        <a:ext uri="{FF2B5EF4-FFF2-40B4-BE49-F238E27FC236}">
                          <a16:creationId xmlns:a16="http://schemas.microsoft.com/office/drawing/2014/main" id="{4506B181-A21B-416C-AF35-BDEBC176F2A1}"/>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81" name="Arc 280">
                      <a:extLst>
                        <a:ext uri="{FF2B5EF4-FFF2-40B4-BE49-F238E27FC236}">
                          <a16:creationId xmlns:a16="http://schemas.microsoft.com/office/drawing/2014/main" id="{142F15F7-EE28-4555-B720-9BF41C468E8E}"/>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2" name="Arc 281">
                      <a:extLst>
                        <a:ext uri="{FF2B5EF4-FFF2-40B4-BE49-F238E27FC236}">
                          <a16:creationId xmlns:a16="http://schemas.microsoft.com/office/drawing/2014/main" id="{38A5655B-92C2-41BE-9FBE-694C5B30C801}"/>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000F3114-84F9-4165-80DC-B2C0264E5F06}"/>
                      </a:ext>
                    </a:extLst>
                  </p:cNvPr>
                  <p:cNvGrpSpPr/>
                  <p:nvPr/>
                </p:nvGrpSpPr>
                <p:grpSpPr>
                  <a:xfrm>
                    <a:off x="10568218" y="3219331"/>
                    <a:ext cx="821873" cy="1081839"/>
                    <a:chOff x="10658016" y="-17219"/>
                    <a:chExt cx="821873" cy="1081839"/>
                  </a:xfrm>
                </p:grpSpPr>
                <p:sp>
                  <p:nvSpPr>
                    <p:cNvPr id="273" name="Freeform: Shape 272">
                      <a:extLst>
                        <a:ext uri="{FF2B5EF4-FFF2-40B4-BE49-F238E27FC236}">
                          <a16:creationId xmlns:a16="http://schemas.microsoft.com/office/drawing/2014/main" id="{A50A7D68-9270-43D0-BF8A-1B5B0EA99C31}"/>
                        </a:ext>
                      </a:extLst>
                    </p:cNvPr>
                    <p:cNvSpPr/>
                    <p:nvPr/>
                  </p:nvSpPr>
                  <p:spPr>
                    <a:xfrm>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D7EEAE60-D05C-4A79-AF37-A679A800D536}"/>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75" name="Straight Connector 274">
                      <a:extLst>
                        <a:ext uri="{FF2B5EF4-FFF2-40B4-BE49-F238E27FC236}">
                          <a16:creationId xmlns:a16="http://schemas.microsoft.com/office/drawing/2014/main" id="{4B2B2D14-96C2-4D4F-ABA8-0A41908069C5}"/>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76" name="Arc 275">
                      <a:extLst>
                        <a:ext uri="{FF2B5EF4-FFF2-40B4-BE49-F238E27FC236}">
                          <a16:creationId xmlns:a16="http://schemas.microsoft.com/office/drawing/2014/main" id="{2F3AB09B-6A4E-48D9-9169-0221EC9123EB}"/>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7" name="Arc 276">
                      <a:extLst>
                        <a:ext uri="{FF2B5EF4-FFF2-40B4-BE49-F238E27FC236}">
                          <a16:creationId xmlns:a16="http://schemas.microsoft.com/office/drawing/2014/main" id="{D7A6BFEE-A21F-41AD-95FF-78365E915BE3}"/>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sp>
            <p:nvSpPr>
              <p:cNvPr id="232" name="Rectangle 231">
                <a:extLst>
                  <a:ext uri="{FF2B5EF4-FFF2-40B4-BE49-F238E27FC236}">
                    <a16:creationId xmlns:a16="http://schemas.microsoft.com/office/drawing/2014/main" id="{66999EDC-2125-4DCB-BB45-1D16B467B96C}"/>
                  </a:ext>
                </a:extLst>
              </p:cNvPr>
              <p:cNvSpPr/>
              <p:nvPr/>
            </p:nvSpPr>
            <p:spPr>
              <a:xfrm>
                <a:off x="5310027" y="2358661"/>
                <a:ext cx="2987692" cy="108103"/>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771D572E-0694-454D-AD38-25266289C448}"/>
                  </a:ext>
                </a:extLst>
              </p:cNvPr>
              <p:cNvGrpSpPr/>
              <p:nvPr/>
            </p:nvGrpSpPr>
            <p:grpSpPr>
              <a:xfrm>
                <a:off x="7847344" y="2304609"/>
                <a:ext cx="524606" cy="1500228"/>
                <a:chOff x="4744562" y="355447"/>
                <a:chExt cx="957335" cy="2852729"/>
              </a:xfrm>
            </p:grpSpPr>
            <p:grpSp>
              <p:nvGrpSpPr>
                <p:cNvPr id="244" name="Group 243">
                  <a:extLst>
                    <a:ext uri="{FF2B5EF4-FFF2-40B4-BE49-F238E27FC236}">
                      <a16:creationId xmlns:a16="http://schemas.microsoft.com/office/drawing/2014/main" id="{C105CCA4-3C5F-4348-9595-5B8714756AB8}"/>
                    </a:ext>
                  </a:extLst>
                </p:cNvPr>
                <p:cNvGrpSpPr/>
                <p:nvPr/>
              </p:nvGrpSpPr>
              <p:grpSpPr>
                <a:xfrm>
                  <a:off x="4744562" y="2126337"/>
                  <a:ext cx="821873" cy="1081839"/>
                  <a:chOff x="4387032" y="3561496"/>
                  <a:chExt cx="821873" cy="1081839"/>
                </a:xfrm>
              </p:grpSpPr>
              <p:sp>
                <p:nvSpPr>
                  <p:cNvPr id="248" name="Freeform: Shape 247">
                    <a:extLst>
                      <a:ext uri="{FF2B5EF4-FFF2-40B4-BE49-F238E27FC236}">
                        <a16:creationId xmlns:a16="http://schemas.microsoft.com/office/drawing/2014/main" id="{844E55B0-84D3-4F7C-9D28-FB5623286FEB}"/>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69B53F49-BC8E-44ED-9A49-B305C6FA534C}"/>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50" name="Straight Connector 249">
                    <a:extLst>
                      <a:ext uri="{FF2B5EF4-FFF2-40B4-BE49-F238E27FC236}">
                        <a16:creationId xmlns:a16="http://schemas.microsoft.com/office/drawing/2014/main" id="{6C89300A-769C-424A-ADF7-D5C127A51D0B}"/>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51" name="Arc 250">
                    <a:extLst>
                      <a:ext uri="{FF2B5EF4-FFF2-40B4-BE49-F238E27FC236}">
                        <a16:creationId xmlns:a16="http://schemas.microsoft.com/office/drawing/2014/main" id="{D0586416-7DD3-4089-9CA7-5CA18B216E41}"/>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2" name="Arc 251">
                    <a:extLst>
                      <a:ext uri="{FF2B5EF4-FFF2-40B4-BE49-F238E27FC236}">
                        <a16:creationId xmlns:a16="http://schemas.microsoft.com/office/drawing/2014/main" id="{91B09BB7-CD64-4E91-916E-45B0DBA133F4}"/>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45" name="Rectangle 244">
                  <a:extLst>
                    <a:ext uri="{FF2B5EF4-FFF2-40B4-BE49-F238E27FC236}">
                      <a16:creationId xmlns:a16="http://schemas.microsoft.com/office/drawing/2014/main" id="{85B1934E-782B-44B2-B582-0A0E97C7DBF2}"/>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9C2B353C-1841-4149-B132-7C2FDF4F0EDC}"/>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E511EEF4-781D-434C-9151-4C33EF620B7E}"/>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BB57A496-51E1-4390-8C3C-B84827EC8CE3}"/>
                  </a:ext>
                </a:extLst>
              </p:cNvPr>
              <p:cNvGrpSpPr/>
              <p:nvPr/>
            </p:nvGrpSpPr>
            <p:grpSpPr>
              <a:xfrm flipH="1">
                <a:off x="5258197" y="2315819"/>
                <a:ext cx="524606" cy="1500228"/>
                <a:chOff x="4744562" y="355447"/>
                <a:chExt cx="957335" cy="2852729"/>
              </a:xfrm>
            </p:grpSpPr>
            <p:grpSp>
              <p:nvGrpSpPr>
                <p:cNvPr id="235" name="Group 234">
                  <a:extLst>
                    <a:ext uri="{FF2B5EF4-FFF2-40B4-BE49-F238E27FC236}">
                      <a16:creationId xmlns:a16="http://schemas.microsoft.com/office/drawing/2014/main" id="{C3DC716B-F953-40CB-8B06-4893E74DAFEB}"/>
                    </a:ext>
                  </a:extLst>
                </p:cNvPr>
                <p:cNvGrpSpPr/>
                <p:nvPr/>
              </p:nvGrpSpPr>
              <p:grpSpPr>
                <a:xfrm>
                  <a:off x="4744562" y="2126337"/>
                  <a:ext cx="821873" cy="1081839"/>
                  <a:chOff x="4387032" y="3561496"/>
                  <a:chExt cx="821873" cy="1081839"/>
                </a:xfrm>
              </p:grpSpPr>
              <p:sp>
                <p:nvSpPr>
                  <p:cNvPr id="239" name="Freeform: Shape 238">
                    <a:extLst>
                      <a:ext uri="{FF2B5EF4-FFF2-40B4-BE49-F238E27FC236}">
                        <a16:creationId xmlns:a16="http://schemas.microsoft.com/office/drawing/2014/main" id="{3419C106-58B6-417B-9786-DEEAEA88A553}"/>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F5FC872-099E-4C4A-9AA9-08BA1292DA57}"/>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41" name="Straight Connector 240">
                    <a:extLst>
                      <a:ext uri="{FF2B5EF4-FFF2-40B4-BE49-F238E27FC236}">
                        <a16:creationId xmlns:a16="http://schemas.microsoft.com/office/drawing/2014/main" id="{A3EB875C-4232-4161-974E-302E86ECC6B0}"/>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42" name="Arc 241">
                    <a:extLst>
                      <a:ext uri="{FF2B5EF4-FFF2-40B4-BE49-F238E27FC236}">
                        <a16:creationId xmlns:a16="http://schemas.microsoft.com/office/drawing/2014/main" id="{81D18A89-041D-41E5-92FD-655E9E093203}"/>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3" name="Arc 242">
                    <a:extLst>
                      <a:ext uri="{FF2B5EF4-FFF2-40B4-BE49-F238E27FC236}">
                        <a16:creationId xmlns:a16="http://schemas.microsoft.com/office/drawing/2014/main" id="{34E65AEA-891E-4B85-B9B8-46924C44D5AA}"/>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D58CF18A-E22E-4F2A-93BB-095328CF6CE9}"/>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66C84BDA-5309-4F39-BCE3-3C28ABF98D72}"/>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2DADC2EF-0D58-4C96-B50B-252B4EFE0515}"/>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5" name="TextBox 364">
              <a:extLst>
                <a:ext uri="{FF2B5EF4-FFF2-40B4-BE49-F238E27FC236}">
                  <a16:creationId xmlns:a16="http://schemas.microsoft.com/office/drawing/2014/main" id="{C87B1C63-52D0-4539-AF9A-C14355D26E7C}"/>
                </a:ext>
              </a:extLst>
            </p:cNvPr>
            <p:cNvSpPr txBox="1"/>
            <p:nvPr/>
          </p:nvSpPr>
          <p:spPr>
            <a:xfrm>
              <a:off x="1056803" y="1183722"/>
              <a:ext cx="2289975" cy="744267"/>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Black"/>
                  <a:cs typeface="Arial"/>
                </a:rPr>
                <a:t>Vacuum Suction Grippers</a:t>
              </a:r>
            </a:p>
          </p:txBody>
        </p:sp>
      </p:grpSp>
      <p:grpSp>
        <p:nvGrpSpPr>
          <p:cNvPr id="368" name="Group 367">
            <a:extLst>
              <a:ext uri="{FF2B5EF4-FFF2-40B4-BE49-F238E27FC236}">
                <a16:creationId xmlns:a16="http://schemas.microsoft.com/office/drawing/2014/main" id="{11510137-F51E-4FF3-B26F-C3546311590C}"/>
              </a:ext>
            </a:extLst>
          </p:cNvPr>
          <p:cNvGrpSpPr/>
          <p:nvPr/>
        </p:nvGrpSpPr>
        <p:grpSpPr>
          <a:xfrm>
            <a:off x="4241456" y="1012426"/>
            <a:ext cx="3395423" cy="3389429"/>
            <a:chOff x="4243346" y="1187347"/>
            <a:chExt cx="3705308" cy="4257309"/>
          </a:xfrm>
        </p:grpSpPr>
        <p:sp>
          <p:nvSpPr>
            <p:cNvPr id="151" name="Rectangle: Rounded Corners 150">
              <a:extLst>
                <a:ext uri="{FF2B5EF4-FFF2-40B4-BE49-F238E27FC236}">
                  <a16:creationId xmlns:a16="http://schemas.microsoft.com/office/drawing/2014/main" id="{E4364992-9287-4055-8BF2-EBA05643838F}"/>
                </a:ext>
              </a:extLst>
            </p:cNvPr>
            <p:cNvSpPr/>
            <p:nvPr/>
          </p:nvSpPr>
          <p:spPr>
            <a:xfrm>
              <a:off x="4243346"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6319702C-0C31-46FA-B46C-94C83EAA9282}"/>
                </a:ext>
              </a:extLst>
            </p:cNvPr>
            <p:cNvGrpSpPr/>
            <p:nvPr/>
          </p:nvGrpSpPr>
          <p:grpSpPr>
            <a:xfrm>
              <a:off x="4365114" y="2396829"/>
              <a:ext cx="3583539" cy="2525037"/>
              <a:chOff x="5380111" y="599834"/>
              <a:chExt cx="6059317" cy="4152284"/>
            </a:xfrm>
          </p:grpSpPr>
          <p:sp>
            <p:nvSpPr>
              <p:cNvPr id="194" name="Rectangle 193">
                <a:extLst>
                  <a:ext uri="{FF2B5EF4-FFF2-40B4-BE49-F238E27FC236}">
                    <a16:creationId xmlns:a16="http://schemas.microsoft.com/office/drawing/2014/main" id="{D0AD8BE9-1946-4410-BF9E-1BC51F996380}"/>
                  </a:ext>
                </a:extLst>
              </p:cNvPr>
              <p:cNvSpPr/>
              <p:nvPr/>
            </p:nvSpPr>
            <p:spPr>
              <a:xfrm rot="9000000">
                <a:off x="5380111" y="2022498"/>
                <a:ext cx="2449649" cy="19768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5" name="Oval 194">
                <a:extLst>
                  <a:ext uri="{FF2B5EF4-FFF2-40B4-BE49-F238E27FC236}">
                    <a16:creationId xmlns:a16="http://schemas.microsoft.com/office/drawing/2014/main" id="{9D6AB6DF-177A-413F-A5DD-6A0B75481541}"/>
                  </a:ext>
                </a:extLst>
              </p:cNvPr>
              <p:cNvSpPr/>
              <p:nvPr/>
            </p:nvSpPr>
            <p:spPr>
              <a:xfrm>
                <a:off x="7170299" y="2569089"/>
                <a:ext cx="2159986" cy="2100065"/>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6" name="Rectangle 195">
                <a:extLst>
                  <a:ext uri="{FF2B5EF4-FFF2-40B4-BE49-F238E27FC236}">
                    <a16:creationId xmlns:a16="http://schemas.microsoft.com/office/drawing/2014/main" id="{DB11884A-6775-4260-86E4-76C9614BFC5C}"/>
                  </a:ext>
                </a:extLst>
              </p:cNvPr>
              <p:cNvSpPr/>
              <p:nvPr/>
            </p:nvSpPr>
            <p:spPr>
              <a:xfrm rot="1800000">
                <a:off x="8824796" y="1992066"/>
                <a:ext cx="2614632" cy="187324"/>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97" name="Group 196">
                <a:extLst>
                  <a:ext uri="{FF2B5EF4-FFF2-40B4-BE49-F238E27FC236}">
                    <a16:creationId xmlns:a16="http://schemas.microsoft.com/office/drawing/2014/main" id="{12689EF2-34F0-4584-8C63-56FD979C2E6D}"/>
                  </a:ext>
                </a:extLst>
              </p:cNvPr>
              <p:cNvGrpSpPr/>
              <p:nvPr/>
            </p:nvGrpSpPr>
            <p:grpSpPr>
              <a:xfrm rot="18000000" flipV="1">
                <a:off x="8660293" y="3116273"/>
                <a:ext cx="2681873" cy="537387"/>
                <a:chOff x="2930480" y="1035767"/>
                <a:chExt cx="4605298" cy="949130"/>
              </a:xfrm>
            </p:grpSpPr>
            <p:sp>
              <p:nvSpPr>
                <p:cNvPr id="221" name="Freeform: Shape 220">
                  <a:extLst>
                    <a:ext uri="{FF2B5EF4-FFF2-40B4-BE49-F238E27FC236}">
                      <a16:creationId xmlns:a16="http://schemas.microsoft.com/office/drawing/2014/main" id="{AF29669E-F149-4256-9BB3-A5CBAC00BF83}"/>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22" name="Group 221">
                  <a:extLst>
                    <a:ext uri="{FF2B5EF4-FFF2-40B4-BE49-F238E27FC236}">
                      <a16:creationId xmlns:a16="http://schemas.microsoft.com/office/drawing/2014/main" id="{A53495AF-5414-4CE3-ACDA-C53CEB9CEE6C}"/>
                    </a:ext>
                  </a:extLst>
                </p:cNvPr>
                <p:cNvGrpSpPr/>
                <p:nvPr/>
              </p:nvGrpSpPr>
              <p:grpSpPr>
                <a:xfrm>
                  <a:off x="2930480" y="1355213"/>
                  <a:ext cx="1326524" cy="629684"/>
                  <a:chOff x="5132427" y="1081212"/>
                  <a:chExt cx="1326524" cy="629684"/>
                </a:xfrm>
              </p:grpSpPr>
              <p:sp>
                <p:nvSpPr>
                  <p:cNvPr id="223" name="Rectangle: Rounded Corners 222">
                    <a:extLst>
                      <a:ext uri="{FF2B5EF4-FFF2-40B4-BE49-F238E27FC236}">
                        <a16:creationId xmlns:a16="http://schemas.microsoft.com/office/drawing/2014/main" id="{7351E996-EA95-4BB5-91B7-8968FC53AD50}"/>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Stored Data 223">
                    <a:extLst>
                      <a:ext uri="{FF2B5EF4-FFF2-40B4-BE49-F238E27FC236}">
                        <a16:creationId xmlns:a16="http://schemas.microsoft.com/office/drawing/2014/main" id="{2FC90706-2713-4DE7-8E2C-2C39A16227E1}"/>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5" name="Rectangle 224">
                    <a:extLst>
                      <a:ext uri="{FF2B5EF4-FFF2-40B4-BE49-F238E27FC236}">
                        <a16:creationId xmlns:a16="http://schemas.microsoft.com/office/drawing/2014/main" id="{EC20F6CF-5C13-41EB-81CF-84E24B64CDCD}"/>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6" name="Rectangle 225">
                    <a:extLst>
                      <a:ext uri="{FF2B5EF4-FFF2-40B4-BE49-F238E27FC236}">
                        <a16:creationId xmlns:a16="http://schemas.microsoft.com/office/drawing/2014/main" id="{311E8465-1E3B-4D4F-89CA-9F79A867736D}"/>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1352550-80B8-4B59-8885-AB56BF5CE1F7}"/>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B8ABF46F-317C-466E-9EAE-BDA1A93CB36E}"/>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198" name="Rectangle 197">
                <a:extLst>
                  <a:ext uri="{FF2B5EF4-FFF2-40B4-BE49-F238E27FC236}">
                    <a16:creationId xmlns:a16="http://schemas.microsoft.com/office/drawing/2014/main" id="{2BF2F937-51FC-4B29-91FC-2344BF6A9C3E}"/>
                  </a:ext>
                </a:extLst>
              </p:cNvPr>
              <p:cNvSpPr/>
              <p:nvPr/>
            </p:nvSpPr>
            <p:spPr>
              <a:xfrm rot="1800000">
                <a:off x="8705819" y="2196279"/>
                <a:ext cx="2229803"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9" name="Rectangle 198">
                <a:extLst>
                  <a:ext uri="{FF2B5EF4-FFF2-40B4-BE49-F238E27FC236}">
                    <a16:creationId xmlns:a16="http://schemas.microsoft.com/office/drawing/2014/main" id="{9727B8B5-E274-4923-AB43-BC07257117C0}"/>
                  </a:ext>
                </a:extLst>
              </p:cNvPr>
              <p:cNvSpPr/>
              <p:nvPr/>
            </p:nvSpPr>
            <p:spPr>
              <a:xfrm rot="16200000">
                <a:off x="9949192" y="1852418"/>
                <a:ext cx="875416"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00" name="Group 199">
                <a:extLst>
                  <a:ext uri="{FF2B5EF4-FFF2-40B4-BE49-F238E27FC236}">
                    <a16:creationId xmlns:a16="http://schemas.microsoft.com/office/drawing/2014/main" id="{E3F17800-0317-4035-B7F3-5E2BD919DCC1}"/>
                  </a:ext>
                </a:extLst>
              </p:cNvPr>
              <p:cNvGrpSpPr/>
              <p:nvPr/>
            </p:nvGrpSpPr>
            <p:grpSpPr>
              <a:xfrm>
                <a:off x="7864045" y="1962794"/>
                <a:ext cx="2681873" cy="537387"/>
                <a:chOff x="2930480" y="1035767"/>
                <a:chExt cx="4605298" cy="949130"/>
              </a:xfrm>
            </p:grpSpPr>
            <p:sp>
              <p:nvSpPr>
                <p:cNvPr id="213" name="Freeform: Shape 212">
                  <a:extLst>
                    <a:ext uri="{FF2B5EF4-FFF2-40B4-BE49-F238E27FC236}">
                      <a16:creationId xmlns:a16="http://schemas.microsoft.com/office/drawing/2014/main" id="{F7AA5F9C-5056-4096-BBEA-6D3BD15CD7A5}"/>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14" name="Group 213">
                  <a:extLst>
                    <a:ext uri="{FF2B5EF4-FFF2-40B4-BE49-F238E27FC236}">
                      <a16:creationId xmlns:a16="http://schemas.microsoft.com/office/drawing/2014/main" id="{E66D7673-7982-4ED8-A5D8-F1312D99B941}"/>
                    </a:ext>
                  </a:extLst>
                </p:cNvPr>
                <p:cNvGrpSpPr/>
                <p:nvPr/>
              </p:nvGrpSpPr>
              <p:grpSpPr>
                <a:xfrm>
                  <a:off x="2930480" y="1355213"/>
                  <a:ext cx="1326524" cy="629684"/>
                  <a:chOff x="5132427" y="1081212"/>
                  <a:chExt cx="1326524" cy="629684"/>
                </a:xfrm>
              </p:grpSpPr>
              <p:sp>
                <p:nvSpPr>
                  <p:cNvPr id="215" name="Rectangle: Rounded Corners 214">
                    <a:extLst>
                      <a:ext uri="{FF2B5EF4-FFF2-40B4-BE49-F238E27FC236}">
                        <a16:creationId xmlns:a16="http://schemas.microsoft.com/office/drawing/2014/main" id="{AE245085-8009-4344-AD09-76743729E9C8}"/>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tored Data 215">
                    <a:extLst>
                      <a:ext uri="{FF2B5EF4-FFF2-40B4-BE49-F238E27FC236}">
                        <a16:creationId xmlns:a16="http://schemas.microsoft.com/office/drawing/2014/main" id="{F215FF04-DA78-42F3-9E6F-1384A6C74BD3}"/>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7" name="Rectangle 216">
                    <a:extLst>
                      <a:ext uri="{FF2B5EF4-FFF2-40B4-BE49-F238E27FC236}">
                        <a16:creationId xmlns:a16="http://schemas.microsoft.com/office/drawing/2014/main" id="{A21B5F7B-987A-4398-9D60-D306172A2D16}"/>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Rectangle 217">
                    <a:extLst>
                      <a:ext uri="{FF2B5EF4-FFF2-40B4-BE49-F238E27FC236}">
                        <a16:creationId xmlns:a16="http://schemas.microsoft.com/office/drawing/2014/main" id="{0924C381-056B-4516-899A-9D0F3BD4818A}"/>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4CD8F52B-0286-4D75-8584-E89F31B190E6}"/>
                      </a:ext>
                    </a:extLst>
                  </p:cNvPr>
                  <p:cNvSpPr/>
                  <p:nvPr/>
                </p:nvSpPr>
                <p:spPr>
                  <a:xfrm>
                    <a:off x="5756054"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0247C4A7-3450-4773-B303-2AE554DF65E8}"/>
                      </a:ext>
                    </a:extLst>
                  </p:cNvPr>
                  <p:cNvSpPr/>
                  <p:nvPr/>
                </p:nvSpPr>
                <p:spPr>
                  <a:xfrm>
                    <a:off x="5784889" y="1374454"/>
                    <a:ext cx="31404"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201" name="Rectangle 200">
                <a:extLst>
                  <a:ext uri="{FF2B5EF4-FFF2-40B4-BE49-F238E27FC236}">
                    <a16:creationId xmlns:a16="http://schemas.microsoft.com/office/drawing/2014/main" id="{5E06F6B7-71D7-469E-8EFB-F2F903CF9858}"/>
                  </a:ext>
                </a:extLst>
              </p:cNvPr>
              <p:cNvSpPr/>
              <p:nvPr/>
            </p:nvSpPr>
            <p:spPr>
              <a:xfrm rot="16200000">
                <a:off x="9677825" y="1762272"/>
                <a:ext cx="681434"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02" name="Group 201">
                <a:extLst>
                  <a:ext uri="{FF2B5EF4-FFF2-40B4-BE49-F238E27FC236}">
                    <a16:creationId xmlns:a16="http://schemas.microsoft.com/office/drawing/2014/main" id="{002E1E7C-3340-443A-8A03-94D014979BC0}"/>
                  </a:ext>
                </a:extLst>
              </p:cNvPr>
              <p:cNvGrpSpPr/>
              <p:nvPr/>
            </p:nvGrpSpPr>
            <p:grpSpPr>
              <a:xfrm rot="14400000">
                <a:off x="5189214" y="3142488"/>
                <a:ext cx="2681873" cy="537387"/>
                <a:chOff x="2930480" y="1035767"/>
                <a:chExt cx="4605298" cy="949130"/>
              </a:xfrm>
            </p:grpSpPr>
            <p:sp>
              <p:nvSpPr>
                <p:cNvPr id="205" name="Freeform: Shape 204">
                  <a:extLst>
                    <a:ext uri="{FF2B5EF4-FFF2-40B4-BE49-F238E27FC236}">
                      <a16:creationId xmlns:a16="http://schemas.microsoft.com/office/drawing/2014/main" id="{A016FA4E-E295-473B-AB72-FFE5FB398F6A}"/>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F4E2EC8A-90E3-4D7B-BCB0-042CD144A10F}"/>
                    </a:ext>
                  </a:extLst>
                </p:cNvPr>
                <p:cNvGrpSpPr/>
                <p:nvPr/>
              </p:nvGrpSpPr>
              <p:grpSpPr>
                <a:xfrm>
                  <a:off x="2930480" y="1355213"/>
                  <a:ext cx="1326524" cy="629684"/>
                  <a:chOff x="5132427" y="1081212"/>
                  <a:chExt cx="1326524" cy="629684"/>
                </a:xfrm>
              </p:grpSpPr>
              <p:sp>
                <p:nvSpPr>
                  <p:cNvPr id="207" name="Rectangle: Rounded Corners 206">
                    <a:extLst>
                      <a:ext uri="{FF2B5EF4-FFF2-40B4-BE49-F238E27FC236}">
                        <a16:creationId xmlns:a16="http://schemas.microsoft.com/office/drawing/2014/main" id="{7D37D7C5-32C7-45D0-81BE-9B47F4CC22AF}"/>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Stored Data 207">
                    <a:extLst>
                      <a:ext uri="{FF2B5EF4-FFF2-40B4-BE49-F238E27FC236}">
                        <a16:creationId xmlns:a16="http://schemas.microsoft.com/office/drawing/2014/main" id="{52B4D241-6B9E-445E-AC65-24A86B6F5ABA}"/>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9" name="Rectangle 208">
                    <a:extLst>
                      <a:ext uri="{FF2B5EF4-FFF2-40B4-BE49-F238E27FC236}">
                        <a16:creationId xmlns:a16="http://schemas.microsoft.com/office/drawing/2014/main" id="{5A922E65-7619-4E43-B66E-29855013F8DE}"/>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Rectangle 209">
                    <a:extLst>
                      <a:ext uri="{FF2B5EF4-FFF2-40B4-BE49-F238E27FC236}">
                        <a16:creationId xmlns:a16="http://schemas.microsoft.com/office/drawing/2014/main" id="{FE71BB4E-ADE6-4648-AC6C-90BB1FA4043F}"/>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8AA01EFB-1A9D-4FB2-A57A-D2B7AB8207E7}"/>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0DB56CD8-7A35-4F79-9804-21471CB93C6E}"/>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sp>
            <p:nvSpPr>
              <p:cNvPr id="203" name="Rectangle 202">
                <a:extLst>
                  <a:ext uri="{FF2B5EF4-FFF2-40B4-BE49-F238E27FC236}">
                    <a16:creationId xmlns:a16="http://schemas.microsoft.com/office/drawing/2014/main" id="{19186555-919C-42E3-9459-2EE01E0685B2}"/>
                  </a:ext>
                </a:extLst>
              </p:cNvPr>
              <p:cNvSpPr/>
              <p:nvPr/>
            </p:nvSpPr>
            <p:spPr>
              <a:xfrm rot="9000000">
                <a:off x="5663605" y="2242600"/>
                <a:ext cx="2311238"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ED3C35D7-8738-431D-84F1-BA6F6105C3E1}"/>
                  </a:ext>
                </a:extLst>
              </p:cNvPr>
              <p:cNvSpPr/>
              <p:nvPr/>
            </p:nvSpPr>
            <p:spPr>
              <a:xfrm rot="7200000">
                <a:off x="7968937" y="83495"/>
                <a:ext cx="1924297" cy="2956976"/>
              </a:xfrm>
              <a:custGeom>
                <a:avLst/>
                <a:gdLst>
                  <a:gd name="connsiteX0" fmla="*/ 2748013 w 3398676"/>
                  <a:gd name="connsiteY0" fmla="*/ 5077704 h 5077704"/>
                  <a:gd name="connsiteX1" fmla="*/ 0 w 3398676"/>
                  <a:gd name="connsiteY1" fmla="*/ 318005 h 5077704"/>
                  <a:gd name="connsiteX2" fmla="*/ 550800 w 3398676"/>
                  <a:gd name="connsiteY2" fmla="*/ 0 h 5077704"/>
                  <a:gd name="connsiteX3" fmla="*/ 1926137 w 3398676"/>
                  <a:gd name="connsiteY3" fmla="*/ 2382153 h 5077704"/>
                  <a:gd name="connsiteX4" fmla="*/ 2307637 w 3398676"/>
                  <a:gd name="connsiteY4" fmla="*/ 2382153 h 5077704"/>
                  <a:gd name="connsiteX5" fmla="*/ 2307637 w 3398676"/>
                  <a:gd name="connsiteY5" fmla="*/ 3042931 h 5077704"/>
                  <a:gd name="connsiteX6" fmla="*/ 2560662 w 3398676"/>
                  <a:gd name="connsiteY6" fmla="*/ 3481182 h 5077704"/>
                  <a:gd name="connsiteX7" fmla="*/ 2566849 w 3398676"/>
                  <a:gd name="connsiteY7" fmla="*/ 3470466 h 5077704"/>
                  <a:gd name="connsiteX8" fmla="*/ 3398676 w 3398676"/>
                  <a:gd name="connsiteY8" fmla="*/ 3950721 h 50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8676" h="5077704">
                    <a:moveTo>
                      <a:pt x="2748013" y="5077704"/>
                    </a:moveTo>
                    <a:lnTo>
                      <a:pt x="0" y="318005"/>
                    </a:lnTo>
                    <a:lnTo>
                      <a:pt x="550800" y="0"/>
                    </a:lnTo>
                    <a:lnTo>
                      <a:pt x="1926137" y="2382153"/>
                    </a:lnTo>
                    <a:lnTo>
                      <a:pt x="2307637" y="2382153"/>
                    </a:lnTo>
                    <a:lnTo>
                      <a:pt x="2307637" y="3042931"/>
                    </a:lnTo>
                    <a:lnTo>
                      <a:pt x="2560662" y="3481182"/>
                    </a:lnTo>
                    <a:lnTo>
                      <a:pt x="2566849" y="3470466"/>
                    </a:lnTo>
                    <a:lnTo>
                      <a:pt x="3398676" y="3950721"/>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grpSp>
        <p:sp>
          <p:nvSpPr>
            <p:cNvPr id="366" name="TextBox 365">
              <a:extLst>
                <a:ext uri="{FF2B5EF4-FFF2-40B4-BE49-F238E27FC236}">
                  <a16:creationId xmlns:a16="http://schemas.microsoft.com/office/drawing/2014/main" id="{EF6BDA10-3912-4482-A83E-4D2A6C9083B9}"/>
                </a:ext>
              </a:extLst>
            </p:cNvPr>
            <p:cNvSpPr txBox="1"/>
            <p:nvPr/>
          </p:nvSpPr>
          <p:spPr>
            <a:xfrm>
              <a:off x="4985265" y="1187347"/>
              <a:ext cx="2289975" cy="727108"/>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Black"/>
                  <a:cs typeface="Arial"/>
                </a:rPr>
                <a:t>Three Point Gripper</a:t>
              </a:r>
            </a:p>
          </p:txBody>
        </p:sp>
      </p:grpSp>
      <p:grpSp>
        <p:nvGrpSpPr>
          <p:cNvPr id="369" name="Group 368">
            <a:extLst>
              <a:ext uri="{FF2B5EF4-FFF2-40B4-BE49-F238E27FC236}">
                <a16:creationId xmlns:a16="http://schemas.microsoft.com/office/drawing/2014/main" id="{E43DECD4-03D7-4677-99B0-265D4895502C}"/>
              </a:ext>
            </a:extLst>
          </p:cNvPr>
          <p:cNvGrpSpPr/>
          <p:nvPr/>
        </p:nvGrpSpPr>
        <p:grpSpPr>
          <a:xfrm>
            <a:off x="7854671" y="1254132"/>
            <a:ext cx="3361575" cy="3515272"/>
            <a:chOff x="8193735" y="1183722"/>
            <a:chExt cx="3705308" cy="4260934"/>
          </a:xfrm>
        </p:grpSpPr>
        <p:sp>
          <p:nvSpPr>
            <p:cNvPr id="192" name="Rectangle: Rounded Corners 191">
              <a:extLst>
                <a:ext uri="{FF2B5EF4-FFF2-40B4-BE49-F238E27FC236}">
                  <a16:creationId xmlns:a16="http://schemas.microsoft.com/office/drawing/2014/main" id="{2F4117FA-152A-4858-AF34-56893F54FC15}"/>
                </a:ext>
              </a:extLst>
            </p:cNvPr>
            <p:cNvSpPr/>
            <p:nvPr/>
          </p:nvSpPr>
          <p:spPr>
            <a:xfrm>
              <a:off x="8193735"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a:extLst>
                <a:ext uri="{FF2B5EF4-FFF2-40B4-BE49-F238E27FC236}">
                  <a16:creationId xmlns:a16="http://schemas.microsoft.com/office/drawing/2014/main" id="{D067C7D6-77CB-4A04-8CF7-C9411A89DFD9}"/>
                </a:ext>
              </a:extLst>
            </p:cNvPr>
            <p:cNvGrpSpPr/>
            <p:nvPr/>
          </p:nvGrpSpPr>
          <p:grpSpPr>
            <a:xfrm>
              <a:off x="8626492" y="2784215"/>
              <a:ext cx="3008544" cy="1887796"/>
              <a:chOff x="6191114" y="1973421"/>
              <a:chExt cx="4590472" cy="2854002"/>
            </a:xfrm>
          </p:grpSpPr>
          <p:grpSp>
            <p:nvGrpSpPr>
              <p:cNvPr id="331" name="Group 330">
                <a:extLst>
                  <a:ext uri="{FF2B5EF4-FFF2-40B4-BE49-F238E27FC236}">
                    <a16:creationId xmlns:a16="http://schemas.microsoft.com/office/drawing/2014/main" id="{0A9E7319-373E-4468-B08E-29495429193E}"/>
                  </a:ext>
                </a:extLst>
              </p:cNvPr>
              <p:cNvGrpSpPr/>
              <p:nvPr/>
            </p:nvGrpSpPr>
            <p:grpSpPr>
              <a:xfrm flipH="1">
                <a:off x="9299648" y="2983633"/>
                <a:ext cx="881549" cy="1549654"/>
                <a:chOff x="1429789" y="2392832"/>
                <a:chExt cx="1225378" cy="2110697"/>
              </a:xfrm>
            </p:grpSpPr>
            <p:sp>
              <p:nvSpPr>
                <p:cNvPr id="354" name="Rectangle 353">
                  <a:extLst>
                    <a:ext uri="{FF2B5EF4-FFF2-40B4-BE49-F238E27FC236}">
                      <a16:creationId xmlns:a16="http://schemas.microsoft.com/office/drawing/2014/main" id="{DACF1C97-E53D-4208-AE6C-BA0A681D2884}"/>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ED0C3212-E707-4D2A-8287-F8431D980F83}"/>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6" name="Rectangle 355">
                  <a:extLst>
                    <a:ext uri="{FF2B5EF4-FFF2-40B4-BE49-F238E27FC236}">
                      <a16:creationId xmlns:a16="http://schemas.microsoft.com/office/drawing/2014/main" id="{7EFE47FA-A974-4132-B543-F4E7AFFDF42E}"/>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D910FCFC-B0B1-4CA0-8051-4B32B534E857}"/>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8" name="Rectangle 357">
                  <a:extLst>
                    <a:ext uri="{FF2B5EF4-FFF2-40B4-BE49-F238E27FC236}">
                      <a16:creationId xmlns:a16="http://schemas.microsoft.com/office/drawing/2014/main" id="{976592F2-C6D6-4C6A-BC4C-097CE0EE37B0}"/>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9" name="Rectangle 358">
                  <a:extLst>
                    <a:ext uri="{FF2B5EF4-FFF2-40B4-BE49-F238E27FC236}">
                      <a16:creationId xmlns:a16="http://schemas.microsoft.com/office/drawing/2014/main" id="{C4A06910-5EB9-4B3E-9ACD-6E2A6E370568}"/>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22BA11F0-3B76-48F0-A676-1D677492034A}"/>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1" name="Picture 11" descr="Background pattern&#10;&#10;Description automatically generated">
                  <a:extLst>
                    <a:ext uri="{FF2B5EF4-FFF2-40B4-BE49-F238E27FC236}">
                      <a16:creationId xmlns:a16="http://schemas.microsoft.com/office/drawing/2014/main" id="{38D0216B-8C06-4A7D-82CA-A0F9D0EE1271}"/>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362" name="Oval 361">
                  <a:extLst>
                    <a:ext uri="{FF2B5EF4-FFF2-40B4-BE49-F238E27FC236}">
                      <a16:creationId xmlns:a16="http://schemas.microsoft.com/office/drawing/2014/main" id="{FF80F9C4-500F-4AFD-963C-BBD8EB0357E4}"/>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63980487-F6DC-4323-8790-FDCD18E45CB9}"/>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42BD7B85-75B1-4F69-98CC-6042083DE412}"/>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Rectangle 331">
                <a:extLst>
                  <a:ext uri="{FF2B5EF4-FFF2-40B4-BE49-F238E27FC236}">
                    <a16:creationId xmlns:a16="http://schemas.microsoft.com/office/drawing/2014/main" id="{B54D64D7-1895-4F1B-AB43-CA8C0A605BC2}"/>
                  </a:ext>
                </a:extLst>
              </p:cNvPr>
              <p:cNvSpPr/>
              <p:nvPr/>
            </p:nvSpPr>
            <p:spPr>
              <a:xfrm rot="5400000">
                <a:off x="8348816" y="-121009"/>
                <a:ext cx="275068" cy="45904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3" name="Oval 332">
                <a:extLst>
                  <a:ext uri="{FF2B5EF4-FFF2-40B4-BE49-F238E27FC236}">
                    <a16:creationId xmlns:a16="http://schemas.microsoft.com/office/drawing/2014/main" id="{EDC446C4-F6A2-4E5F-A591-45964ED39AD6}"/>
                  </a:ext>
                </a:extLst>
              </p:cNvPr>
              <p:cNvSpPr/>
              <p:nvPr/>
            </p:nvSpPr>
            <p:spPr>
              <a:xfrm>
                <a:off x="7483027" y="2759374"/>
                <a:ext cx="2019204" cy="2068049"/>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334" name="Group 333">
                <a:extLst>
                  <a:ext uri="{FF2B5EF4-FFF2-40B4-BE49-F238E27FC236}">
                    <a16:creationId xmlns:a16="http://schemas.microsoft.com/office/drawing/2014/main" id="{0E37590C-2D6B-4059-8B82-86FA304C1635}"/>
                  </a:ext>
                </a:extLst>
              </p:cNvPr>
              <p:cNvGrpSpPr/>
              <p:nvPr/>
            </p:nvGrpSpPr>
            <p:grpSpPr>
              <a:xfrm>
                <a:off x="6853118" y="3004822"/>
                <a:ext cx="881549" cy="1549654"/>
                <a:chOff x="1429789" y="2392832"/>
                <a:chExt cx="1225378" cy="2110697"/>
              </a:xfrm>
            </p:grpSpPr>
            <p:sp>
              <p:nvSpPr>
                <p:cNvPr id="343" name="Rectangle 342">
                  <a:extLst>
                    <a:ext uri="{FF2B5EF4-FFF2-40B4-BE49-F238E27FC236}">
                      <a16:creationId xmlns:a16="http://schemas.microsoft.com/office/drawing/2014/main" id="{E2345501-DD9F-431A-9B01-AE3462B25D1D}"/>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946B7925-4732-4529-B7F1-680822DB30C0}"/>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5" name="Rectangle 344">
                  <a:extLst>
                    <a:ext uri="{FF2B5EF4-FFF2-40B4-BE49-F238E27FC236}">
                      <a16:creationId xmlns:a16="http://schemas.microsoft.com/office/drawing/2014/main" id="{59C53CC2-C6CD-4AA8-BAEC-1BF145DF88C3}"/>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AB700520-B0C2-4332-A96D-1032BC68CF20}"/>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7" name="Rectangle 346">
                  <a:extLst>
                    <a:ext uri="{FF2B5EF4-FFF2-40B4-BE49-F238E27FC236}">
                      <a16:creationId xmlns:a16="http://schemas.microsoft.com/office/drawing/2014/main" id="{393A41FB-5622-4DA0-ACA0-863285659A4F}"/>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8" name="Rectangle 347">
                  <a:extLst>
                    <a:ext uri="{FF2B5EF4-FFF2-40B4-BE49-F238E27FC236}">
                      <a16:creationId xmlns:a16="http://schemas.microsoft.com/office/drawing/2014/main" id="{DCB2F052-A308-4EEC-94F1-2375CA54168B}"/>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13994D5B-8E0A-492E-8020-4EA5E7B67E60}"/>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0" name="Picture 11" descr="Background pattern&#10;&#10;Description automatically generated">
                  <a:extLst>
                    <a:ext uri="{FF2B5EF4-FFF2-40B4-BE49-F238E27FC236}">
                      <a16:creationId xmlns:a16="http://schemas.microsoft.com/office/drawing/2014/main" id="{154E6124-A636-4FC3-AFDE-E6D1ED8AE294}"/>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351" name="Oval 350">
                  <a:extLst>
                    <a:ext uri="{FF2B5EF4-FFF2-40B4-BE49-F238E27FC236}">
                      <a16:creationId xmlns:a16="http://schemas.microsoft.com/office/drawing/2014/main" id="{A6C346A9-DA80-47E4-9C97-EEEDF2284D98}"/>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8038B9E4-248A-4C91-A756-B20632F7B54B}"/>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7709BA97-D240-4DD2-B8E2-34E49A514198}"/>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5814C7C9-8053-4EC3-9289-8AAA4D9398A0}"/>
                  </a:ext>
                </a:extLst>
              </p:cNvPr>
              <p:cNvGrpSpPr/>
              <p:nvPr/>
            </p:nvGrpSpPr>
            <p:grpSpPr>
              <a:xfrm>
                <a:off x="10055702" y="1973421"/>
                <a:ext cx="477526" cy="1909815"/>
                <a:chOff x="5719005" y="975044"/>
                <a:chExt cx="663774" cy="2601253"/>
              </a:xfrm>
            </p:grpSpPr>
            <p:sp>
              <p:nvSpPr>
                <p:cNvPr id="340" name="Rectangle 339">
                  <a:extLst>
                    <a:ext uri="{FF2B5EF4-FFF2-40B4-BE49-F238E27FC236}">
                      <a16:creationId xmlns:a16="http://schemas.microsoft.com/office/drawing/2014/main" id="{AD2C2D6D-AAEF-4BDE-9637-3F6B7D847974}"/>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1" name="Rectangle 340">
                  <a:extLst>
                    <a:ext uri="{FF2B5EF4-FFF2-40B4-BE49-F238E27FC236}">
                      <a16:creationId xmlns:a16="http://schemas.microsoft.com/office/drawing/2014/main" id="{3D59C10C-A4A8-4685-B310-E2AFAFA7350E}"/>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2" name="Rectangle 341">
                  <a:extLst>
                    <a:ext uri="{FF2B5EF4-FFF2-40B4-BE49-F238E27FC236}">
                      <a16:creationId xmlns:a16="http://schemas.microsoft.com/office/drawing/2014/main" id="{6CE31C1D-729E-4F7F-9A46-440B8AF08DD6}"/>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36" name="Group 335">
                <a:extLst>
                  <a:ext uri="{FF2B5EF4-FFF2-40B4-BE49-F238E27FC236}">
                    <a16:creationId xmlns:a16="http://schemas.microsoft.com/office/drawing/2014/main" id="{3D695739-929A-4836-BA1C-6C777274FE4F}"/>
                  </a:ext>
                </a:extLst>
              </p:cNvPr>
              <p:cNvGrpSpPr/>
              <p:nvPr/>
            </p:nvGrpSpPr>
            <p:grpSpPr>
              <a:xfrm flipH="1">
                <a:off x="6500350" y="1988326"/>
                <a:ext cx="477526" cy="1909815"/>
                <a:chOff x="5719005" y="975044"/>
                <a:chExt cx="663774" cy="2601253"/>
              </a:xfrm>
            </p:grpSpPr>
            <p:sp>
              <p:nvSpPr>
                <p:cNvPr id="337" name="Rectangle 336">
                  <a:extLst>
                    <a:ext uri="{FF2B5EF4-FFF2-40B4-BE49-F238E27FC236}">
                      <a16:creationId xmlns:a16="http://schemas.microsoft.com/office/drawing/2014/main" id="{A314C5AB-1E69-41A5-9F35-F6D13F808EC8}"/>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8" name="Rectangle 337">
                  <a:extLst>
                    <a:ext uri="{FF2B5EF4-FFF2-40B4-BE49-F238E27FC236}">
                      <a16:creationId xmlns:a16="http://schemas.microsoft.com/office/drawing/2014/main" id="{45ED0C18-D583-49ED-AA41-D03910F84125}"/>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9" name="Rectangle 338">
                  <a:extLst>
                    <a:ext uri="{FF2B5EF4-FFF2-40B4-BE49-F238E27FC236}">
                      <a16:creationId xmlns:a16="http://schemas.microsoft.com/office/drawing/2014/main" id="{6DF10263-234E-45B2-8D9E-3DF0BE8752DF}"/>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367" name="TextBox 366">
              <a:extLst>
                <a:ext uri="{FF2B5EF4-FFF2-40B4-BE49-F238E27FC236}">
                  <a16:creationId xmlns:a16="http://schemas.microsoft.com/office/drawing/2014/main" id="{14807AE2-BBBD-48E4-9614-FA431E7D988F}"/>
                </a:ext>
              </a:extLst>
            </p:cNvPr>
            <p:cNvSpPr txBox="1"/>
            <p:nvPr/>
          </p:nvSpPr>
          <p:spPr>
            <a:xfrm>
              <a:off x="8964377" y="1183722"/>
              <a:ext cx="2289975" cy="701675"/>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Black"/>
                  <a:cs typeface="Arial"/>
                </a:rPr>
                <a:t>Parallel Sensing Grippers</a:t>
              </a:r>
            </a:p>
          </p:txBody>
        </p:sp>
      </p:grpSp>
      <p:sp>
        <p:nvSpPr>
          <p:cNvPr id="188" name="Rectangle 187">
            <a:extLst>
              <a:ext uri="{FF2B5EF4-FFF2-40B4-BE49-F238E27FC236}">
                <a16:creationId xmlns:a16="http://schemas.microsoft.com/office/drawing/2014/main" id="{AC0A2D24-F306-4617-816F-F394FE7EEC1C}"/>
              </a:ext>
            </a:extLst>
          </p:cNvPr>
          <p:cNvSpPr/>
          <p:nvPr/>
        </p:nvSpPr>
        <p:spPr>
          <a:xfrm>
            <a:off x="4104536" y="4085900"/>
            <a:ext cx="3643744" cy="1581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4909E52C-E415-4BEB-85B9-220D54B72D63}"/>
              </a:ext>
            </a:extLst>
          </p:cNvPr>
          <p:cNvSpPr/>
          <p:nvPr/>
        </p:nvSpPr>
        <p:spPr>
          <a:xfrm>
            <a:off x="7765311" y="4355765"/>
            <a:ext cx="3463635" cy="1302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1E47F760-717A-4D4B-BCD9-514D83234789}"/>
              </a:ext>
            </a:extLst>
          </p:cNvPr>
          <p:cNvSpPr/>
          <p:nvPr/>
        </p:nvSpPr>
        <p:spPr>
          <a:xfrm>
            <a:off x="691124" y="4630615"/>
            <a:ext cx="3408216"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extBox 371">
            <a:extLst>
              <a:ext uri="{FF2B5EF4-FFF2-40B4-BE49-F238E27FC236}">
                <a16:creationId xmlns:a16="http://schemas.microsoft.com/office/drawing/2014/main" id="{C80F619A-36B1-44D2-987A-FB9D6B059894}"/>
              </a:ext>
            </a:extLst>
          </p:cNvPr>
          <p:cNvSpPr txBox="1"/>
          <p:nvPr/>
        </p:nvSpPr>
        <p:spPr>
          <a:xfrm>
            <a:off x="4501988" y="39658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a:t>
            </a:r>
            <a:endParaRPr lang="en-US"/>
          </a:p>
        </p:txBody>
      </p:sp>
      <p:sp>
        <p:nvSpPr>
          <p:cNvPr id="373" name="TextBox 372">
            <a:extLst>
              <a:ext uri="{FF2B5EF4-FFF2-40B4-BE49-F238E27FC236}">
                <a16:creationId xmlns:a16="http://schemas.microsoft.com/office/drawing/2014/main" id="{F545F84B-9A2B-4DE2-B70B-9C86B41083DC}"/>
              </a:ext>
            </a:extLst>
          </p:cNvPr>
          <p:cNvSpPr txBox="1"/>
          <p:nvPr/>
        </p:nvSpPr>
        <p:spPr>
          <a:xfrm>
            <a:off x="4501988" y="39658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a:t>
            </a:r>
            <a:endParaRPr lang="en-US"/>
          </a:p>
        </p:txBody>
      </p:sp>
      <p:sp>
        <p:nvSpPr>
          <p:cNvPr id="374" name="TextBox 373">
            <a:extLst>
              <a:ext uri="{FF2B5EF4-FFF2-40B4-BE49-F238E27FC236}">
                <a16:creationId xmlns:a16="http://schemas.microsoft.com/office/drawing/2014/main" id="{4D6B2077-2758-417D-926E-2291A2C11B85}"/>
              </a:ext>
            </a:extLst>
          </p:cNvPr>
          <p:cNvSpPr txBox="1"/>
          <p:nvPr/>
        </p:nvSpPr>
        <p:spPr>
          <a:xfrm>
            <a:off x="5697808" y="4662924"/>
            <a:ext cx="10945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a:p>
            <a:endParaRPr lang="en-US">
              <a:cs typeface="Arial"/>
            </a:endParaRPr>
          </a:p>
          <a:p>
            <a:endParaRPr lang="en-US">
              <a:cs typeface="Arial"/>
            </a:endParaRPr>
          </a:p>
        </p:txBody>
      </p:sp>
      <p:sp>
        <p:nvSpPr>
          <p:cNvPr id="375" name="Ribbon: Curved and Tilted Up 374">
            <a:extLst>
              <a:ext uri="{FF2B5EF4-FFF2-40B4-BE49-F238E27FC236}">
                <a16:creationId xmlns:a16="http://schemas.microsoft.com/office/drawing/2014/main" id="{19A76DE1-82A5-45BB-8F46-4B42D1130304}"/>
              </a:ext>
            </a:extLst>
          </p:cNvPr>
          <p:cNvSpPr/>
          <p:nvPr/>
        </p:nvSpPr>
        <p:spPr>
          <a:xfrm>
            <a:off x="8890207" y="4712051"/>
            <a:ext cx="1292721" cy="718726"/>
          </a:xfrm>
          <a:prstGeom prst="ellipseRibbon2">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Black" panose="020B0A04020102020204" pitchFamily="34" charset="0"/>
                <a:cs typeface="Arial"/>
              </a:rPr>
              <a:t>2nd</a:t>
            </a:r>
            <a:endParaRPr lang="en-US">
              <a:solidFill>
                <a:schemeClr val="tx1"/>
              </a:solidFill>
              <a:latin typeface="Arial Black" panose="020B0A04020102020204" pitchFamily="34" charset="0"/>
            </a:endParaRPr>
          </a:p>
        </p:txBody>
      </p:sp>
      <p:sp>
        <p:nvSpPr>
          <p:cNvPr id="376" name="TextBox 375">
            <a:extLst>
              <a:ext uri="{FF2B5EF4-FFF2-40B4-BE49-F238E27FC236}">
                <a16:creationId xmlns:a16="http://schemas.microsoft.com/office/drawing/2014/main" id="{99529A98-54C9-4E4C-8C9E-E5012E6A086E}"/>
              </a:ext>
            </a:extLst>
          </p:cNvPr>
          <p:cNvSpPr txBox="1"/>
          <p:nvPr/>
        </p:nvSpPr>
        <p:spPr>
          <a:xfrm>
            <a:off x="10084504" y="4754709"/>
            <a:ext cx="6096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sp>
        <p:nvSpPr>
          <p:cNvPr id="377" name="Ribbon: Curved and Tilted Up 376">
            <a:extLst>
              <a:ext uri="{FF2B5EF4-FFF2-40B4-BE49-F238E27FC236}">
                <a16:creationId xmlns:a16="http://schemas.microsoft.com/office/drawing/2014/main" id="{AAD94B14-AC0C-4F6F-9305-3A079010A9A4}"/>
              </a:ext>
            </a:extLst>
          </p:cNvPr>
          <p:cNvSpPr/>
          <p:nvPr/>
        </p:nvSpPr>
        <p:spPr>
          <a:xfrm>
            <a:off x="5435230" y="4483473"/>
            <a:ext cx="1219200" cy="762000"/>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Black" panose="020B0A04020102020204" pitchFamily="34" charset="0"/>
                <a:cs typeface="Arial"/>
              </a:rPr>
              <a:t>1st</a:t>
            </a:r>
            <a:endParaRPr lang="en-US">
              <a:solidFill>
                <a:schemeClr val="tx1"/>
              </a:solidFill>
              <a:latin typeface="Arial Black" panose="020B0A04020102020204" pitchFamily="34" charset="0"/>
            </a:endParaRPr>
          </a:p>
        </p:txBody>
      </p:sp>
      <p:sp>
        <p:nvSpPr>
          <p:cNvPr id="378" name="Ribbon: Curved and Tilted Up 377">
            <a:extLst>
              <a:ext uri="{FF2B5EF4-FFF2-40B4-BE49-F238E27FC236}">
                <a16:creationId xmlns:a16="http://schemas.microsoft.com/office/drawing/2014/main" id="{8D3CA52A-0391-4C99-B097-25752B990B3C}"/>
              </a:ext>
            </a:extLst>
          </p:cNvPr>
          <p:cNvSpPr/>
          <p:nvPr/>
        </p:nvSpPr>
        <p:spPr>
          <a:xfrm>
            <a:off x="1795814" y="4834166"/>
            <a:ext cx="1219200" cy="762000"/>
          </a:xfrm>
          <a:prstGeom prst="ellipseRibbon2">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Black" panose="020B0A04020102020204" pitchFamily="34" charset="0"/>
                <a:cs typeface="Arial"/>
              </a:rPr>
              <a:t>3rd</a:t>
            </a:r>
            <a:endParaRPr lang="en-US" b="1">
              <a:solidFill>
                <a:schemeClr val="tx1"/>
              </a:solidFill>
              <a:latin typeface="Arial Black" panose="020B0A04020102020204" pitchFamily="34" charset="0"/>
            </a:endParaRPr>
          </a:p>
        </p:txBody>
      </p:sp>
      <p:sp>
        <p:nvSpPr>
          <p:cNvPr id="379" name="Google Shape;292;p31">
            <a:extLst>
              <a:ext uri="{FF2B5EF4-FFF2-40B4-BE49-F238E27FC236}">
                <a16:creationId xmlns:a16="http://schemas.microsoft.com/office/drawing/2014/main" id="{7EDB9EA1-7F7B-46CA-BD8E-85E18BC7734B}"/>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extLst>
      <p:ext uri="{BB962C8B-B14F-4D97-AF65-F5344CB8AC3E}">
        <p14:creationId xmlns:p14="http://schemas.microsoft.com/office/powerpoint/2010/main" val="575378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A83D118C-4DB9-4F32-942C-74056FBEA0AB}"/>
              </a:ext>
            </a:extLst>
          </p:cNvPr>
          <p:cNvSpPr/>
          <p:nvPr/>
        </p:nvSpPr>
        <p:spPr>
          <a:xfrm>
            <a:off x="751331" y="1199567"/>
            <a:ext cx="10689338" cy="391783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Google Shape;634;p52"/>
          <p:cNvSpPr/>
          <p:nvPr/>
        </p:nvSpPr>
        <p:spPr>
          <a:xfrm>
            <a:off x="751331" y="315625"/>
            <a:ext cx="8958277"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Preliminary Design Configuration</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13</a:t>
            </a:r>
            <a:endParaRPr kern="0">
              <a:solidFill>
                <a:srgbClr val="000000"/>
              </a:solidFill>
            </a:endParaRP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7" name="Rectangle 6">
            <a:extLst>
              <a:ext uri="{FF2B5EF4-FFF2-40B4-BE49-F238E27FC236}">
                <a16:creationId xmlns:a16="http://schemas.microsoft.com/office/drawing/2014/main" id="{C9B9A3E1-A5FA-4D3A-A055-64F3C4DA990E}"/>
              </a:ext>
            </a:extLst>
          </p:cNvPr>
          <p:cNvSpPr/>
          <p:nvPr/>
        </p:nvSpPr>
        <p:spPr>
          <a:xfrm>
            <a:off x="4332029" y="5475116"/>
            <a:ext cx="3521798" cy="3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NOT TO SCALE</a:t>
            </a:r>
          </a:p>
        </p:txBody>
      </p:sp>
      <p:pic>
        <p:nvPicPr>
          <p:cNvPr id="23" name="Picture 22">
            <a:extLst>
              <a:ext uri="{FF2B5EF4-FFF2-40B4-BE49-F238E27FC236}">
                <a16:creationId xmlns:a16="http://schemas.microsoft.com/office/drawing/2014/main" id="{40BE6479-995E-439C-B75B-FE1F3812E22A}"/>
              </a:ext>
            </a:extLst>
          </p:cNvPr>
          <p:cNvPicPr>
            <a:picLocks noChangeAspect="1"/>
          </p:cNvPicPr>
          <p:nvPr/>
        </p:nvPicPr>
        <p:blipFill>
          <a:blip r:embed="rId3">
            <a:clrChange>
              <a:clrFrom>
                <a:srgbClr val="E8EAED"/>
              </a:clrFrom>
              <a:clrTo>
                <a:srgbClr val="E8EAED">
                  <a:alpha val="0"/>
                </a:srgbClr>
              </a:clrTo>
            </a:clrChange>
          </a:blip>
          <a:stretch>
            <a:fillRect/>
          </a:stretch>
        </p:blipFill>
        <p:spPr>
          <a:xfrm>
            <a:off x="751331" y="1402136"/>
            <a:ext cx="5277587" cy="3715268"/>
          </a:xfrm>
          <a:prstGeom prst="rect">
            <a:avLst/>
          </a:prstGeom>
        </p:spPr>
      </p:pic>
      <p:pic>
        <p:nvPicPr>
          <p:cNvPr id="27" name="Picture 26">
            <a:extLst>
              <a:ext uri="{FF2B5EF4-FFF2-40B4-BE49-F238E27FC236}">
                <a16:creationId xmlns:a16="http://schemas.microsoft.com/office/drawing/2014/main" id="{5D59F256-3F95-4DC8-B665-06035F3F0D4D}"/>
              </a:ext>
            </a:extLst>
          </p:cNvPr>
          <p:cNvPicPr>
            <a:picLocks noChangeAspect="1"/>
          </p:cNvPicPr>
          <p:nvPr/>
        </p:nvPicPr>
        <p:blipFill>
          <a:blip r:embed="rId4">
            <a:clrChange>
              <a:clrFrom>
                <a:srgbClr val="E8EAED"/>
              </a:clrFrom>
              <a:clrTo>
                <a:srgbClr val="E8EAED">
                  <a:alpha val="0"/>
                </a:srgbClr>
              </a:clrTo>
            </a:clrChange>
          </a:blip>
          <a:stretch>
            <a:fillRect/>
          </a:stretch>
        </p:blipFill>
        <p:spPr>
          <a:xfrm>
            <a:off x="6624700" y="1044425"/>
            <a:ext cx="4815969" cy="3917837"/>
          </a:xfrm>
          <a:prstGeom prst="rect">
            <a:avLst/>
          </a:prstGeom>
        </p:spPr>
      </p:pic>
    </p:spTree>
    <p:extLst>
      <p:ext uri="{BB962C8B-B14F-4D97-AF65-F5344CB8AC3E}">
        <p14:creationId xmlns:p14="http://schemas.microsoft.com/office/powerpoint/2010/main" val="26717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2714D6-CFB8-4177-B8D5-328AE7371B28}"/>
              </a:ext>
            </a:extLst>
          </p:cNvPr>
          <p:cNvSpPr/>
          <p:nvPr/>
        </p:nvSpPr>
        <p:spPr>
          <a:xfrm>
            <a:off x="813900" y="1618063"/>
            <a:ext cx="10515599" cy="3566187"/>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Google Shape;634;p52"/>
          <p:cNvSpPr/>
          <p:nvPr/>
        </p:nvSpPr>
        <p:spPr>
          <a:xfrm>
            <a:off x="751331" y="315625"/>
            <a:ext cx="5902966"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Preliminary Prototype</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14</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7" name="Rectangle 6">
            <a:extLst>
              <a:ext uri="{FF2B5EF4-FFF2-40B4-BE49-F238E27FC236}">
                <a16:creationId xmlns:a16="http://schemas.microsoft.com/office/drawing/2014/main" id="{C9B9A3E1-A5FA-4D3A-A055-64F3C4DA990E}"/>
              </a:ext>
            </a:extLst>
          </p:cNvPr>
          <p:cNvSpPr/>
          <p:nvPr/>
        </p:nvSpPr>
        <p:spPr>
          <a:xfrm>
            <a:off x="7866708" y="4512039"/>
            <a:ext cx="2185042" cy="3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NOT TO SCALE</a:t>
            </a:r>
          </a:p>
        </p:txBody>
      </p:sp>
      <p:pic>
        <p:nvPicPr>
          <p:cNvPr id="11" name="Content Placeholder 8" descr="A picture containing furniture, clothes dryer, bed, seat&#10;&#10;Description automatically generated">
            <a:extLst>
              <a:ext uri="{FF2B5EF4-FFF2-40B4-BE49-F238E27FC236}">
                <a16:creationId xmlns:a16="http://schemas.microsoft.com/office/drawing/2014/main" id="{22B46317-2C1E-4F19-B87C-904A85640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0" b="96485" l="10000" r="90000">
                        <a14:foregroundMark x1="17182" y1="94141" x2="17182" y2="94141"/>
                        <a14:foregroundMark x1="79879" y1="96485" x2="79879" y2="96485"/>
                        <a14:backgroundMark x1="32636" y1="72646" x2="32636" y2="72646"/>
                        <a14:backgroundMark x1="20515" y1="86182" x2="20515" y2="86182"/>
                        <a14:backgroundMark x1="34182" y1="68808" x2="34182" y2="68808"/>
                        <a14:backgroundMark x1="28000" y1="52646" x2="28000" y2="52646"/>
                        <a14:backgroundMark x1="66424" y1="77939" x2="66424" y2="77939"/>
                        <a14:backgroundMark x1="67727" y1="52929" x2="67727" y2="52929"/>
                        <a14:backgroundMark x1="76788" y1="87354" x2="76788" y2="87354"/>
                        <a14:backgroundMark x1="46758" y1="89414" x2="46758" y2="89414"/>
                      </a14:backgroundRemoval>
                    </a14:imgEffect>
                  </a14:imgLayer>
                </a14:imgProps>
              </a:ext>
              <a:ext uri="{28A0092B-C50C-407E-A947-70E740481C1C}">
                <a14:useLocalDpi xmlns:a14="http://schemas.microsoft.com/office/drawing/2010/main" val="0"/>
              </a:ext>
            </a:extLst>
          </a:blip>
          <a:stretch>
            <a:fillRect/>
          </a:stretch>
        </p:blipFill>
        <p:spPr>
          <a:xfrm>
            <a:off x="6908182" y="1216523"/>
            <a:ext cx="4102094" cy="3076576"/>
          </a:xfrm>
          <a:prstGeom prst="rect">
            <a:avLst/>
          </a:prstGeom>
          <a:noFill/>
          <a:ln>
            <a:noFill/>
          </a:ln>
        </p:spPr>
      </p:pic>
      <p:sp>
        <p:nvSpPr>
          <p:cNvPr id="4" name="TextBox 3">
            <a:extLst>
              <a:ext uri="{FF2B5EF4-FFF2-40B4-BE49-F238E27FC236}">
                <a16:creationId xmlns:a16="http://schemas.microsoft.com/office/drawing/2014/main" id="{3D353808-A594-478E-8E57-83AFBA6972D3}"/>
              </a:ext>
            </a:extLst>
          </p:cNvPr>
          <p:cNvSpPr txBox="1"/>
          <p:nvPr/>
        </p:nvSpPr>
        <p:spPr>
          <a:xfrm>
            <a:off x="1181724" y="2431660"/>
            <a:ext cx="6071191"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a:t>3D Printed Preliminary Design</a:t>
            </a: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t>Parallel Linkages</a:t>
            </a: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t>Rubber Gripper Padding</a:t>
            </a:r>
          </a:p>
        </p:txBody>
      </p:sp>
    </p:spTree>
    <p:extLst>
      <p:ext uri="{BB962C8B-B14F-4D97-AF65-F5344CB8AC3E}">
        <p14:creationId xmlns:p14="http://schemas.microsoft.com/office/powerpoint/2010/main" val="39498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2" y="315625"/>
            <a:ext cx="4481571"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Design Changes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15</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8" name="Rectangle: Rounded Corners 7">
            <a:extLst>
              <a:ext uri="{FF2B5EF4-FFF2-40B4-BE49-F238E27FC236}">
                <a16:creationId xmlns:a16="http://schemas.microsoft.com/office/drawing/2014/main" id="{8CE74AF9-AB2B-401B-A8F7-B574DF14737A}"/>
              </a:ext>
            </a:extLst>
          </p:cNvPr>
          <p:cNvSpPr/>
          <p:nvPr/>
        </p:nvSpPr>
        <p:spPr>
          <a:xfrm>
            <a:off x="203071" y="1761515"/>
            <a:ext cx="5578088" cy="62988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a:solidFill>
                  <a:schemeClr val="tx1"/>
                </a:solidFill>
              </a:rPr>
              <a:t>Sideways chassis design (along the part axis)</a:t>
            </a:r>
          </a:p>
          <a:p>
            <a:pPr marL="285750" indent="-285750">
              <a:buFont typeface="Arial" panose="020B0604020202020204" pitchFamily="34" charset="0"/>
              <a:buChar char="•"/>
            </a:pPr>
            <a:endParaRPr lang="en-US" b="1">
              <a:solidFill>
                <a:schemeClr val="tx1"/>
              </a:solidFill>
            </a:endParaRPr>
          </a:p>
        </p:txBody>
      </p:sp>
      <p:sp>
        <p:nvSpPr>
          <p:cNvPr id="16" name="Rectangle: Rounded Corners 15">
            <a:extLst>
              <a:ext uri="{FF2B5EF4-FFF2-40B4-BE49-F238E27FC236}">
                <a16:creationId xmlns:a16="http://schemas.microsoft.com/office/drawing/2014/main" id="{884FE158-63FF-40D7-8544-073BD4B42252}"/>
              </a:ext>
            </a:extLst>
          </p:cNvPr>
          <p:cNvSpPr/>
          <p:nvPr/>
        </p:nvSpPr>
        <p:spPr>
          <a:xfrm>
            <a:off x="203071" y="2679513"/>
            <a:ext cx="5578088" cy="62988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a:solidFill>
                  <a:schemeClr val="tx1"/>
                </a:solidFill>
              </a:rPr>
              <a:t>Linear actuators instead of DC motors</a:t>
            </a:r>
          </a:p>
          <a:p>
            <a:pPr marL="285750" indent="-285750">
              <a:buFont typeface="Arial" panose="020B0604020202020204" pitchFamily="34" charset="0"/>
              <a:buChar char="•"/>
            </a:pPr>
            <a:endParaRPr lang="en-US" b="1">
              <a:solidFill>
                <a:schemeClr val="tx1"/>
              </a:solidFill>
            </a:endParaRPr>
          </a:p>
        </p:txBody>
      </p:sp>
      <p:sp>
        <p:nvSpPr>
          <p:cNvPr id="17" name="Rectangle: Rounded Corners 16">
            <a:extLst>
              <a:ext uri="{FF2B5EF4-FFF2-40B4-BE49-F238E27FC236}">
                <a16:creationId xmlns:a16="http://schemas.microsoft.com/office/drawing/2014/main" id="{57977851-9730-412D-B1BF-8EF80E522749}"/>
              </a:ext>
            </a:extLst>
          </p:cNvPr>
          <p:cNvSpPr/>
          <p:nvPr/>
        </p:nvSpPr>
        <p:spPr>
          <a:xfrm>
            <a:off x="203071" y="3597511"/>
            <a:ext cx="5578087" cy="62988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chemeClr val="tx1"/>
              </a:solidFill>
            </a:endParaRPr>
          </a:p>
          <a:p>
            <a:r>
              <a:rPr lang="en-US" b="1">
                <a:solidFill>
                  <a:schemeClr val="tx1"/>
                </a:solidFill>
              </a:rPr>
              <a:t>Multiple Pads included on grippers</a:t>
            </a:r>
          </a:p>
          <a:p>
            <a:pPr marL="285750" indent="-285750">
              <a:buFont typeface="Arial" panose="020B0604020202020204" pitchFamily="34" charset="0"/>
              <a:buChar char="•"/>
            </a:pPr>
            <a:endParaRPr lang="en-US" b="1">
              <a:solidFill>
                <a:schemeClr val="tx1"/>
              </a:solidFill>
            </a:endParaRPr>
          </a:p>
        </p:txBody>
      </p:sp>
      <p:sp>
        <p:nvSpPr>
          <p:cNvPr id="18" name="Rectangle: Rounded Corners 17">
            <a:extLst>
              <a:ext uri="{FF2B5EF4-FFF2-40B4-BE49-F238E27FC236}">
                <a16:creationId xmlns:a16="http://schemas.microsoft.com/office/drawing/2014/main" id="{F5B38FED-4D3C-4758-B789-3B583F786FD0}"/>
              </a:ext>
            </a:extLst>
          </p:cNvPr>
          <p:cNvSpPr/>
          <p:nvPr/>
        </p:nvSpPr>
        <p:spPr>
          <a:xfrm>
            <a:off x="203073" y="4521554"/>
            <a:ext cx="5578086" cy="62988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Compression springs and collars to be included</a:t>
            </a:r>
          </a:p>
        </p:txBody>
      </p:sp>
      <p:grpSp>
        <p:nvGrpSpPr>
          <p:cNvPr id="3" name="Group 2">
            <a:extLst>
              <a:ext uri="{FF2B5EF4-FFF2-40B4-BE49-F238E27FC236}">
                <a16:creationId xmlns:a16="http://schemas.microsoft.com/office/drawing/2014/main" id="{F3318B91-B96D-4FC7-A827-DCC4B59B0D8B}"/>
              </a:ext>
            </a:extLst>
          </p:cNvPr>
          <p:cNvGrpSpPr/>
          <p:nvPr/>
        </p:nvGrpSpPr>
        <p:grpSpPr>
          <a:xfrm>
            <a:off x="5833358" y="1723658"/>
            <a:ext cx="6218476" cy="705597"/>
            <a:chOff x="5833358" y="1723658"/>
            <a:chExt cx="6218476" cy="705597"/>
          </a:xfrm>
        </p:grpSpPr>
        <p:sp>
          <p:nvSpPr>
            <p:cNvPr id="20" name="Rectangle: Rounded Corners 19">
              <a:extLst>
                <a:ext uri="{FF2B5EF4-FFF2-40B4-BE49-F238E27FC236}">
                  <a16:creationId xmlns:a16="http://schemas.microsoft.com/office/drawing/2014/main" id="{F8598E18-C962-4846-98C2-B3FFE3D14CC1}"/>
                </a:ext>
              </a:extLst>
            </p:cNvPr>
            <p:cNvSpPr/>
            <p:nvPr/>
          </p:nvSpPr>
          <p:spPr>
            <a:xfrm>
              <a:off x="6473746" y="1723658"/>
              <a:ext cx="5578088" cy="7055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Allows unobstructed motion for horizontal loading and unloading</a:t>
              </a:r>
            </a:p>
            <a:p>
              <a:pPr marL="285750" indent="-285750">
                <a:buFont typeface="Arial" panose="020B0604020202020204" pitchFamily="34" charset="0"/>
                <a:buChar char="•"/>
              </a:pPr>
              <a:endParaRPr lang="en-US" b="1">
                <a:solidFill>
                  <a:schemeClr val="tx1"/>
                </a:solidFill>
              </a:endParaRPr>
            </a:p>
          </p:txBody>
        </p:sp>
        <p:sp>
          <p:nvSpPr>
            <p:cNvPr id="2" name="Arrow: Right 1">
              <a:extLst>
                <a:ext uri="{FF2B5EF4-FFF2-40B4-BE49-F238E27FC236}">
                  <a16:creationId xmlns:a16="http://schemas.microsoft.com/office/drawing/2014/main" id="{764FB383-77DD-4351-B66E-0CE7771927BC}"/>
                </a:ext>
              </a:extLst>
            </p:cNvPr>
            <p:cNvSpPr/>
            <p:nvPr/>
          </p:nvSpPr>
          <p:spPr>
            <a:xfrm>
              <a:off x="5833358" y="1796371"/>
              <a:ext cx="594154" cy="560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D6A28EF-9A92-4E70-8A27-28FFEF057023}"/>
              </a:ext>
            </a:extLst>
          </p:cNvPr>
          <p:cNvGrpSpPr/>
          <p:nvPr/>
        </p:nvGrpSpPr>
        <p:grpSpPr>
          <a:xfrm>
            <a:off x="5833358" y="2641656"/>
            <a:ext cx="6218476" cy="705597"/>
            <a:chOff x="5833358" y="2641656"/>
            <a:chExt cx="6218476" cy="705597"/>
          </a:xfrm>
        </p:grpSpPr>
        <p:sp>
          <p:nvSpPr>
            <p:cNvPr id="22" name="Rectangle: Rounded Corners 21">
              <a:extLst>
                <a:ext uri="{FF2B5EF4-FFF2-40B4-BE49-F238E27FC236}">
                  <a16:creationId xmlns:a16="http://schemas.microsoft.com/office/drawing/2014/main" id="{A461A09F-EADA-46C9-9B8D-FB9692B5CC68}"/>
                </a:ext>
              </a:extLst>
            </p:cNvPr>
            <p:cNvSpPr/>
            <p:nvPr/>
          </p:nvSpPr>
          <p:spPr>
            <a:xfrm>
              <a:off x="6473746" y="2641656"/>
              <a:ext cx="5578088" cy="7055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Higher static and dynamic force transmission, and easy to control</a:t>
              </a:r>
            </a:p>
            <a:p>
              <a:pPr marL="285750" indent="-285750">
                <a:buFont typeface="Arial" panose="020B0604020202020204" pitchFamily="34" charset="0"/>
                <a:buChar char="•"/>
              </a:pPr>
              <a:endParaRPr lang="en-US" b="1" dirty="0">
                <a:solidFill>
                  <a:schemeClr val="tx1"/>
                </a:solidFill>
              </a:endParaRPr>
            </a:p>
          </p:txBody>
        </p:sp>
        <p:sp>
          <p:nvSpPr>
            <p:cNvPr id="25" name="Arrow: Right 24">
              <a:extLst>
                <a:ext uri="{FF2B5EF4-FFF2-40B4-BE49-F238E27FC236}">
                  <a16:creationId xmlns:a16="http://schemas.microsoft.com/office/drawing/2014/main" id="{6C234EDD-48BD-4CE8-BAD3-A1563F6EA088}"/>
                </a:ext>
              </a:extLst>
            </p:cNvPr>
            <p:cNvSpPr/>
            <p:nvPr/>
          </p:nvSpPr>
          <p:spPr>
            <a:xfrm>
              <a:off x="5833358" y="2714368"/>
              <a:ext cx="594154" cy="560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CDFFB07E-0220-4B71-87F8-76EEE47A4613}"/>
              </a:ext>
            </a:extLst>
          </p:cNvPr>
          <p:cNvGrpSpPr/>
          <p:nvPr/>
        </p:nvGrpSpPr>
        <p:grpSpPr>
          <a:xfrm>
            <a:off x="5833358" y="3554658"/>
            <a:ext cx="6218476" cy="705597"/>
            <a:chOff x="5833358" y="3554658"/>
            <a:chExt cx="6218476" cy="705597"/>
          </a:xfrm>
        </p:grpSpPr>
        <p:sp>
          <p:nvSpPr>
            <p:cNvPr id="23" name="Rectangle: Rounded Corners 22">
              <a:extLst>
                <a:ext uri="{FF2B5EF4-FFF2-40B4-BE49-F238E27FC236}">
                  <a16:creationId xmlns:a16="http://schemas.microsoft.com/office/drawing/2014/main" id="{D366303F-BA72-4CD1-BCA0-C0CFFA6E3A07}"/>
                </a:ext>
              </a:extLst>
            </p:cNvPr>
            <p:cNvSpPr/>
            <p:nvPr/>
          </p:nvSpPr>
          <p:spPr>
            <a:xfrm>
              <a:off x="6473746" y="3554658"/>
              <a:ext cx="5578088" cy="7055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Better force distribution and improved surface contact contour</a:t>
              </a:r>
            </a:p>
            <a:p>
              <a:pPr marL="285750" indent="-285750">
                <a:buFont typeface="Arial" panose="020B0604020202020204" pitchFamily="34" charset="0"/>
                <a:buChar char="•"/>
              </a:pPr>
              <a:endParaRPr lang="en-US" b="1">
                <a:solidFill>
                  <a:schemeClr val="tx1"/>
                </a:solidFill>
              </a:endParaRPr>
            </a:p>
          </p:txBody>
        </p:sp>
        <p:sp>
          <p:nvSpPr>
            <p:cNvPr id="26" name="Arrow: Right 25">
              <a:extLst>
                <a:ext uri="{FF2B5EF4-FFF2-40B4-BE49-F238E27FC236}">
                  <a16:creationId xmlns:a16="http://schemas.microsoft.com/office/drawing/2014/main" id="{52516DAC-2ED5-42B0-934C-56AA9BCFE6BE}"/>
                </a:ext>
              </a:extLst>
            </p:cNvPr>
            <p:cNvSpPr/>
            <p:nvPr/>
          </p:nvSpPr>
          <p:spPr>
            <a:xfrm>
              <a:off x="5833358" y="3630425"/>
              <a:ext cx="594154" cy="560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770FB99-A60E-468A-8AA8-8858C8E798BC}"/>
              </a:ext>
            </a:extLst>
          </p:cNvPr>
          <p:cNvGrpSpPr/>
          <p:nvPr/>
        </p:nvGrpSpPr>
        <p:grpSpPr>
          <a:xfrm>
            <a:off x="5833358" y="4495769"/>
            <a:ext cx="6218476" cy="705597"/>
            <a:chOff x="5833358" y="4495769"/>
            <a:chExt cx="6218476" cy="705597"/>
          </a:xfrm>
        </p:grpSpPr>
        <p:sp>
          <p:nvSpPr>
            <p:cNvPr id="24" name="Rectangle: Rounded Corners 23">
              <a:extLst>
                <a:ext uri="{FF2B5EF4-FFF2-40B4-BE49-F238E27FC236}">
                  <a16:creationId xmlns:a16="http://schemas.microsoft.com/office/drawing/2014/main" id="{F43F4EDA-EDA5-4750-941F-13FF0A803720}"/>
                </a:ext>
              </a:extLst>
            </p:cNvPr>
            <p:cNvSpPr/>
            <p:nvPr/>
          </p:nvSpPr>
          <p:spPr>
            <a:xfrm>
              <a:off x="6473746" y="4495769"/>
              <a:ext cx="5578088" cy="7055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Supports load with compliance and accommodates changing part diameters</a:t>
              </a:r>
            </a:p>
            <a:p>
              <a:pPr marL="285750" indent="-285750">
                <a:buFont typeface="Arial" panose="020B0604020202020204" pitchFamily="34" charset="0"/>
                <a:buChar char="•"/>
              </a:pPr>
              <a:endParaRPr lang="en-US" b="1">
                <a:solidFill>
                  <a:schemeClr val="tx1"/>
                </a:solidFill>
              </a:endParaRPr>
            </a:p>
          </p:txBody>
        </p:sp>
        <p:sp>
          <p:nvSpPr>
            <p:cNvPr id="27" name="Arrow: Right 26">
              <a:extLst>
                <a:ext uri="{FF2B5EF4-FFF2-40B4-BE49-F238E27FC236}">
                  <a16:creationId xmlns:a16="http://schemas.microsoft.com/office/drawing/2014/main" id="{955B075C-4252-4CBA-8863-77B77F0B8F6D}"/>
                </a:ext>
              </a:extLst>
            </p:cNvPr>
            <p:cNvSpPr/>
            <p:nvPr/>
          </p:nvSpPr>
          <p:spPr>
            <a:xfrm>
              <a:off x="5833358" y="4556410"/>
              <a:ext cx="594154" cy="560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317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16</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7" name="Rectangle 6">
            <a:extLst>
              <a:ext uri="{FF2B5EF4-FFF2-40B4-BE49-F238E27FC236}">
                <a16:creationId xmlns:a16="http://schemas.microsoft.com/office/drawing/2014/main" id="{C9B9A3E1-A5FA-4D3A-A055-64F3C4DA990E}"/>
              </a:ext>
            </a:extLst>
          </p:cNvPr>
          <p:cNvSpPr/>
          <p:nvPr/>
        </p:nvSpPr>
        <p:spPr>
          <a:xfrm>
            <a:off x="4332029" y="5475116"/>
            <a:ext cx="3521798" cy="3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NOT TO SCALE</a:t>
            </a:r>
          </a:p>
        </p:txBody>
      </p:sp>
      <p:pic>
        <p:nvPicPr>
          <p:cNvPr id="4" name="Picture 3">
            <a:extLst>
              <a:ext uri="{FF2B5EF4-FFF2-40B4-BE49-F238E27FC236}">
                <a16:creationId xmlns:a16="http://schemas.microsoft.com/office/drawing/2014/main" id="{2A96630B-4EBD-425C-8CAC-34E6B51297AE}"/>
              </a:ext>
            </a:extLst>
          </p:cNvPr>
          <p:cNvPicPr>
            <a:picLocks noChangeAspect="1"/>
          </p:cNvPicPr>
          <p:nvPr/>
        </p:nvPicPr>
        <p:blipFill>
          <a:blip r:embed="rId3">
            <a:clrChange>
              <a:clrFrom>
                <a:srgbClr val="E8EAED"/>
              </a:clrFrom>
              <a:clrTo>
                <a:srgbClr val="E8EAED">
                  <a:alpha val="0"/>
                </a:srgbClr>
              </a:clrTo>
            </a:clrChange>
          </a:blip>
          <a:stretch>
            <a:fillRect/>
          </a:stretch>
        </p:blipFill>
        <p:spPr>
          <a:xfrm>
            <a:off x="5649314" y="1838134"/>
            <a:ext cx="6291700" cy="3181732"/>
          </a:xfrm>
          <a:prstGeom prst="rect">
            <a:avLst/>
          </a:prstGeom>
        </p:spPr>
      </p:pic>
      <p:pic>
        <p:nvPicPr>
          <p:cNvPr id="9" name="Picture 8">
            <a:extLst>
              <a:ext uri="{FF2B5EF4-FFF2-40B4-BE49-F238E27FC236}">
                <a16:creationId xmlns:a16="http://schemas.microsoft.com/office/drawing/2014/main" id="{794ACDBC-7131-4D54-8CF1-7AB9B5D609C8}"/>
              </a:ext>
            </a:extLst>
          </p:cNvPr>
          <p:cNvPicPr>
            <a:picLocks noChangeAspect="1"/>
          </p:cNvPicPr>
          <p:nvPr/>
        </p:nvPicPr>
        <p:blipFill>
          <a:blip r:embed="rId4">
            <a:clrChange>
              <a:clrFrom>
                <a:srgbClr val="E8EAED"/>
              </a:clrFrom>
              <a:clrTo>
                <a:srgbClr val="E8EAED">
                  <a:alpha val="0"/>
                </a:srgbClr>
              </a:clrTo>
            </a:clrChange>
          </a:blip>
          <a:stretch>
            <a:fillRect/>
          </a:stretch>
        </p:blipFill>
        <p:spPr>
          <a:xfrm>
            <a:off x="1198016" y="1373536"/>
            <a:ext cx="4451298" cy="3849922"/>
          </a:xfrm>
          <a:prstGeom prst="rect">
            <a:avLst/>
          </a:prstGeom>
        </p:spPr>
      </p:pic>
      <p:sp>
        <p:nvSpPr>
          <p:cNvPr id="12" name="Google Shape;634;p52">
            <a:extLst>
              <a:ext uri="{FF2B5EF4-FFF2-40B4-BE49-F238E27FC236}">
                <a16:creationId xmlns:a16="http://schemas.microsoft.com/office/drawing/2014/main" id="{90B4C50B-8D69-49A8-B1DA-DCAF3FDCBA60}"/>
              </a:ext>
            </a:extLst>
          </p:cNvPr>
          <p:cNvSpPr/>
          <p:nvPr/>
        </p:nvSpPr>
        <p:spPr>
          <a:xfrm>
            <a:off x="751331" y="315625"/>
            <a:ext cx="7161397"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3" name="Google Shape;635;p52">
            <a:extLst>
              <a:ext uri="{FF2B5EF4-FFF2-40B4-BE49-F238E27FC236}">
                <a16:creationId xmlns:a16="http://schemas.microsoft.com/office/drawing/2014/main" id="{561909E9-9816-423D-8E09-D1C20C89FF91}"/>
              </a:ext>
            </a:extLst>
          </p:cNvPr>
          <p:cNvSpPr txBox="1">
            <a:spLocks/>
          </p:cNvSpPr>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rgbClr val="B7B09C"/>
              </a:buClr>
              <a:buSzPts val="1400"/>
              <a:buFont typeface="Arial Black"/>
              <a:buNone/>
              <a:defRPr sz="3000" b="1" i="0" u="none" strike="noStrike" cap="none">
                <a:solidFill>
                  <a:srgbClr val="B7B09C"/>
                </a:solidFill>
                <a:latin typeface="Arial Black"/>
                <a:ea typeface="Arial Black"/>
                <a:cs typeface="Arial Black"/>
                <a:sym typeface="Arial Black"/>
              </a:defRPr>
            </a:lvl1pPr>
            <a:lvl2pPr marR="0" lvl="1"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z="3733" kern="0">
                <a:solidFill>
                  <a:srgbClr val="000000"/>
                </a:solidFill>
              </a:rPr>
              <a:t>Final Design Configuration</a:t>
            </a:r>
            <a:endParaRPr lang="en-US" sz="3200" kern="0">
              <a:solidFill>
                <a:srgbClr val="000000"/>
              </a:solidFill>
            </a:endParaRPr>
          </a:p>
        </p:txBody>
      </p:sp>
    </p:spTree>
    <p:extLst>
      <p:ext uri="{BB962C8B-B14F-4D97-AF65-F5344CB8AC3E}">
        <p14:creationId xmlns:p14="http://schemas.microsoft.com/office/powerpoint/2010/main" val="24244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1" y="315625"/>
            <a:ext cx="5344669"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Functional Diagram</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17</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7" name="Rectangle 6">
            <a:extLst>
              <a:ext uri="{FF2B5EF4-FFF2-40B4-BE49-F238E27FC236}">
                <a16:creationId xmlns:a16="http://schemas.microsoft.com/office/drawing/2014/main" id="{C9B9A3E1-A5FA-4D3A-A055-64F3C4DA990E}"/>
              </a:ext>
            </a:extLst>
          </p:cNvPr>
          <p:cNvSpPr/>
          <p:nvPr/>
        </p:nvSpPr>
        <p:spPr>
          <a:xfrm>
            <a:off x="4332029" y="5475116"/>
            <a:ext cx="3521798" cy="3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NOT TO SCALE</a:t>
            </a:r>
          </a:p>
        </p:txBody>
      </p:sp>
      <p:pic>
        <p:nvPicPr>
          <p:cNvPr id="13" name="Picture 12">
            <a:extLst>
              <a:ext uri="{FF2B5EF4-FFF2-40B4-BE49-F238E27FC236}">
                <a16:creationId xmlns:a16="http://schemas.microsoft.com/office/drawing/2014/main" id="{8DD945FD-BE24-4A3B-87DD-61B85EE49EBD}"/>
              </a:ext>
            </a:extLst>
          </p:cNvPr>
          <p:cNvPicPr>
            <a:picLocks noChangeAspect="1"/>
          </p:cNvPicPr>
          <p:nvPr/>
        </p:nvPicPr>
        <p:blipFill>
          <a:blip r:embed="rId3">
            <a:clrChange>
              <a:clrFrom>
                <a:srgbClr val="E8EAED"/>
              </a:clrFrom>
              <a:clrTo>
                <a:srgbClr val="E8EAED">
                  <a:alpha val="0"/>
                </a:srgbClr>
              </a:clrTo>
            </a:clrChange>
          </a:blip>
          <a:stretch>
            <a:fillRect/>
          </a:stretch>
        </p:blipFill>
        <p:spPr>
          <a:xfrm>
            <a:off x="4052934" y="1673316"/>
            <a:ext cx="4086132" cy="3511368"/>
          </a:xfrm>
          <a:prstGeom prst="rect">
            <a:avLst/>
          </a:prstGeom>
        </p:spPr>
      </p:pic>
      <p:grpSp>
        <p:nvGrpSpPr>
          <p:cNvPr id="11" name="Group 10">
            <a:extLst>
              <a:ext uri="{FF2B5EF4-FFF2-40B4-BE49-F238E27FC236}">
                <a16:creationId xmlns:a16="http://schemas.microsoft.com/office/drawing/2014/main" id="{0434401E-EB1D-4B25-8B8E-9AF487C311D6}"/>
              </a:ext>
            </a:extLst>
          </p:cNvPr>
          <p:cNvGrpSpPr/>
          <p:nvPr/>
        </p:nvGrpSpPr>
        <p:grpSpPr>
          <a:xfrm>
            <a:off x="7278986" y="2921995"/>
            <a:ext cx="4369347" cy="2637567"/>
            <a:chOff x="-91446" y="2452759"/>
            <a:chExt cx="4369347" cy="2637567"/>
          </a:xfrm>
        </p:grpSpPr>
        <p:grpSp>
          <p:nvGrpSpPr>
            <p:cNvPr id="5" name="Group 4">
              <a:extLst>
                <a:ext uri="{FF2B5EF4-FFF2-40B4-BE49-F238E27FC236}">
                  <a16:creationId xmlns:a16="http://schemas.microsoft.com/office/drawing/2014/main" id="{AA5A18C9-1FF1-4DA9-82F4-E4B5D2B5C8E7}"/>
                </a:ext>
              </a:extLst>
            </p:cNvPr>
            <p:cNvGrpSpPr/>
            <p:nvPr/>
          </p:nvGrpSpPr>
          <p:grpSpPr>
            <a:xfrm>
              <a:off x="-91446" y="2452759"/>
              <a:ext cx="3659185" cy="1855382"/>
              <a:chOff x="-91446" y="2452759"/>
              <a:chExt cx="3659185" cy="1855382"/>
            </a:xfrm>
          </p:grpSpPr>
          <p:pic>
            <p:nvPicPr>
              <p:cNvPr id="22" name="Picture 21">
                <a:extLst>
                  <a:ext uri="{FF2B5EF4-FFF2-40B4-BE49-F238E27FC236}">
                    <a16:creationId xmlns:a16="http://schemas.microsoft.com/office/drawing/2014/main" id="{C8FB15DB-6987-4A3B-B810-AAD23BFCFE4E}"/>
                  </a:ext>
                </a:extLst>
              </p:cNvPr>
              <p:cNvPicPr>
                <a:picLocks noChangeAspect="1"/>
              </p:cNvPicPr>
              <p:nvPr/>
            </p:nvPicPr>
            <p:blipFill>
              <a:blip r:embed="rId4">
                <a:clrChange>
                  <a:clrFrom>
                    <a:srgbClr val="E8EAED"/>
                  </a:clrFrom>
                  <a:clrTo>
                    <a:srgbClr val="E8EAED">
                      <a:alpha val="0"/>
                    </a:srgbClr>
                  </a:clrTo>
                </a:clrChange>
              </a:blip>
              <a:stretch>
                <a:fillRect/>
              </a:stretch>
            </p:blipFill>
            <p:spPr>
              <a:xfrm>
                <a:off x="1564381" y="2452759"/>
                <a:ext cx="2003358" cy="1855382"/>
              </a:xfrm>
              <a:prstGeom prst="rect">
                <a:avLst/>
              </a:prstGeom>
              <a:ln w="76200">
                <a:solidFill>
                  <a:schemeClr val="accent1">
                    <a:lumMod val="75000"/>
                  </a:schemeClr>
                </a:solidFill>
              </a:ln>
            </p:spPr>
          </p:pic>
          <p:cxnSp>
            <p:nvCxnSpPr>
              <p:cNvPr id="3" name="Straight Arrow Connector 2">
                <a:extLst>
                  <a:ext uri="{FF2B5EF4-FFF2-40B4-BE49-F238E27FC236}">
                    <a16:creationId xmlns:a16="http://schemas.microsoft.com/office/drawing/2014/main" id="{8FA18495-4C9D-41BF-B81F-C2F747960A16}"/>
                  </a:ext>
                </a:extLst>
              </p:cNvPr>
              <p:cNvCxnSpPr>
                <a:cxnSpLocks/>
                <a:stCxn id="22" idx="1"/>
              </p:cNvCxnSpPr>
              <p:nvPr/>
            </p:nvCxnSpPr>
            <p:spPr>
              <a:xfrm flipH="1">
                <a:off x="-91446" y="3380450"/>
                <a:ext cx="1655827" cy="644857"/>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3DC28C65-A00F-488D-A4D1-E62CBF061DED}"/>
                </a:ext>
              </a:extLst>
            </p:cNvPr>
            <p:cNvSpPr txBox="1"/>
            <p:nvPr/>
          </p:nvSpPr>
          <p:spPr>
            <a:xfrm>
              <a:off x="1493107" y="4445469"/>
              <a:ext cx="2784794" cy="644857"/>
            </a:xfrm>
            <a:prstGeom prst="rect">
              <a:avLst/>
            </a:prstGeom>
            <a:noFill/>
            <a:ln w="38100">
              <a:solidFill>
                <a:schemeClr val="accent1">
                  <a:lumMod val="75000"/>
                </a:schemeClr>
              </a:solidFill>
            </a:ln>
          </p:spPr>
          <p:txBody>
            <a:bodyPr wrap="square" rtlCol="0">
              <a:spAutoFit/>
            </a:bodyPr>
            <a:lstStyle/>
            <a:p>
              <a:pPr algn="ctr"/>
              <a:r>
                <a:rPr lang="en-US" b="1"/>
                <a:t>Adjustable collar reacts spring forces</a:t>
              </a:r>
            </a:p>
          </p:txBody>
        </p:sp>
      </p:grpSp>
      <p:grpSp>
        <p:nvGrpSpPr>
          <p:cNvPr id="2" name="Group 1">
            <a:extLst>
              <a:ext uri="{FF2B5EF4-FFF2-40B4-BE49-F238E27FC236}">
                <a16:creationId xmlns:a16="http://schemas.microsoft.com/office/drawing/2014/main" id="{535DFDB7-4ACF-48BC-BC1B-A68E96385BD4}"/>
              </a:ext>
            </a:extLst>
          </p:cNvPr>
          <p:cNvGrpSpPr/>
          <p:nvPr/>
        </p:nvGrpSpPr>
        <p:grpSpPr>
          <a:xfrm>
            <a:off x="6705600" y="680025"/>
            <a:ext cx="4942733" cy="2386818"/>
            <a:chOff x="6705600" y="680025"/>
            <a:chExt cx="4942733" cy="2386818"/>
          </a:xfrm>
        </p:grpSpPr>
        <p:grpSp>
          <p:nvGrpSpPr>
            <p:cNvPr id="12" name="Group 11">
              <a:extLst>
                <a:ext uri="{FF2B5EF4-FFF2-40B4-BE49-F238E27FC236}">
                  <a16:creationId xmlns:a16="http://schemas.microsoft.com/office/drawing/2014/main" id="{2A6C2062-B4A3-473B-A037-A4F24BCE5C95}"/>
                </a:ext>
              </a:extLst>
            </p:cNvPr>
            <p:cNvGrpSpPr/>
            <p:nvPr/>
          </p:nvGrpSpPr>
          <p:grpSpPr>
            <a:xfrm>
              <a:off x="6705600" y="680025"/>
              <a:ext cx="4802146" cy="2386818"/>
              <a:chOff x="6634605" y="1016162"/>
              <a:chExt cx="4802146" cy="2386818"/>
            </a:xfrm>
          </p:grpSpPr>
          <p:pic>
            <p:nvPicPr>
              <p:cNvPr id="19" name="Picture 18">
                <a:extLst>
                  <a:ext uri="{FF2B5EF4-FFF2-40B4-BE49-F238E27FC236}">
                    <a16:creationId xmlns:a16="http://schemas.microsoft.com/office/drawing/2014/main" id="{76D0887F-DD8C-4935-A8FA-7F263A1F8D4C}"/>
                  </a:ext>
                </a:extLst>
              </p:cNvPr>
              <p:cNvPicPr>
                <a:picLocks noChangeAspect="1"/>
              </p:cNvPicPr>
              <p:nvPr/>
            </p:nvPicPr>
            <p:blipFill>
              <a:blip r:embed="rId5"/>
              <a:stretch>
                <a:fillRect/>
              </a:stretch>
            </p:blipFill>
            <p:spPr>
              <a:xfrm>
                <a:off x="8495123" y="1016162"/>
                <a:ext cx="2941628" cy="1244063"/>
              </a:xfrm>
              <a:prstGeom prst="rect">
                <a:avLst/>
              </a:prstGeom>
              <a:ln w="76200">
                <a:solidFill>
                  <a:schemeClr val="accent1">
                    <a:lumMod val="75000"/>
                  </a:schemeClr>
                </a:solidFill>
              </a:ln>
            </p:spPr>
          </p:pic>
          <p:cxnSp>
            <p:nvCxnSpPr>
              <p:cNvPr id="18" name="Straight Arrow Connector 17">
                <a:extLst>
                  <a:ext uri="{FF2B5EF4-FFF2-40B4-BE49-F238E27FC236}">
                    <a16:creationId xmlns:a16="http://schemas.microsoft.com/office/drawing/2014/main" id="{923B5A1C-B94D-4382-91A0-F11AC4BC5E83}"/>
                  </a:ext>
                </a:extLst>
              </p:cNvPr>
              <p:cNvCxnSpPr>
                <a:cxnSpLocks/>
              </p:cNvCxnSpPr>
              <p:nvPr/>
            </p:nvCxnSpPr>
            <p:spPr>
              <a:xfrm flipH="1">
                <a:off x="6634605" y="2041945"/>
                <a:ext cx="1793779" cy="1361035"/>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066A8686-759B-4D5E-BAEC-0C50474A746F}"/>
                </a:ext>
              </a:extLst>
            </p:cNvPr>
            <p:cNvSpPr txBox="1"/>
            <p:nvPr/>
          </p:nvSpPr>
          <p:spPr>
            <a:xfrm>
              <a:off x="8425531" y="2076093"/>
              <a:ext cx="3222802" cy="646331"/>
            </a:xfrm>
            <a:prstGeom prst="rect">
              <a:avLst/>
            </a:prstGeom>
            <a:noFill/>
            <a:ln w="38100">
              <a:solidFill>
                <a:schemeClr val="accent1">
                  <a:lumMod val="75000"/>
                </a:schemeClr>
              </a:solidFill>
            </a:ln>
          </p:spPr>
          <p:txBody>
            <a:bodyPr wrap="square" rtlCol="0">
              <a:spAutoFit/>
            </a:bodyPr>
            <a:lstStyle/>
            <a:p>
              <a:pPr algn="ctr"/>
              <a:r>
                <a:rPr lang="en-US" b="1"/>
                <a:t>Sleave bearing hinges support gripper load</a:t>
              </a:r>
            </a:p>
          </p:txBody>
        </p:sp>
      </p:grpSp>
      <p:grpSp>
        <p:nvGrpSpPr>
          <p:cNvPr id="10" name="Group 9">
            <a:extLst>
              <a:ext uri="{FF2B5EF4-FFF2-40B4-BE49-F238E27FC236}">
                <a16:creationId xmlns:a16="http://schemas.microsoft.com/office/drawing/2014/main" id="{698EC304-11D0-480E-BA0E-22C3F0C90145}"/>
              </a:ext>
            </a:extLst>
          </p:cNvPr>
          <p:cNvGrpSpPr/>
          <p:nvPr/>
        </p:nvGrpSpPr>
        <p:grpSpPr>
          <a:xfrm>
            <a:off x="792711" y="2076093"/>
            <a:ext cx="4864847" cy="2576063"/>
            <a:chOff x="8139675" y="2874429"/>
            <a:chExt cx="4864847" cy="2576063"/>
          </a:xfrm>
        </p:grpSpPr>
        <p:pic>
          <p:nvPicPr>
            <p:cNvPr id="27" name="Picture 26">
              <a:extLst>
                <a:ext uri="{FF2B5EF4-FFF2-40B4-BE49-F238E27FC236}">
                  <a16:creationId xmlns:a16="http://schemas.microsoft.com/office/drawing/2014/main" id="{A53D72D1-6444-4065-BEFF-9C9FE11E429F}"/>
                </a:ext>
              </a:extLst>
            </p:cNvPr>
            <p:cNvPicPr>
              <a:picLocks noChangeAspect="1"/>
            </p:cNvPicPr>
            <p:nvPr/>
          </p:nvPicPr>
          <p:blipFill>
            <a:blip r:embed="rId6">
              <a:clrChange>
                <a:clrFrom>
                  <a:srgbClr val="E8EAED"/>
                </a:clrFrom>
                <a:clrTo>
                  <a:srgbClr val="E8EAED">
                    <a:alpha val="0"/>
                  </a:srgbClr>
                </a:clrTo>
              </a:clrChange>
            </a:blip>
            <a:stretch>
              <a:fillRect/>
            </a:stretch>
          </p:blipFill>
          <p:spPr>
            <a:xfrm flipH="1">
              <a:off x="8812530" y="2874429"/>
              <a:ext cx="1877092" cy="1816841"/>
            </a:xfrm>
            <a:prstGeom prst="rect">
              <a:avLst/>
            </a:prstGeom>
            <a:ln w="76200">
              <a:solidFill>
                <a:schemeClr val="accent1">
                  <a:lumMod val="75000"/>
                </a:schemeClr>
              </a:solidFill>
            </a:ln>
          </p:spPr>
        </p:pic>
        <p:cxnSp>
          <p:nvCxnSpPr>
            <p:cNvPr id="28" name="Straight Arrow Connector 27">
              <a:extLst>
                <a:ext uri="{FF2B5EF4-FFF2-40B4-BE49-F238E27FC236}">
                  <a16:creationId xmlns:a16="http://schemas.microsoft.com/office/drawing/2014/main" id="{E50A5CA5-7DC7-4316-BC66-D1F3F4B77689}"/>
                </a:ext>
              </a:extLst>
            </p:cNvPr>
            <p:cNvCxnSpPr>
              <a:cxnSpLocks/>
            </p:cNvCxnSpPr>
            <p:nvPr/>
          </p:nvCxnSpPr>
          <p:spPr>
            <a:xfrm>
              <a:off x="10710097" y="3520760"/>
              <a:ext cx="2294425" cy="12460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502754-1D17-46AE-B03A-35CA31E4F46F}"/>
                </a:ext>
              </a:extLst>
            </p:cNvPr>
            <p:cNvSpPr txBox="1"/>
            <p:nvPr/>
          </p:nvSpPr>
          <p:spPr>
            <a:xfrm>
              <a:off x="8139675" y="4804161"/>
              <a:ext cx="3222802" cy="646331"/>
            </a:xfrm>
            <a:prstGeom prst="rect">
              <a:avLst/>
            </a:prstGeom>
            <a:noFill/>
            <a:ln w="38100">
              <a:solidFill>
                <a:schemeClr val="accent1">
                  <a:lumMod val="75000"/>
                </a:schemeClr>
              </a:solidFill>
            </a:ln>
          </p:spPr>
          <p:txBody>
            <a:bodyPr wrap="square" rtlCol="0">
              <a:spAutoFit/>
            </a:bodyPr>
            <a:lstStyle/>
            <a:p>
              <a:pPr algn="ctr"/>
              <a:r>
                <a:rPr lang="en-US" b="1"/>
                <a:t>Compressive springs allow adaptation to part surface</a:t>
              </a:r>
            </a:p>
          </p:txBody>
        </p:sp>
      </p:grpSp>
      <p:cxnSp>
        <p:nvCxnSpPr>
          <p:cNvPr id="9" name="Straight Arrow Connector 8">
            <a:extLst>
              <a:ext uri="{FF2B5EF4-FFF2-40B4-BE49-F238E27FC236}">
                <a16:creationId xmlns:a16="http://schemas.microsoft.com/office/drawing/2014/main" id="{4C01ECA0-8EB7-4DCD-B0AC-75DFBBCAF79B}"/>
              </a:ext>
            </a:extLst>
          </p:cNvPr>
          <p:cNvCxnSpPr/>
          <p:nvPr/>
        </p:nvCxnSpPr>
        <p:spPr>
          <a:xfrm flipV="1">
            <a:off x="6092928" y="1635086"/>
            <a:ext cx="0" cy="798336"/>
          </a:xfrm>
          <a:prstGeom prst="straightConnector1">
            <a:avLst/>
          </a:prstGeom>
          <a:ln w="762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208B10-A1FF-4EAB-AA48-0D6D8DCE729E}"/>
              </a:ext>
            </a:extLst>
          </p:cNvPr>
          <p:cNvSpPr txBox="1"/>
          <p:nvPr/>
        </p:nvSpPr>
        <p:spPr>
          <a:xfrm>
            <a:off x="2336885" y="1203737"/>
            <a:ext cx="5420977" cy="369332"/>
          </a:xfrm>
          <a:prstGeom prst="rect">
            <a:avLst/>
          </a:prstGeom>
          <a:noFill/>
          <a:ln w="38100">
            <a:solidFill>
              <a:schemeClr val="accent1">
                <a:lumMod val="75000"/>
              </a:schemeClr>
            </a:solidFill>
          </a:ln>
        </p:spPr>
        <p:txBody>
          <a:bodyPr wrap="square" rtlCol="0">
            <a:spAutoFit/>
          </a:bodyPr>
          <a:lstStyle/>
          <a:p>
            <a:pPr algn="ctr"/>
            <a:r>
              <a:rPr lang="en-US" b="1"/>
              <a:t>Linear actuators move normal to part surface</a:t>
            </a:r>
          </a:p>
        </p:txBody>
      </p:sp>
    </p:spTree>
    <p:extLst>
      <p:ext uri="{BB962C8B-B14F-4D97-AF65-F5344CB8AC3E}">
        <p14:creationId xmlns:p14="http://schemas.microsoft.com/office/powerpoint/2010/main" val="19671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cxnSp>
        <p:nvCxnSpPr>
          <p:cNvPr id="103" name="Connector: Elbow 102">
            <a:extLst>
              <a:ext uri="{FF2B5EF4-FFF2-40B4-BE49-F238E27FC236}">
                <a16:creationId xmlns:a16="http://schemas.microsoft.com/office/drawing/2014/main" id="{928723CB-A1CA-4544-B426-13E1F25A5B76}"/>
              </a:ext>
            </a:extLst>
          </p:cNvPr>
          <p:cNvCxnSpPr>
            <a:cxnSpLocks/>
          </p:cNvCxnSpPr>
          <p:nvPr/>
        </p:nvCxnSpPr>
        <p:spPr>
          <a:xfrm>
            <a:off x="8617713" y="4138613"/>
            <a:ext cx="453293" cy="289714"/>
          </a:xfrm>
          <a:prstGeom prst="bentConnector3">
            <a:avLst>
              <a:gd name="adj1" fmla="val 1598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882AE50-8BEE-41FC-8D1F-6683432F8BED}"/>
              </a:ext>
            </a:extLst>
          </p:cNvPr>
          <p:cNvSpPr txBox="1"/>
          <p:nvPr/>
        </p:nvSpPr>
        <p:spPr>
          <a:xfrm>
            <a:off x="2141805" y="2662257"/>
            <a:ext cx="3010045" cy="307777"/>
          </a:xfrm>
          <a:prstGeom prst="rect">
            <a:avLst/>
          </a:prstGeom>
          <a:noFill/>
        </p:spPr>
        <p:txBody>
          <a:bodyPr wrap="square" rtlCol="0">
            <a:spAutoFit/>
          </a:bodyPr>
          <a:lstStyle/>
          <a:p>
            <a:r>
              <a:rPr lang="en-US" sz="1400"/>
              <a:t>Receive information and process</a:t>
            </a:r>
          </a:p>
        </p:txBody>
      </p:sp>
      <p:sp>
        <p:nvSpPr>
          <p:cNvPr id="43" name="TextBox 42">
            <a:extLst>
              <a:ext uri="{FF2B5EF4-FFF2-40B4-BE49-F238E27FC236}">
                <a16:creationId xmlns:a16="http://schemas.microsoft.com/office/drawing/2014/main" id="{DF4A6549-2200-46E6-8268-783D7E5774B3}"/>
              </a:ext>
            </a:extLst>
          </p:cNvPr>
          <p:cNvSpPr txBox="1"/>
          <p:nvPr/>
        </p:nvSpPr>
        <p:spPr>
          <a:xfrm>
            <a:off x="2117952" y="1996081"/>
            <a:ext cx="3010045" cy="307777"/>
          </a:xfrm>
          <a:prstGeom prst="rect">
            <a:avLst/>
          </a:prstGeom>
          <a:noFill/>
        </p:spPr>
        <p:txBody>
          <a:bodyPr wrap="square" rtlCol="0">
            <a:spAutoFit/>
          </a:bodyPr>
          <a:lstStyle/>
          <a:p>
            <a:r>
              <a:rPr lang="en-US" sz="1400"/>
              <a:t>Receive information and process</a:t>
            </a:r>
          </a:p>
        </p:txBody>
      </p:sp>
      <p:sp>
        <p:nvSpPr>
          <p:cNvPr id="54" name="TextBox 53">
            <a:extLst>
              <a:ext uri="{FF2B5EF4-FFF2-40B4-BE49-F238E27FC236}">
                <a16:creationId xmlns:a16="http://schemas.microsoft.com/office/drawing/2014/main" id="{25E99276-5DBA-493F-BA36-8E1D91B0151F}"/>
              </a:ext>
            </a:extLst>
          </p:cNvPr>
          <p:cNvSpPr txBox="1"/>
          <p:nvPr/>
        </p:nvSpPr>
        <p:spPr>
          <a:xfrm>
            <a:off x="5352756" y="2667699"/>
            <a:ext cx="3004032" cy="307777"/>
          </a:xfrm>
          <a:prstGeom prst="rect">
            <a:avLst/>
          </a:prstGeom>
          <a:ln w="28575">
            <a:no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sz="1400"/>
              <a:t>Send information microcontroller</a:t>
            </a:r>
          </a:p>
        </p:txBody>
      </p:sp>
      <p:cxnSp>
        <p:nvCxnSpPr>
          <p:cNvPr id="48" name="Connector: Elbow 47">
            <a:extLst>
              <a:ext uri="{FF2B5EF4-FFF2-40B4-BE49-F238E27FC236}">
                <a16:creationId xmlns:a16="http://schemas.microsoft.com/office/drawing/2014/main" id="{F31D931D-C040-4856-B263-8459F341E93D}"/>
              </a:ext>
            </a:extLst>
          </p:cNvPr>
          <p:cNvCxnSpPr>
            <a:cxnSpLocks/>
          </p:cNvCxnSpPr>
          <p:nvPr/>
        </p:nvCxnSpPr>
        <p:spPr>
          <a:xfrm>
            <a:off x="8609850" y="2671696"/>
            <a:ext cx="453293" cy="289714"/>
          </a:xfrm>
          <a:prstGeom prst="bentConnector3">
            <a:avLst>
              <a:gd name="adj1" fmla="val 15985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9B1F4960-4F6C-4046-9B78-8651DA8F5BFB}"/>
              </a:ext>
            </a:extLst>
          </p:cNvPr>
          <p:cNvCxnSpPr>
            <a:cxnSpLocks/>
          </p:cNvCxnSpPr>
          <p:nvPr/>
        </p:nvCxnSpPr>
        <p:spPr>
          <a:xfrm>
            <a:off x="1321812" y="4938662"/>
            <a:ext cx="453293" cy="289714"/>
          </a:xfrm>
          <a:prstGeom prst="bentConnector3">
            <a:avLst>
              <a:gd name="adj1" fmla="val 1598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34" name="Google Shape;634;p52"/>
          <p:cNvSpPr/>
          <p:nvPr/>
        </p:nvSpPr>
        <p:spPr>
          <a:xfrm>
            <a:off x="751331" y="315625"/>
            <a:ext cx="5214903"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Sequence Diagram</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18</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grpSp>
        <p:nvGrpSpPr>
          <p:cNvPr id="35" name="Group 34">
            <a:extLst>
              <a:ext uri="{FF2B5EF4-FFF2-40B4-BE49-F238E27FC236}">
                <a16:creationId xmlns:a16="http://schemas.microsoft.com/office/drawing/2014/main" id="{6EE63A6C-6DEA-423B-A8EB-BA6745F0F3FC}"/>
              </a:ext>
            </a:extLst>
          </p:cNvPr>
          <p:cNvGrpSpPr/>
          <p:nvPr/>
        </p:nvGrpSpPr>
        <p:grpSpPr>
          <a:xfrm>
            <a:off x="929396" y="1116886"/>
            <a:ext cx="1259280" cy="4163547"/>
            <a:chOff x="929396" y="1116886"/>
            <a:chExt cx="1259280" cy="4163547"/>
          </a:xfrm>
        </p:grpSpPr>
        <p:sp>
          <p:nvSpPr>
            <p:cNvPr id="2" name="Rectangle: Rounded Corners 1">
              <a:extLst>
                <a:ext uri="{FF2B5EF4-FFF2-40B4-BE49-F238E27FC236}">
                  <a16:creationId xmlns:a16="http://schemas.microsoft.com/office/drawing/2014/main" id="{2AEE0DE3-2F09-4C93-B7B4-C8B292D2A367}"/>
                </a:ext>
              </a:extLst>
            </p:cNvPr>
            <p:cNvSpPr/>
            <p:nvPr/>
          </p:nvSpPr>
          <p:spPr>
            <a:xfrm>
              <a:off x="1295236" y="1577566"/>
              <a:ext cx="334978" cy="3702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A5AEC9-959E-43FC-B2A5-D476553DD641}"/>
                </a:ext>
              </a:extLst>
            </p:cNvPr>
            <p:cNvSpPr txBox="1"/>
            <p:nvPr/>
          </p:nvSpPr>
          <p:spPr>
            <a:xfrm>
              <a:off x="929396" y="1116886"/>
              <a:ext cx="1259280" cy="408623"/>
            </a:xfrm>
            <a:prstGeom prst="roundRect">
              <a:avLst/>
            </a:prstGeom>
            <a:solidFill>
              <a:schemeClr val="accent1">
                <a:lumMod val="40000"/>
                <a:lumOff val="60000"/>
              </a:schemeClr>
            </a:solidFill>
            <a:ln>
              <a:solidFill>
                <a:schemeClr val="accent1">
                  <a:lumMod val="60000"/>
                  <a:lumOff val="40000"/>
                </a:schemeClr>
              </a:solidFill>
            </a:ln>
          </p:spPr>
          <p:txBody>
            <a:bodyPr wrap="square" rtlCol="0">
              <a:spAutoFit/>
            </a:bodyPr>
            <a:lstStyle/>
            <a:p>
              <a:r>
                <a:rPr lang="en-US" b="1"/>
                <a:t>Software</a:t>
              </a:r>
            </a:p>
          </p:txBody>
        </p:sp>
      </p:grpSp>
      <p:grpSp>
        <p:nvGrpSpPr>
          <p:cNvPr id="36" name="Group 35">
            <a:extLst>
              <a:ext uri="{FF2B5EF4-FFF2-40B4-BE49-F238E27FC236}">
                <a16:creationId xmlns:a16="http://schemas.microsoft.com/office/drawing/2014/main" id="{0BFB3605-AB30-4019-AC03-7B9A3AFCDF64}"/>
              </a:ext>
            </a:extLst>
          </p:cNvPr>
          <p:cNvGrpSpPr/>
          <p:nvPr/>
        </p:nvGrpSpPr>
        <p:grpSpPr>
          <a:xfrm>
            <a:off x="4827302" y="1122720"/>
            <a:ext cx="530543" cy="4177967"/>
            <a:chOff x="4827302" y="1122720"/>
            <a:chExt cx="530543" cy="4177967"/>
          </a:xfrm>
        </p:grpSpPr>
        <p:sp>
          <p:nvSpPr>
            <p:cNvPr id="11" name="Rectangle: Rounded Corners 10">
              <a:extLst>
                <a:ext uri="{FF2B5EF4-FFF2-40B4-BE49-F238E27FC236}">
                  <a16:creationId xmlns:a16="http://schemas.microsoft.com/office/drawing/2014/main" id="{0976F14D-87E0-4541-8043-B4F19A2023D4}"/>
                </a:ext>
              </a:extLst>
            </p:cNvPr>
            <p:cNvSpPr/>
            <p:nvPr/>
          </p:nvSpPr>
          <p:spPr>
            <a:xfrm>
              <a:off x="4925085" y="1597820"/>
              <a:ext cx="334978" cy="3702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38E0A67-6AF5-4F74-8919-22D44B8B5B51}"/>
                </a:ext>
              </a:extLst>
            </p:cNvPr>
            <p:cNvSpPr txBox="1"/>
            <p:nvPr/>
          </p:nvSpPr>
          <p:spPr>
            <a:xfrm>
              <a:off x="4827302" y="1122720"/>
              <a:ext cx="530543" cy="408623"/>
            </a:xfrm>
            <a:prstGeom prst="roundRect">
              <a:avLst/>
            </a:prstGeom>
            <a:solidFill>
              <a:schemeClr val="accent1">
                <a:lumMod val="40000"/>
                <a:lumOff val="60000"/>
              </a:schemeClr>
            </a:solidFill>
            <a:ln>
              <a:solidFill>
                <a:schemeClr val="accent1">
                  <a:lumMod val="60000"/>
                  <a:lumOff val="40000"/>
                </a:schemeClr>
              </a:solidFill>
            </a:ln>
          </p:spPr>
          <p:txBody>
            <a:bodyPr wrap="square" rtlCol="0">
              <a:spAutoFit/>
            </a:bodyPr>
            <a:lstStyle>
              <a:defPPr>
                <a:defRPr lang="en-US"/>
              </a:defPPr>
            </a:lstStyle>
            <a:p>
              <a:r>
                <a:rPr lang="en-US" b="1"/>
                <a:t>I/O</a:t>
              </a:r>
            </a:p>
          </p:txBody>
        </p:sp>
      </p:grpSp>
      <p:grpSp>
        <p:nvGrpSpPr>
          <p:cNvPr id="37" name="Group 36">
            <a:extLst>
              <a:ext uri="{FF2B5EF4-FFF2-40B4-BE49-F238E27FC236}">
                <a16:creationId xmlns:a16="http://schemas.microsoft.com/office/drawing/2014/main" id="{876FEBEE-F75D-4D0A-8023-66E615733F17}"/>
              </a:ext>
            </a:extLst>
          </p:cNvPr>
          <p:cNvGrpSpPr/>
          <p:nvPr/>
        </p:nvGrpSpPr>
        <p:grpSpPr>
          <a:xfrm>
            <a:off x="8184869" y="1152358"/>
            <a:ext cx="1272103" cy="4180133"/>
            <a:chOff x="8184869" y="1152358"/>
            <a:chExt cx="1272103" cy="4180133"/>
          </a:xfrm>
        </p:grpSpPr>
        <p:sp>
          <p:nvSpPr>
            <p:cNvPr id="12" name="Rectangle: Rounded Corners 11">
              <a:extLst>
                <a:ext uri="{FF2B5EF4-FFF2-40B4-BE49-F238E27FC236}">
                  <a16:creationId xmlns:a16="http://schemas.microsoft.com/office/drawing/2014/main" id="{5C6AB210-2B6C-4DB2-A938-B09E86272D06}"/>
                </a:ext>
              </a:extLst>
            </p:cNvPr>
            <p:cNvSpPr/>
            <p:nvPr/>
          </p:nvSpPr>
          <p:spPr>
            <a:xfrm>
              <a:off x="8609850" y="1629624"/>
              <a:ext cx="334978" cy="3702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172D58-BF98-4117-B652-828D94A95F8A}"/>
                </a:ext>
              </a:extLst>
            </p:cNvPr>
            <p:cNvSpPr txBox="1"/>
            <p:nvPr/>
          </p:nvSpPr>
          <p:spPr>
            <a:xfrm>
              <a:off x="8184869" y="1152358"/>
              <a:ext cx="1272103" cy="408623"/>
            </a:xfrm>
            <a:prstGeom prst="roundRect">
              <a:avLst/>
            </a:prstGeom>
            <a:solidFill>
              <a:schemeClr val="accent1">
                <a:lumMod val="40000"/>
                <a:lumOff val="60000"/>
              </a:schemeClr>
            </a:solidFill>
            <a:ln>
              <a:solidFill>
                <a:schemeClr val="accent1">
                  <a:lumMod val="60000"/>
                  <a:lumOff val="40000"/>
                </a:schemeClr>
              </a:solidFill>
            </a:ln>
          </p:spPr>
          <p:txBody>
            <a:bodyPr wrap="square" rtlCol="0">
              <a:spAutoFit/>
            </a:bodyPr>
            <a:lstStyle>
              <a:defPPr>
                <a:defRPr lang="en-US"/>
              </a:defPPr>
            </a:lstStyle>
            <a:p>
              <a:r>
                <a:rPr lang="en-US" b="1"/>
                <a:t>Hardware</a:t>
              </a:r>
            </a:p>
          </p:txBody>
        </p:sp>
      </p:grpSp>
      <p:grpSp>
        <p:nvGrpSpPr>
          <p:cNvPr id="38" name="Group 37">
            <a:extLst>
              <a:ext uri="{FF2B5EF4-FFF2-40B4-BE49-F238E27FC236}">
                <a16:creationId xmlns:a16="http://schemas.microsoft.com/office/drawing/2014/main" id="{F3BD6F29-FF3E-49C7-A3BB-32BC60EB0A3A}"/>
              </a:ext>
            </a:extLst>
          </p:cNvPr>
          <p:cNvGrpSpPr/>
          <p:nvPr/>
        </p:nvGrpSpPr>
        <p:grpSpPr>
          <a:xfrm>
            <a:off x="1526650" y="1660737"/>
            <a:ext cx="3390756" cy="307777"/>
            <a:chOff x="1526650" y="1660737"/>
            <a:chExt cx="3390756" cy="307777"/>
          </a:xfrm>
        </p:grpSpPr>
        <p:cxnSp>
          <p:nvCxnSpPr>
            <p:cNvPr id="9" name="Straight Arrow Connector 8">
              <a:extLst>
                <a:ext uri="{FF2B5EF4-FFF2-40B4-BE49-F238E27FC236}">
                  <a16:creationId xmlns:a16="http://schemas.microsoft.com/office/drawing/2014/main" id="{97120B08-9AF5-43F1-9086-CDB60B33504B}"/>
                </a:ext>
              </a:extLst>
            </p:cNvPr>
            <p:cNvCxnSpPr>
              <a:cxnSpLocks/>
            </p:cNvCxnSpPr>
            <p:nvPr/>
          </p:nvCxnSpPr>
          <p:spPr>
            <a:xfrm flipV="1">
              <a:off x="1526650" y="1939799"/>
              <a:ext cx="3390756" cy="66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094D8F1-A999-4237-B8F4-01A0AB2AD685}"/>
                </a:ext>
              </a:extLst>
            </p:cNvPr>
            <p:cNvSpPr txBox="1"/>
            <p:nvPr/>
          </p:nvSpPr>
          <p:spPr>
            <a:xfrm>
              <a:off x="1608374" y="1660737"/>
              <a:ext cx="3010045" cy="307777"/>
            </a:xfrm>
            <a:prstGeom prst="rect">
              <a:avLst/>
            </a:prstGeom>
            <a:noFill/>
          </p:spPr>
          <p:txBody>
            <a:bodyPr wrap="square" rtlCol="0">
              <a:spAutoFit/>
            </a:bodyPr>
            <a:lstStyle/>
            <a:p>
              <a:r>
                <a:rPr lang="en-US" sz="1400"/>
                <a:t>Monitor incoming data over Serial</a:t>
              </a:r>
            </a:p>
          </p:txBody>
        </p:sp>
      </p:grpSp>
      <p:cxnSp>
        <p:nvCxnSpPr>
          <p:cNvPr id="20" name="Straight Arrow Connector 19">
            <a:extLst>
              <a:ext uri="{FF2B5EF4-FFF2-40B4-BE49-F238E27FC236}">
                <a16:creationId xmlns:a16="http://schemas.microsoft.com/office/drawing/2014/main" id="{3F3C82BE-9325-44E9-B2BA-10692FA2AF70}"/>
              </a:ext>
            </a:extLst>
          </p:cNvPr>
          <p:cNvCxnSpPr>
            <a:cxnSpLocks/>
          </p:cNvCxnSpPr>
          <p:nvPr/>
        </p:nvCxnSpPr>
        <p:spPr>
          <a:xfrm flipV="1">
            <a:off x="5275115" y="1939799"/>
            <a:ext cx="3322247" cy="66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24C3590-5660-4524-9544-82726839D179}"/>
              </a:ext>
            </a:extLst>
          </p:cNvPr>
          <p:cNvSpPr txBox="1"/>
          <p:nvPr/>
        </p:nvSpPr>
        <p:spPr>
          <a:xfrm>
            <a:off x="5338795" y="1684881"/>
            <a:ext cx="3107926" cy="307777"/>
          </a:xfrm>
          <a:prstGeom prst="rect">
            <a:avLst/>
          </a:prstGeom>
          <a:noFill/>
        </p:spPr>
        <p:txBody>
          <a:bodyPr wrap="square" rtlCol="0">
            <a:spAutoFit/>
          </a:bodyPr>
          <a:lstStyle/>
          <a:p>
            <a:r>
              <a:rPr lang="en-US" sz="1400"/>
              <a:t>Monitor force sensor data</a:t>
            </a:r>
          </a:p>
        </p:txBody>
      </p:sp>
      <p:cxnSp>
        <p:nvCxnSpPr>
          <p:cNvPr id="23" name="Straight Arrow Connector 22">
            <a:extLst>
              <a:ext uri="{FF2B5EF4-FFF2-40B4-BE49-F238E27FC236}">
                <a16:creationId xmlns:a16="http://schemas.microsoft.com/office/drawing/2014/main" id="{5D0ED514-4D09-436F-ACD5-2E02876B72AA}"/>
              </a:ext>
            </a:extLst>
          </p:cNvPr>
          <p:cNvCxnSpPr>
            <a:cxnSpLocks/>
          </p:cNvCxnSpPr>
          <p:nvPr/>
        </p:nvCxnSpPr>
        <p:spPr>
          <a:xfrm>
            <a:off x="5275115" y="2631271"/>
            <a:ext cx="332224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D488E50-BB0A-43F9-964F-CF5618348E57}"/>
              </a:ext>
            </a:extLst>
          </p:cNvPr>
          <p:cNvSpPr txBox="1"/>
          <p:nvPr/>
        </p:nvSpPr>
        <p:spPr>
          <a:xfrm>
            <a:off x="5338795" y="2369661"/>
            <a:ext cx="3107926" cy="307777"/>
          </a:xfrm>
          <a:prstGeom prst="rect">
            <a:avLst/>
          </a:prstGeom>
          <a:noFill/>
        </p:spPr>
        <p:txBody>
          <a:bodyPr wrap="square" rtlCol="0">
            <a:spAutoFit/>
          </a:bodyPr>
          <a:lstStyle/>
          <a:p>
            <a:r>
              <a:rPr lang="en-US" sz="1400"/>
              <a:t>Monitor actuator position data</a:t>
            </a:r>
          </a:p>
        </p:txBody>
      </p:sp>
      <p:grpSp>
        <p:nvGrpSpPr>
          <p:cNvPr id="62" name="Group 61">
            <a:extLst>
              <a:ext uri="{FF2B5EF4-FFF2-40B4-BE49-F238E27FC236}">
                <a16:creationId xmlns:a16="http://schemas.microsoft.com/office/drawing/2014/main" id="{C2DC8CE0-AF72-430A-A88B-C4065687011D}"/>
              </a:ext>
            </a:extLst>
          </p:cNvPr>
          <p:cNvGrpSpPr/>
          <p:nvPr/>
        </p:nvGrpSpPr>
        <p:grpSpPr>
          <a:xfrm>
            <a:off x="8609850" y="1875904"/>
            <a:ext cx="2637047" cy="360301"/>
            <a:chOff x="8609850" y="1875904"/>
            <a:chExt cx="2637047" cy="360301"/>
          </a:xfrm>
        </p:grpSpPr>
        <p:cxnSp>
          <p:nvCxnSpPr>
            <p:cNvPr id="13" name="Connector: Elbow 12">
              <a:extLst>
                <a:ext uri="{FF2B5EF4-FFF2-40B4-BE49-F238E27FC236}">
                  <a16:creationId xmlns:a16="http://schemas.microsoft.com/office/drawing/2014/main" id="{870FE86C-9619-41F0-962E-01AA73FB4D85}"/>
                </a:ext>
              </a:extLst>
            </p:cNvPr>
            <p:cNvCxnSpPr>
              <a:cxnSpLocks/>
            </p:cNvCxnSpPr>
            <p:nvPr/>
          </p:nvCxnSpPr>
          <p:spPr>
            <a:xfrm>
              <a:off x="8609850" y="1946491"/>
              <a:ext cx="453293" cy="289714"/>
            </a:xfrm>
            <a:prstGeom prst="bentConnector3">
              <a:avLst>
                <a:gd name="adj1" fmla="val 15985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58DEDD1-A68F-4C1D-81D5-4C88D36B6882}"/>
                </a:ext>
              </a:extLst>
            </p:cNvPr>
            <p:cNvSpPr txBox="1"/>
            <p:nvPr/>
          </p:nvSpPr>
          <p:spPr>
            <a:xfrm>
              <a:off x="9369809" y="1875904"/>
              <a:ext cx="1877088" cy="307777"/>
            </a:xfrm>
            <a:prstGeom prst="rect">
              <a:avLst/>
            </a:prstGeom>
            <a:noFill/>
          </p:spPr>
          <p:txBody>
            <a:bodyPr wrap="square" rtlCol="0">
              <a:spAutoFit/>
            </a:bodyPr>
            <a:lstStyle/>
            <a:p>
              <a:r>
                <a:rPr lang="en-US" sz="1400"/>
                <a:t>Transduce force data</a:t>
              </a:r>
            </a:p>
          </p:txBody>
        </p:sp>
      </p:grpSp>
      <p:cxnSp>
        <p:nvCxnSpPr>
          <p:cNvPr id="42" name="Straight Arrow Connector 41">
            <a:extLst>
              <a:ext uri="{FF2B5EF4-FFF2-40B4-BE49-F238E27FC236}">
                <a16:creationId xmlns:a16="http://schemas.microsoft.com/office/drawing/2014/main" id="{561BDA8E-5D0F-4ABD-B8A7-FA695F65C2D0}"/>
              </a:ext>
            </a:extLst>
          </p:cNvPr>
          <p:cNvCxnSpPr>
            <a:cxnSpLocks/>
          </p:cNvCxnSpPr>
          <p:nvPr/>
        </p:nvCxnSpPr>
        <p:spPr>
          <a:xfrm flipH="1">
            <a:off x="1684849" y="2285859"/>
            <a:ext cx="3237027" cy="53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3F1F715-804B-49E7-AB68-AD1A06585536}"/>
              </a:ext>
            </a:extLst>
          </p:cNvPr>
          <p:cNvCxnSpPr>
            <a:cxnSpLocks/>
          </p:cNvCxnSpPr>
          <p:nvPr/>
        </p:nvCxnSpPr>
        <p:spPr>
          <a:xfrm>
            <a:off x="1630214" y="4120916"/>
            <a:ext cx="32871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2FBFC8E-6CEF-4BB1-9730-CE1260AA8CA2}"/>
              </a:ext>
            </a:extLst>
          </p:cNvPr>
          <p:cNvSpPr txBox="1"/>
          <p:nvPr/>
        </p:nvSpPr>
        <p:spPr>
          <a:xfrm>
            <a:off x="1683849" y="3813100"/>
            <a:ext cx="2627642" cy="307777"/>
          </a:xfrm>
          <a:prstGeom prst="rect">
            <a:avLst/>
          </a:prstGeom>
          <a:noFill/>
        </p:spPr>
        <p:txBody>
          <a:bodyPr wrap="square" rtlCol="0">
            <a:spAutoFit/>
          </a:bodyPr>
          <a:lstStyle/>
          <a:p>
            <a:r>
              <a:rPr lang="en-US" sz="1400"/>
              <a:t>Set output position signal</a:t>
            </a:r>
          </a:p>
        </p:txBody>
      </p:sp>
      <p:sp>
        <p:nvSpPr>
          <p:cNvPr id="47" name="TextBox 46">
            <a:extLst>
              <a:ext uri="{FF2B5EF4-FFF2-40B4-BE49-F238E27FC236}">
                <a16:creationId xmlns:a16="http://schemas.microsoft.com/office/drawing/2014/main" id="{C646736E-9AAA-4AC9-85BB-99762E7FF8DA}"/>
              </a:ext>
            </a:extLst>
          </p:cNvPr>
          <p:cNvSpPr txBox="1"/>
          <p:nvPr/>
        </p:nvSpPr>
        <p:spPr>
          <a:xfrm>
            <a:off x="2018784" y="4819041"/>
            <a:ext cx="1635803" cy="523220"/>
          </a:xfrm>
          <a:prstGeom prst="rect">
            <a:avLst/>
          </a:prstGeom>
          <a:noFill/>
        </p:spPr>
        <p:txBody>
          <a:bodyPr wrap="square" rtlCol="0">
            <a:spAutoFit/>
          </a:bodyPr>
          <a:lstStyle/>
          <a:p>
            <a:r>
              <a:rPr lang="en-US" sz="1400"/>
              <a:t>Monitor for incoming signals</a:t>
            </a:r>
          </a:p>
        </p:txBody>
      </p:sp>
      <p:sp>
        <p:nvSpPr>
          <p:cNvPr id="50" name="TextBox 49">
            <a:extLst>
              <a:ext uri="{FF2B5EF4-FFF2-40B4-BE49-F238E27FC236}">
                <a16:creationId xmlns:a16="http://schemas.microsoft.com/office/drawing/2014/main" id="{30EDE764-B6DC-4BE9-8C3B-27EBF4BE0294}"/>
              </a:ext>
            </a:extLst>
          </p:cNvPr>
          <p:cNvSpPr txBox="1"/>
          <p:nvPr/>
        </p:nvSpPr>
        <p:spPr>
          <a:xfrm>
            <a:off x="9369808" y="2601109"/>
            <a:ext cx="1877089" cy="523220"/>
          </a:xfrm>
          <a:prstGeom prst="rect">
            <a:avLst/>
          </a:prstGeom>
          <a:noFill/>
        </p:spPr>
        <p:txBody>
          <a:bodyPr wrap="square" rtlCol="0">
            <a:spAutoFit/>
          </a:bodyPr>
          <a:lstStyle/>
          <a:p>
            <a:r>
              <a:rPr lang="en-US" sz="1400"/>
              <a:t>Potentiometer reads linear position</a:t>
            </a:r>
          </a:p>
        </p:txBody>
      </p:sp>
      <p:cxnSp>
        <p:nvCxnSpPr>
          <p:cNvPr id="51" name="Straight Arrow Connector 50">
            <a:extLst>
              <a:ext uri="{FF2B5EF4-FFF2-40B4-BE49-F238E27FC236}">
                <a16:creationId xmlns:a16="http://schemas.microsoft.com/office/drawing/2014/main" id="{8206BB4B-05A3-4425-BC4F-260DCFA7D40E}"/>
              </a:ext>
            </a:extLst>
          </p:cNvPr>
          <p:cNvCxnSpPr>
            <a:cxnSpLocks/>
          </p:cNvCxnSpPr>
          <p:nvPr/>
        </p:nvCxnSpPr>
        <p:spPr>
          <a:xfrm>
            <a:off x="5263272" y="4147673"/>
            <a:ext cx="333409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ECE6B03-EF2E-4A3A-AFF8-60404DD33D7E}"/>
              </a:ext>
            </a:extLst>
          </p:cNvPr>
          <p:cNvSpPr txBox="1"/>
          <p:nvPr/>
        </p:nvSpPr>
        <p:spPr>
          <a:xfrm>
            <a:off x="5368658" y="3813100"/>
            <a:ext cx="2554079" cy="307777"/>
          </a:xfrm>
          <a:prstGeom prst="rect">
            <a:avLst/>
          </a:prstGeom>
          <a:noFill/>
        </p:spPr>
        <p:txBody>
          <a:bodyPr wrap="square" rtlCol="0">
            <a:spAutoFit/>
          </a:bodyPr>
          <a:lstStyle/>
          <a:p>
            <a:r>
              <a:rPr lang="en-US" sz="1400"/>
              <a:t>Inform linear actuator</a:t>
            </a:r>
          </a:p>
        </p:txBody>
      </p:sp>
      <p:cxnSp>
        <p:nvCxnSpPr>
          <p:cNvPr id="53" name="Straight Arrow Connector 52">
            <a:extLst>
              <a:ext uri="{FF2B5EF4-FFF2-40B4-BE49-F238E27FC236}">
                <a16:creationId xmlns:a16="http://schemas.microsoft.com/office/drawing/2014/main" id="{0134BDEF-15C3-4E8F-A11D-E408B77586AB}"/>
              </a:ext>
            </a:extLst>
          </p:cNvPr>
          <p:cNvCxnSpPr>
            <a:cxnSpLocks/>
          </p:cNvCxnSpPr>
          <p:nvPr/>
        </p:nvCxnSpPr>
        <p:spPr>
          <a:xfrm flipH="1">
            <a:off x="5260063" y="2958915"/>
            <a:ext cx="3337299" cy="111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5255F4F-83A9-4DF4-8E54-FEDFF264483D}"/>
              </a:ext>
            </a:extLst>
          </p:cNvPr>
          <p:cNvCxnSpPr>
            <a:cxnSpLocks/>
          </p:cNvCxnSpPr>
          <p:nvPr/>
        </p:nvCxnSpPr>
        <p:spPr>
          <a:xfrm flipH="1" flipV="1">
            <a:off x="1684849" y="2970034"/>
            <a:ext cx="3258829" cy="25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0AC291C-423B-4C9B-81AF-084476813953}"/>
              </a:ext>
            </a:extLst>
          </p:cNvPr>
          <p:cNvSpPr txBox="1"/>
          <p:nvPr/>
        </p:nvSpPr>
        <p:spPr>
          <a:xfrm>
            <a:off x="3794377" y="3011211"/>
            <a:ext cx="1242767" cy="738664"/>
          </a:xfrm>
          <a:prstGeom prst="rect">
            <a:avLst/>
          </a:prstGeom>
          <a:noFill/>
        </p:spPr>
        <p:txBody>
          <a:bodyPr wrap="square" rtlCol="0">
            <a:spAutoFit/>
          </a:bodyPr>
          <a:lstStyle/>
          <a:p>
            <a:r>
              <a:rPr lang="en-US" sz="1400"/>
              <a:t>Driver feedback position</a:t>
            </a:r>
          </a:p>
        </p:txBody>
      </p:sp>
      <p:cxnSp>
        <p:nvCxnSpPr>
          <p:cNvPr id="578" name="Straight Arrow Connector 577">
            <a:extLst>
              <a:ext uri="{FF2B5EF4-FFF2-40B4-BE49-F238E27FC236}">
                <a16:creationId xmlns:a16="http://schemas.microsoft.com/office/drawing/2014/main" id="{C9F6D889-95EC-45AD-BD3D-5DA9D6ED863E}"/>
              </a:ext>
            </a:extLst>
          </p:cNvPr>
          <p:cNvCxnSpPr>
            <a:cxnSpLocks/>
          </p:cNvCxnSpPr>
          <p:nvPr/>
        </p:nvCxnSpPr>
        <p:spPr>
          <a:xfrm>
            <a:off x="4682501" y="2972539"/>
            <a:ext cx="0" cy="11211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1D03F47-DA6F-4870-96D8-EAFB4D3D8FC8}"/>
              </a:ext>
            </a:extLst>
          </p:cNvPr>
          <p:cNvSpPr txBox="1"/>
          <p:nvPr/>
        </p:nvSpPr>
        <p:spPr>
          <a:xfrm>
            <a:off x="9369808" y="4057156"/>
            <a:ext cx="1608069" cy="523220"/>
          </a:xfrm>
          <a:prstGeom prst="rect">
            <a:avLst/>
          </a:prstGeom>
          <a:noFill/>
        </p:spPr>
        <p:txBody>
          <a:bodyPr wrap="square" rtlCol="0">
            <a:spAutoFit/>
          </a:bodyPr>
          <a:lstStyle/>
          <a:p>
            <a:r>
              <a:rPr lang="en-US" sz="1400"/>
              <a:t>Motors actuates from driver output</a:t>
            </a:r>
          </a:p>
        </p:txBody>
      </p:sp>
      <p:grpSp>
        <p:nvGrpSpPr>
          <p:cNvPr id="63" name="Group 62">
            <a:extLst>
              <a:ext uri="{FF2B5EF4-FFF2-40B4-BE49-F238E27FC236}">
                <a16:creationId xmlns:a16="http://schemas.microsoft.com/office/drawing/2014/main" id="{00E55F7E-4C80-4E4E-9EE2-7F5942454C4C}"/>
              </a:ext>
            </a:extLst>
          </p:cNvPr>
          <p:cNvGrpSpPr/>
          <p:nvPr/>
        </p:nvGrpSpPr>
        <p:grpSpPr>
          <a:xfrm>
            <a:off x="5260063" y="2001748"/>
            <a:ext cx="3357651" cy="307777"/>
            <a:chOff x="5260063" y="2001748"/>
            <a:chExt cx="3357651" cy="307777"/>
          </a:xfrm>
        </p:grpSpPr>
        <p:sp>
          <p:nvSpPr>
            <p:cNvPr id="41" name="TextBox 40">
              <a:extLst>
                <a:ext uri="{FF2B5EF4-FFF2-40B4-BE49-F238E27FC236}">
                  <a16:creationId xmlns:a16="http://schemas.microsoft.com/office/drawing/2014/main" id="{10A8EFDA-4D42-406F-A89B-0D98012C1A2A}"/>
                </a:ext>
              </a:extLst>
            </p:cNvPr>
            <p:cNvSpPr txBox="1"/>
            <p:nvPr/>
          </p:nvSpPr>
          <p:spPr>
            <a:xfrm>
              <a:off x="5325750" y="2001748"/>
              <a:ext cx="3166205" cy="307777"/>
            </a:xfrm>
            <a:prstGeom prst="rect">
              <a:avLst/>
            </a:prstGeom>
            <a:noFill/>
          </p:spPr>
          <p:txBody>
            <a:bodyPr wrap="square" rtlCol="0">
              <a:spAutoFit/>
            </a:bodyPr>
            <a:lstStyle/>
            <a:p>
              <a:r>
                <a:rPr lang="en-US" sz="1400"/>
                <a:t>Send information to microcontroller</a:t>
              </a:r>
            </a:p>
          </p:txBody>
        </p:sp>
        <p:cxnSp>
          <p:nvCxnSpPr>
            <p:cNvPr id="82" name="Straight Arrow Connector 81">
              <a:extLst>
                <a:ext uri="{FF2B5EF4-FFF2-40B4-BE49-F238E27FC236}">
                  <a16:creationId xmlns:a16="http://schemas.microsoft.com/office/drawing/2014/main" id="{FB0B8307-8111-454B-A789-E5FFCBFA9BEB}"/>
                </a:ext>
              </a:extLst>
            </p:cNvPr>
            <p:cNvCxnSpPr>
              <a:cxnSpLocks/>
            </p:cNvCxnSpPr>
            <p:nvPr/>
          </p:nvCxnSpPr>
          <p:spPr>
            <a:xfrm flipH="1" flipV="1">
              <a:off x="5260063" y="2276447"/>
              <a:ext cx="3357651" cy="6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B9D7D4BE-BD77-4404-94C3-E31AFDD8CF29}"/>
              </a:ext>
            </a:extLst>
          </p:cNvPr>
          <p:cNvCxnSpPr>
            <a:cxnSpLocks/>
          </p:cNvCxnSpPr>
          <p:nvPr/>
        </p:nvCxnSpPr>
        <p:spPr>
          <a:xfrm flipV="1">
            <a:off x="1557748" y="2618617"/>
            <a:ext cx="3390756" cy="66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F0BA642-5121-4177-AA80-8739D6EA580F}"/>
              </a:ext>
            </a:extLst>
          </p:cNvPr>
          <p:cNvSpPr txBox="1"/>
          <p:nvPr/>
        </p:nvSpPr>
        <p:spPr>
          <a:xfrm>
            <a:off x="1639472" y="2339555"/>
            <a:ext cx="3010045" cy="307777"/>
          </a:xfrm>
          <a:prstGeom prst="rect">
            <a:avLst/>
          </a:prstGeom>
          <a:noFill/>
        </p:spPr>
        <p:txBody>
          <a:bodyPr wrap="square" rtlCol="0">
            <a:spAutoFit/>
          </a:bodyPr>
          <a:lstStyle/>
          <a:p>
            <a:r>
              <a:rPr lang="en-US" sz="1400"/>
              <a:t>Monitor incoming data over Serial</a:t>
            </a:r>
          </a:p>
        </p:txBody>
      </p:sp>
    </p:spTree>
    <p:extLst>
      <p:ext uri="{BB962C8B-B14F-4D97-AF65-F5344CB8AC3E}">
        <p14:creationId xmlns:p14="http://schemas.microsoft.com/office/powerpoint/2010/main" val="16366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right)">
                                      <p:cBhvr>
                                        <p:cTn id="38" dur="500"/>
                                        <p:tgtEl>
                                          <p:spTgt spid="43"/>
                                        </p:tgtEl>
                                      </p:cBhvr>
                                    </p:animEffect>
                                  </p:childTnLst>
                                </p:cTn>
                              </p:par>
                              <p:par>
                                <p:cTn id="39" presetID="22" presetClass="entr" presetSubtype="2"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right)">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par>
                                <p:cTn id="47" presetID="22" presetClass="entr" presetSubtype="8"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up)">
                                      <p:cBhvr>
                                        <p:cTn id="62" dur="500"/>
                                        <p:tgtEl>
                                          <p:spTgt spid="50"/>
                                        </p:tgtEl>
                                      </p:cBhvr>
                                    </p:animEffect>
                                  </p:childTnLst>
                                </p:cTn>
                              </p:par>
                              <p:par>
                                <p:cTn id="63" presetID="22" presetClass="entr" presetSubtype="1"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right)">
                                      <p:cBhvr>
                                        <p:cTn id="70" dur="500"/>
                                        <p:tgtEl>
                                          <p:spTgt spid="53"/>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right)">
                                      <p:cBhvr>
                                        <p:cTn id="73" dur="5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right)">
                                      <p:cBhvr>
                                        <p:cTn id="78" dur="500"/>
                                        <p:tgtEl>
                                          <p:spTgt spid="5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wipe(right)">
                                      <p:cBhvr>
                                        <p:cTn id="81" dur="500"/>
                                        <p:tgtEl>
                                          <p:spTgt spid="58"/>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right)">
                                      <p:cBhvr>
                                        <p:cTn id="84" dur="500"/>
                                        <p:tgtEl>
                                          <p:spTgt spid="60"/>
                                        </p:tgtEl>
                                      </p:cBhvr>
                                    </p:animEffect>
                                  </p:childTnLst>
                                </p:cTn>
                              </p:par>
                              <p:par>
                                <p:cTn id="85" presetID="22" presetClass="entr" presetSubtype="2" fill="hold" nodeType="withEffect">
                                  <p:stCondLst>
                                    <p:cond delay="0"/>
                                  </p:stCondLst>
                                  <p:childTnLst>
                                    <p:set>
                                      <p:cBhvr>
                                        <p:cTn id="86" dur="1" fill="hold">
                                          <p:stCondLst>
                                            <p:cond delay="0"/>
                                          </p:stCondLst>
                                        </p:cTn>
                                        <p:tgtEl>
                                          <p:spTgt spid="578"/>
                                        </p:tgtEl>
                                        <p:attrNameLst>
                                          <p:attrName>style.visibility</p:attrName>
                                        </p:attrNameLst>
                                      </p:cBhvr>
                                      <p:to>
                                        <p:strVal val="visible"/>
                                      </p:to>
                                    </p:set>
                                    <p:animEffect transition="in" filter="wipe(right)">
                                      <p:cBhvr>
                                        <p:cTn id="87" dur="500"/>
                                        <p:tgtEl>
                                          <p:spTgt spid="57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left)">
                                      <p:cBhvr>
                                        <p:cTn id="92" dur="500"/>
                                        <p:tgtEl>
                                          <p:spTgt spid="45"/>
                                        </p:tgtEl>
                                      </p:cBhvr>
                                    </p:animEffect>
                                  </p:childTnLst>
                                </p:cTn>
                              </p:par>
                              <p:par>
                                <p:cTn id="93" presetID="22" presetClass="entr" presetSubtype="8"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par>
                                <p:cTn id="101" presetID="22" presetClass="entr" presetSubtype="8"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left)">
                                      <p:cBhvr>
                                        <p:cTn id="103" dur="500"/>
                                        <p:tgtEl>
                                          <p:spTgt spid="5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up)">
                                      <p:cBhvr>
                                        <p:cTn id="108" dur="500"/>
                                        <p:tgtEl>
                                          <p:spTgt spid="72"/>
                                        </p:tgtEl>
                                      </p:cBhvr>
                                    </p:animEffect>
                                  </p:childTnLst>
                                </p:cTn>
                              </p:par>
                              <p:par>
                                <p:cTn id="109" presetID="22" presetClass="entr" presetSubtype="1" fill="hold" nodeType="withEffect">
                                  <p:stCondLst>
                                    <p:cond delay="0"/>
                                  </p:stCondLst>
                                  <p:childTnLst>
                                    <p:set>
                                      <p:cBhvr>
                                        <p:cTn id="110" dur="1" fill="hold">
                                          <p:stCondLst>
                                            <p:cond delay="0"/>
                                          </p:stCondLst>
                                        </p:cTn>
                                        <p:tgtEl>
                                          <p:spTgt spid="103"/>
                                        </p:tgtEl>
                                        <p:attrNameLst>
                                          <p:attrName>style.visibility</p:attrName>
                                        </p:attrNameLst>
                                      </p:cBhvr>
                                      <p:to>
                                        <p:strVal val="visible"/>
                                      </p:to>
                                    </p:set>
                                    <p:animEffect transition="in" filter="wipe(up)">
                                      <p:cBhvr>
                                        <p:cTn id="111" dur="500"/>
                                        <p:tgtEl>
                                          <p:spTgt spid="10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wipe(up)">
                                      <p:cBhvr>
                                        <p:cTn id="116" dur="500"/>
                                        <p:tgtEl>
                                          <p:spTgt spid="47"/>
                                        </p:tgtEl>
                                      </p:cBhvr>
                                    </p:animEffect>
                                  </p:childTnLst>
                                </p:cTn>
                              </p:par>
                              <p:par>
                                <p:cTn id="117" presetID="22" presetClass="entr" presetSubtype="1" fill="hold" nodeType="with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up)">
                                      <p:cBhvr>
                                        <p:cTn id="1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3" grpId="0"/>
      <p:bldP spid="54" grpId="0"/>
      <p:bldP spid="22" grpId="0"/>
      <p:bldP spid="24" grpId="0"/>
      <p:bldP spid="45" grpId="0"/>
      <p:bldP spid="47" grpId="0"/>
      <p:bldP spid="50" grpId="0"/>
      <p:bldP spid="52" grpId="0"/>
      <p:bldP spid="60" grpId="0"/>
      <p:bldP spid="72"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1" y="315625"/>
            <a:ext cx="4454411"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8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Design Analysis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19</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7" name="Rectangle: Rounded Corners 6">
            <a:extLst>
              <a:ext uri="{FF2B5EF4-FFF2-40B4-BE49-F238E27FC236}">
                <a16:creationId xmlns:a16="http://schemas.microsoft.com/office/drawing/2014/main" id="{51B4822D-F0E3-4918-BDC3-09251E778DA5}"/>
              </a:ext>
            </a:extLst>
          </p:cNvPr>
          <p:cNvSpPr/>
          <p:nvPr/>
        </p:nvSpPr>
        <p:spPr>
          <a:xfrm>
            <a:off x="486200" y="1415168"/>
            <a:ext cx="5335546" cy="20138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latin typeface="Arial Black"/>
              </a:rPr>
              <a:t>Use kinematics to define proportions and dimensions</a:t>
            </a:r>
          </a:p>
        </p:txBody>
      </p:sp>
      <p:sp>
        <p:nvSpPr>
          <p:cNvPr id="8" name="Rectangle: Rounded Corners 7">
            <a:extLst>
              <a:ext uri="{FF2B5EF4-FFF2-40B4-BE49-F238E27FC236}">
                <a16:creationId xmlns:a16="http://schemas.microsoft.com/office/drawing/2014/main" id="{4BD7F895-E78C-4637-9AA4-57648903EF1B}"/>
              </a:ext>
            </a:extLst>
          </p:cNvPr>
          <p:cNvSpPr/>
          <p:nvPr/>
        </p:nvSpPr>
        <p:spPr>
          <a:xfrm>
            <a:off x="6534659" y="1415168"/>
            <a:ext cx="5171141" cy="20138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latin typeface="Arial Black"/>
                <a:cs typeface="Arial"/>
              </a:rPr>
              <a:t>Select springs and design mechanism to improve gripper contour to parts’ circumference</a:t>
            </a:r>
          </a:p>
        </p:txBody>
      </p:sp>
      <p:sp>
        <p:nvSpPr>
          <p:cNvPr id="9" name="Rectangle: Rounded Corners 8">
            <a:extLst>
              <a:ext uri="{FF2B5EF4-FFF2-40B4-BE49-F238E27FC236}">
                <a16:creationId xmlns:a16="http://schemas.microsoft.com/office/drawing/2014/main" id="{2366430C-69E4-49CB-9605-A60C33E4F76A}"/>
              </a:ext>
            </a:extLst>
          </p:cNvPr>
          <p:cNvSpPr/>
          <p:nvPr/>
        </p:nvSpPr>
        <p:spPr>
          <a:xfrm>
            <a:off x="3598825" y="3600584"/>
            <a:ext cx="4994350" cy="20138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dirty="0">
                <a:solidFill>
                  <a:schemeClr val="tx1"/>
                </a:solidFill>
                <a:latin typeface="Arial Black"/>
                <a:cs typeface="Arial"/>
              </a:rPr>
              <a:t>Select materials for structural loading and padding from static and dynamic system analysis</a:t>
            </a:r>
            <a:endParaRPr lang="en-US" sz="2000" dirty="0">
              <a:solidFill>
                <a:schemeClr val="tx1"/>
              </a:solidFill>
              <a:cs typeface="Arial"/>
            </a:endParaRPr>
          </a:p>
        </p:txBody>
      </p:sp>
      <p:grpSp>
        <p:nvGrpSpPr>
          <p:cNvPr id="16" name="Group 15">
            <a:extLst>
              <a:ext uri="{FF2B5EF4-FFF2-40B4-BE49-F238E27FC236}">
                <a16:creationId xmlns:a16="http://schemas.microsoft.com/office/drawing/2014/main" id="{CA690CBF-2457-49D0-9B0A-25B1A631BD36}"/>
              </a:ext>
            </a:extLst>
          </p:cNvPr>
          <p:cNvGrpSpPr/>
          <p:nvPr/>
        </p:nvGrpSpPr>
        <p:grpSpPr>
          <a:xfrm>
            <a:off x="2396770" y="2152892"/>
            <a:ext cx="1163536" cy="1212234"/>
            <a:chOff x="2208558" y="2016066"/>
            <a:chExt cx="1553435" cy="1590120"/>
          </a:xfrm>
        </p:grpSpPr>
        <p:sp>
          <p:nvSpPr>
            <p:cNvPr id="2" name="Oval 1">
              <a:extLst>
                <a:ext uri="{FF2B5EF4-FFF2-40B4-BE49-F238E27FC236}">
                  <a16:creationId xmlns:a16="http://schemas.microsoft.com/office/drawing/2014/main" id="{D6811363-FDFC-45A4-AF04-BDD5B8E4773C}"/>
                </a:ext>
              </a:extLst>
            </p:cNvPr>
            <p:cNvSpPr/>
            <p:nvPr/>
          </p:nvSpPr>
          <p:spPr>
            <a:xfrm>
              <a:off x="2595385" y="2372655"/>
              <a:ext cx="963138" cy="923968"/>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9C13E5E-21A2-432B-985E-FCB70B5A5FCB}"/>
                </a:ext>
              </a:extLst>
            </p:cNvPr>
            <p:cNvCxnSpPr>
              <a:cxnSpLocks/>
            </p:cNvCxnSpPr>
            <p:nvPr/>
          </p:nvCxnSpPr>
          <p:spPr>
            <a:xfrm>
              <a:off x="3076954" y="2276856"/>
              <a:ext cx="1" cy="115214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FCD5AF-0385-46C6-9A64-F54797314D7B}"/>
                </a:ext>
              </a:extLst>
            </p:cNvPr>
            <p:cNvCxnSpPr>
              <a:cxnSpLocks/>
            </p:cNvCxnSpPr>
            <p:nvPr/>
          </p:nvCxnSpPr>
          <p:spPr>
            <a:xfrm flipH="1">
              <a:off x="2391916" y="2838872"/>
              <a:ext cx="1370077"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id="{391AF71D-D7A1-42C5-A935-6166433F72C0}"/>
                </a:ext>
              </a:extLst>
            </p:cNvPr>
            <p:cNvSpPr/>
            <p:nvPr/>
          </p:nvSpPr>
          <p:spPr>
            <a:xfrm rot="1831585">
              <a:off x="3136790" y="2016066"/>
              <a:ext cx="356852" cy="387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D72E2A3A-9A1F-497A-8A6B-710608C89047}"/>
                </a:ext>
              </a:extLst>
            </p:cNvPr>
            <p:cNvSpPr/>
            <p:nvPr/>
          </p:nvSpPr>
          <p:spPr>
            <a:xfrm rot="16200000">
              <a:off x="2223857" y="2629541"/>
              <a:ext cx="356852" cy="387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37C80299-BF10-4687-A36E-455858F07882}"/>
                </a:ext>
              </a:extLst>
            </p:cNvPr>
            <p:cNvSpPr/>
            <p:nvPr/>
          </p:nvSpPr>
          <p:spPr>
            <a:xfrm rot="7908065">
              <a:off x="3170708" y="3234035"/>
              <a:ext cx="356852" cy="387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1428BC24-2444-423E-8E5A-69ED28A4799E}"/>
              </a:ext>
            </a:extLst>
          </p:cNvPr>
          <p:cNvPicPr>
            <a:picLocks noChangeAspect="1"/>
          </p:cNvPicPr>
          <p:nvPr/>
        </p:nvPicPr>
        <p:blipFill rotWithShape="1">
          <a:blip r:embed="rId3">
            <a:lum bright="70000" contrast="-70000"/>
          </a:blip>
          <a:srcRect b="16501"/>
          <a:stretch/>
        </p:blipFill>
        <p:spPr>
          <a:xfrm rot="6117803">
            <a:off x="8586920" y="2270409"/>
            <a:ext cx="1264021" cy="1191492"/>
          </a:xfrm>
          <a:prstGeom prst="rect">
            <a:avLst/>
          </a:prstGeom>
        </p:spPr>
      </p:pic>
      <p:grpSp>
        <p:nvGrpSpPr>
          <p:cNvPr id="19" name="Group 18">
            <a:extLst>
              <a:ext uri="{FF2B5EF4-FFF2-40B4-BE49-F238E27FC236}">
                <a16:creationId xmlns:a16="http://schemas.microsoft.com/office/drawing/2014/main" id="{E71CFE1A-FD5F-49EF-82C8-6506DD856256}"/>
              </a:ext>
            </a:extLst>
          </p:cNvPr>
          <p:cNvGrpSpPr/>
          <p:nvPr/>
        </p:nvGrpSpPr>
        <p:grpSpPr>
          <a:xfrm rot="16200000">
            <a:off x="5720446" y="4705473"/>
            <a:ext cx="900206" cy="917680"/>
            <a:chOff x="6529940" y="3366869"/>
            <a:chExt cx="561053" cy="658838"/>
          </a:xfrm>
        </p:grpSpPr>
        <p:sp>
          <p:nvSpPr>
            <p:cNvPr id="27" name="Rectangle 26">
              <a:extLst>
                <a:ext uri="{FF2B5EF4-FFF2-40B4-BE49-F238E27FC236}">
                  <a16:creationId xmlns:a16="http://schemas.microsoft.com/office/drawing/2014/main" id="{AB8FAE16-9B0B-401C-A996-B7408B08AEEB}"/>
                </a:ext>
              </a:extLst>
            </p:cNvPr>
            <p:cNvSpPr/>
            <p:nvPr/>
          </p:nvSpPr>
          <p:spPr>
            <a:xfrm rot="16200000" flipH="1">
              <a:off x="6647543" y="3433061"/>
              <a:ext cx="146191" cy="381398"/>
            </a:xfrm>
            <a:prstGeom prst="rect">
              <a:avLst/>
            </a:prstGeom>
            <a:solidFill>
              <a:schemeClr val="tx2"/>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Freeform: Shape 27">
              <a:extLst>
                <a:ext uri="{FF2B5EF4-FFF2-40B4-BE49-F238E27FC236}">
                  <a16:creationId xmlns:a16="http://schemas.microsoft.com/office/drawing/2014/main" id="{4C5A38FA-B481-4E14-909B-0F6FEF4A408B}"/>
                </a:ext>
              </a:extLst>
            </p:cNvPr>
            <p:cNvSpPr/>
            <p:nvPr/>
          </p:nvSpPr>
          <p:spPr>
            <a:xfrm rot="1800000">
              <a:off x="6928470" y="3478444"/>
              <a:ext cx="162523" cy="547263"/>
            </a:xfrm>
            <a:custGeom>
              <a:avLst/>
              <a:gdLst>
                <a:gd name="connsiteX0" fmla="*/ 303755 w 876656"/>
                <a:gd name="connsiteY0" fmla="*/ 0 h 1392866"/>
                <a:gd name="connsiteX1" fmla="*/ 876656 w 876656"/>
                <a:gd name="connsiteY1" fmla="*/ 696433 h 1392866"/>
                <a:gd name="connsiteX2" fmla="*/ 303755 w 876656"/>
                <a:gd name="connsiteY2" fmla="*/ 1392866 h 1392866"/>
                <a:gd name="connsiteX3" fmla="*/ 80757 w 876656"/>
                <a:gd name="connsiteY3" fmla="*/ 1338137 h 1392866"/>
                <a:gd name="connsiteX4" fmla="*/ 0 w 876656"/>
                <a:gd name="connsiteY4" fmla="*/ 1284852 h 1392866"/>
                <a:gd name="connsiteX5" fmla="*/ 0 w 876656"/>
                <a:gd name="connsiteY5" fmla="*/ 108014 h 1392866"/>
                <a:gd name="connsiteX6" fmla="*/ 80757 w 876656"/>
                <a:gd name="connsiteY6" fmla="*/ 54729 h 1392866"/>
                <a:gd name="connsiteX7" fmla="*/ 303755 w 876656"/>
                <a:gd name="connsiteY7" fmla="*/ 0 h 13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656" h="1392866">
                  <a:moveTo>
                    <a:pt x="303755" y="0"/>
                  </a:moveTo>
                  <a:cubicBezTo>
                    <a:pt x="620159" y="0"/>
                    <a:pt x="876656" y="311804"/>
                    <a:pt x="876656" y="696433"/>
                  </a:cubicBezTo>
                  <a:cubicBezTo>
                    <a:pt x="876656" y="1081062"/>
                    <a:pt x="620159" y="1392866"/>
                    <a:pt x="303755" y="1392866"/>
                  </a:cubicBezTo>
                  <a:cubicBezTo>
                    <a:pt x="224654" y="1392866"/>
                    <a:pt x="149297" y="1373378"/>
                    <a:pt x="80757" y="1338137"/>
                  </a:cubicBezTo>
                  <a:lnTo>
                    <a:pt x="0" y="1284852"/>
                  </a:lnTo>
                  <a:lnTo>
                    <a:pt x="0" y="108014"/>
                  </a:lnTo>
                  <a:lnTo>
                    <a:pt x="80757" y="54729"/>
                  </a:lnTo>
                  <a:cubicBezTo>
                    <a:pt x="149297" y="19488"/>
                    <a:pt x="224654" y="0"/>
                    <a:pt x="303755" y="0"/>
                  </a:cubicBezTo>
                  <a:close/>
                </a:path>
              </a:pathLst>
            </a:custGeom>
            <a:ln w="38100"/>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C277E05F-2B3F-4040-9B92-0BA369CB3893}"/>
                </a:ext>
              </a:extLst>
            </p:cNvPr>
            <p:cNvSpPr/>
            <p:nvPr/>
          </p:nvSpPr>
          <p:spPr>
            <a:xfrm rot="1800000">
              <a:off x="6834485" y="3366869"/>
              <a:ext cx="106308" cy="634774"/>
            </a:xfrm>
            <a:prstGeom prst="rect">
              <a:avLst/>
            </a:prstGeom>
            <a:solidFill>
              <a:schemeClr val="tx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4222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935670"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882967" y="642933"/>
            <a:ext cx="3573623"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Team Members</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2</a:t>
            </a:fld>
            <a:endParaRPr kern="0">
              <a:solidFill>
                <a:srgbClr val="000000"/>
              </a:solidFill>
            </a:endParaRPr>
          </a:p>
        </p:txBody>
      </p:sp>
      <p:sp>
        <p:nvSpPr>
          <p:cNvPr id="43" name="Google Shape;279;p31">
            <a:extLst>
              <a:ext uri="{FF2B5EF4-FFF2-40B4-BE49-F238E27FC236}">
                <a16:creationId xmlns:a16="http://schemas.microsoft.com/office/drawing/2014/main" id="{B8788425-96A5-4480-9D93-E95F59C7118B}"/>
              </a:ext>
            </a:extLst>
          </p:cNvPr>
          <p:cNvSpPr/>
          <p:nvPr/>
        </p:nvSpPr>
        <p:spPr>
          <a:xfrm>
            <a:off x="360719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4" name="Google Shape;279;p31">
            <a:extLst>
              <a:ext uri="{FF2B5EF4-FFF2-40B4-BE49-F238E27FC236}">
                <a16:creationId xmlns:a16="http://schemas.microsoft.com/office/drawing/2014/main" id="{ADFCE3F2-E8EF-4B68-BE73-506323ED519B}"/>
              </a:ext>
            </a:extLst>
          </p:cNvPr>
          <p:cNvSpPr/>
          <p:nvPr/>
        </p:nvSpPr>
        <p:spPr>
          <a:xfrm>
            <a:off x="626630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45" name="Google Shape;279;p31">
            <a:extLst>
              <a:ext uri="{FF2B5EF4-FFF2-40B4-BE49-F238E27FC236}">
                <a16:creationId xmlns:a16="http://schemas.microsoft.com/office/drawing/2014/main" id="{D6CA664B-CF04-400E-875D-D8379BA1F8DD}"/>
              </a:ext>
            </a:extLst>
          </p:cNvPr>
          <p:cNvSpPr/>
          <p:nvPr/>
        </p:nvSpPr>
        <p:spPr>
          <a:xfrm>
            <a:off x="8920103"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3" name="Text Placeholder 12">
            <a:extLst>
              <a:ext uri="{FF2B5EF4-FFF2-40B4-BE49-F238E27FC236}">
                <a16:creationId xmlns:a16="http://schemas.microsoft.com/office/drawing/2014/main" id="{7C6BF6C1-C506-43CE-AD4C-FABD7D8AFC9A}"/>
              </a:ext>
            </a:extLst>
          </p:cNvPr>
          <p:cNvSpPr>
            <a:spLocks noGrp="1"/>
          </p:cNvSpPr>
          <p:nvPr>
            <p:ph type="body" idx="1"/>
          </p:nvPr>
        </p:nvSpPr>
        <p:spPr>
          <a:xfrm>
            <a:off x="751914" y="2048863"/>
            <a:ext cx="2458453" cy="364621"/>
          </a:xfrm>
        </p:spPr>
        <p:txBody>
          <a:bodyPr/>
          <a:lstStyle/>
          <a:p>
            <a:pPr algn="ctr"/>
            <a:r>
              <a:rPr lang="en-US" sz="2133" err="1"/>
              <a:t>Makada</a:t>
            </a:r>
            <a:r>
              <a:rPr lang="en-US" sz="2133"/>
              <a:t> Browne</a:t>
            </a:r>
          </a:p>
        </p:txBody>
      </p:sp>
      <p:sp>
        <p:nvSpPr>
          <p:cNvPr id="49" name="Text Placeholder 12">
            <a:extLst>
              <a:ext uri="{FF2B5EF4-FFF2-40B4-BE49-F238E27FC236}">
                <a16:creationId xmlns:a16="http://schemas.microsoft.com/office/drawing/2014/main" id="{2D928F41-6FEA-4E01-8689-0F316EBFEFC7}"/>
              </a:ext>
            </a:extLst>
          </p:cNvPr>
          <p:cNvSpPr txBox="1">
            <a:spLocks/>
          </p:cNvSpPr>
          <p:nvPr/>
        </p:nvSpPr>
        <p:spPr>
          <a:xfrm>
            <a:off x="3485728"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Erich Noack</a:t>
            </a:r>
          </a:p>
        </p:txBody>
      </p:sp>
      <p:sp>
        <p:nvSpPr>
          <p:cNvPr id="50" name="Text Placeholder 12">
            <a:extLst>
              <a:ext uri="{FF2B5EF4-FFF2-40B4-BE49-F238E27FC236}">
                <a16:creationId xmlns:a16="http://schemas.microsoft.com/office/drawing/2014/main" id="{2D49158A-DC1C-42E2-867C-0886E58A797D}"/>
              </a:ext>
            </a:extLst>
          </p:cNvPr>
          <p:cNvSpPr txBox="1">
            <a:spLocks/>
          </p:cNvSpPr>
          <p:nvPr/>
        </p:nvSpPr>
        <p:spPr>
          <a:xfrm>
            <a:off x="6167815"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Charles Stubbs</a:t>
            </a:r>
          </a:p>
        </p:txBody>
      </p:sp>
      <p:sp>
        <p:nvSpPr>
          <p:cNvPr id="51" name="Text Placeholder 12">
            <a:extLst>
              <a:ext uri="{FF2B5EF4-FFF2-40B4-BE49-F238E27FC236}">
                <a16:creationId xmlns:a16="http://schemas.microsoft.com/office/drawing/2014/main" id="{99D5C3CA-8236-46E4-9CB6-C1465F643EB5}"/>
              </a:ext>
            </a:extLst>
          </p:cNvPr>
          <p:cNvSpPr txBox="1">
            <a:spLocks/>
          </p:cNvSpPr>
          <p:nvPr/>
        </p:nvSpPr>
        <p:spPr>
          <a:xfrm>
            <a:off x="8826924"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Amelia </a:t>
            </a:r>
            <a:r>
              <a:rPr lang="en-US" sz="2133" kern="0" err="1">
                <a:solidFill>
                  <a:srgbClr val="000000"/>
                </a:solidFill>
              </a:rPr>
              <a:t>Veith</a:t>
            </a:r>
            <a:endParaRPr lang="en-US" sz="2133" kern="0">
              <a:solidFill>
                <a:srgbClr val="000000"/>
              </a:solidFill>
            </a:endParaRPr>
          </a:p>
        </p:txBody>
      </p:sp>
      <p:sp>
        <p:nvSpPr>
          <p:cNvPr id="14" name="TextBox 13">
            <a:extLst>
              <a:ext uri="{FF2B5EF4-FFF2-40B4-BE49-F238E27FC236}">
                <a16:creationId xmlns:a16="http://schemas.microsoft.com/office/drawing/2014/main" id="{6B2C889F-F2AA-4E1A-8ABB-C40B4F752CDE}"/>
              </a:ext>
            </a:extLst>
          </p:cNvPr>
          <p:cNvSpPr txBox="1"/>
          <p:nvPr/>
        </p:nvSpPr>
        <p:spPr>
          <a:xfrm>
            <a:off x="928900" y="2439462"/>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Facilities Engineer</a:t>
            </a:r>
          </a:p>
          <a:p>
            <a:pPr algn="ctr" defTabSz="1219170">
              <a:buClr>
                <a:srgbClr val="000000"/>
              </a:buClr>
            </a:pPr>
            <a:endParaRPr lang="en-US" sz="1867" kern="0">
              <a:solidFill>
                <a:srgbClr val="000000"/>
              </a:solidFill>
              <a:latin typeface="Arial"/>
              <a:cs typeface="Arial"/>
              <a:sym typeface="Arial"/>
            </a:endParaRPr>
          </a:p>
        </p:txBody>
      </p:sp>
      <p:sp>
        <p:nvSpPr>
          <p:cNvPr id="53" name="TextBox 52">
            <a:extLst>
              <a:ext uri="{FF2B5EF4-FFF2-40B4-BE49-F238E27FC236}">
                <a16:creationId xmlns:a16="http://schemas.microsoft.com/office/drawing/2014/main" id="{DB8D0E0F-D48B-4464-8221-DDDE9CBBBEC3}"/>
              </a:ext>
            </a:extLst>
          </p:cNvPr>
          <p:cNvSpPr txBox="1"/>
          <p:nvPr/>
        </p:nvSpPr>
        <p:spPr>
          <a:xfrm>
            <a:off x="3629847" y="2439462"/>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Design Engineer</a:t>
            </a:r>
          </a:p>
        </p:txBody>
      </p:sp>
      <p:sp>
        <p:nvSpPr>
          <p:cNvPr id="54" name="TextBox 53">
            <a:extLst>
              <a:ext uri="{FF2B5EF4-FFF2-40B4-BE49-F238E27FC236}">
                <a16:creationId xmlns:a16="http://schemas.microsoft.com/office/drawing/2014/main" id="{6D7CE487-06D4-483A-853F-7680EB7AD0C6}"/>
              </a:ext>
            </a:extLst>
          </p:cNvPr>
          <p:cNvSpPr txBox="1"/>
          <p:nvPr/>
        </p:nvSpPr>
        <p:spPr>
          <a:xfrm>
            <a:off x="6278723" y="2441399"/>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Test Engineer</a:t>
            </a:r>
          </a:p>
        </p:txBody>
      </p:sp>
      <p:sp>
        <p:nvSpPr>
          <p:cNvPr id="55" name="TextBox 54">
            <a:extLst>
              <a:ext uri="{FF2B5EF4-FFF2-40B4-BE49-F238E27FC236}">
                <a16:creationId xmlns:a16="http://schemas.microsoft.com/office/drawing/2014/main" id="{71A6FAA0-F627-4634-BAA5-A69F4263B99B}"/>
              </a:ext>
            </a:extLst>
          </p:cNvPr>
          <p:cNvSpPr txBox="1"/>
          <p:nvPr/>
        </p:nvSpPr>
        <p:spPr>
          <a:xfrm>
            <a:off x="8940473" y="2412331"/>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Materials Analysis Engineer</a:t>
            </a:r>
          </a:p>
        </p:txBody>
      </p:sp>
      <p:grpSp>
        <p:nvGrpSpPr>
          <p:cNvPr id="2" name="Group 1">
            <a:extLst>
              <a:ext uri="{FF2B5EF4-FFF2-40B4-BE49-F238E27FC236}">
                <a16:creationId xmlns:a16="http://schemas.microsoft.com/office/drawing/2014/main" id="{09694264-C3F4-4234-9FC7-B703430F8A85}"/>
              </a:ext>
            </a:extLst>
          </p:cNvPr>
          <p:cNvGrpSpPr/>
          <p:nvPr/>
        </p:nvGrpSpPr>
        <p:grpSpPr>
          <a:xfrm>
            <a:off x="9455238" y="40445"/>
            <a:ext cx="1828110" cy="1511737"/>
            <a:chOff x="9455238" y="40445"/>
            <a:chExt cx="1828110" cy="1511737"/>
          </a:xfrm>
        </p:grpSpPr>
        <p:grpSp>
          <p:nvGrpSpPr>
            <p:cNvPr id="11" name="Group 10">
              <a:extLst>
                <a:ext uri="{FF2B5EF4-FFF2-40B4-BE49-F238E27FC236}">
                  <a16:creationId xmlns:a16="http://schemas.microsoft.com/office/drawing/2014/main" id="{F1FE7948-BDE9-431B-89BD-5BA432189437}"/>
                </a:ext>
              </a:extLst>
            </p:cNvPr>
            <p:cNvGrpSpPr/>
            <p:nvPr/>
          </p:nvGrpSpPr>
          <p:grpSpPr>
            <a:xfrm>
              <a:off x="9455238" y="40445"/>
              <a:ext cx="1828110" cy="1425451"/>
              <a:chOff x="9465398" y="40445"/>
              <a:chExt cx="1828110" cy="1425451"/>
            </a:xfrm>
          </p:grpSpPr>
          <p:pic>
            <p:nvPicPr>
              <p:cNvPr id="47" name="Graphic 46" descr="Group with solid fill">
                <a:extLst>
                  <a:ext uri="{FF2B5EF4-FFF2-40B4-BE49-F238E27FC236}">
                    <a16:creationId xmlns:a16="http://schemas.microsoft.com/office/drawing/2014/main" id="{BC47A15B-E99A-4A9E-81C2-E6433641D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6728" y="40445"/>
                <a:ext cx="1425451" cy="1425451"/>
              </a:xfrm>
              <a:prstGeom prst="rect">
                <a:avLst/>
              </a:prstGeom>
            </p:spPr>
          </p:pic>
          <p:sp>
            <p:nvSpPr>
              <p:cNvPr id="7" name="Oval 6">
                <a:extLst>
                  <a:ext uri="{FF2B5EF4-FFF2-40B4-BE49-F238E27FC236}">
                    <a16:creationId xmlns:a16="http://schemas.microsoft.com/office/drawing/2014/main" id="{93786CDD-3AD9-4FFD-BD86-8CBC174977FD}"/>
                  </a:ext>
                </a:extLst>
              </p:cNvPr>
              <p:cNvSpPr/>
              <p:nvPr/>
            </p:nvSpPr>
            <p:spPr>
              <a:xfrm>
                <a:off x="9465398" y="656276"/>
                <a:ext cx="1828110" cy="71272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C96186C0-4827-4D87-8E7D-6C7D07245B13}"/>
                </a:ext>
              </a:extLst>
            </p:cNvPr>
            <p:cNvCxnSpPr>
              <a:cxnSpLocks/>
            </p:cNvCxnSpPr>
            <p:nvPr/>
          </p:nvCxnSpPr>
          <p:spPr>
            <a:xfrm>
              <a:off x="9480565" y="1012639"/>
              <a:ext cx="0" cy="521894"/>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BBB077C8-D55C-404F-9965-BB16D35D7751}"/>
                </a:ext>
              </a:extLst>
            </p:cNvPr>
            <p:cNvCxnSpPr>
              <a:cxnSpLocks/>
            </p:cNvCxnSpPr>
            <p:nvPr/>
          </p:nvCxnSpPr>
          <p:spPr>
            <a:xfrm>
              <a:off x="11250013" y="1030288"/>
              <a:ext cx="0" cy="521894"/>
            </a:xfrm>
            <a:prstGeom prst="line">
              <a:avLst/>
            </a:prstGeom>
          </p:spPr>
          <p:style>
            <a:lnRef idx="3">
              <a:schemeClr val="dk1"/>
            </a:lnRef>
            <a:fillRef idx="0">
              <a:schemeClr val="dk1"/>
            </a:fillRef>
            <a:effectRef idx="2">
              <a:schemeClr val="dk1"/>
            </a:effectRef>
            <a:fontRef idx="minor">
              <a:schemeClr val="tx1"/>
            </a:fontRef>
          </p:style>
        </p:cxnSp>
      </p:grpSp>
      <p:sp>
        <p:nvSpPr>
          <p:cNvPr id="25" name="Google Shape;292;p31">
            <a:extLst>
              <a:ext uri="{FF2B5EF4-FFF2-40B4-BE49-F238E27FC236}">
                <a16:creationId xmlns:a16="http://schemas.microsoft.com/office/drawing/2014/main" id="{2315A2FD-7255-46A9-8F65-C52537DC8A51}"/>
              </a:ext>
            </a:extLst>
          </p:cNvPr>
          <p:cNvSpPr txBox="1"/>
          <p:nvPr/>
        </p:nvSpPr>
        <p:spPr>
          <a:xfrm>
            <a:off x="5182015" y="6156239"/>
            <a:ext cx="1971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 sz="1867" kern="0">
                <a:solidFill>
                  <a:srgbClr val="000000"/>
                </a:solidFill>
                <a:latin typeface="Arial"/>
                <a:cs typeface="Arial"/>
                <a:sym typeface="Arial"/>
              </a:rPr>
              <a:t>Team 502</a:t>
            </a:r>
            <a:endParaRPr sz="1867" kern="0">
              <a:solidFill>
                <a:srgbClr val="000000"/>
              </a:solidFill>
              <a:latin typeface="Arial"/>
              <a:ea typeface="Arial"/>
              <a:cs typeface="Arial"/>
              <a:sym typeface="Arial"/>
            </a:endParaRPr>
          </a:p>
        </p:txBody>
      </p:sp>
      <p:pic>
        <p:nvPicPr>
          <p:cNvPr id="9" name="Picture 8" descr="A person smiling for the camera&#10;&#10;Description automatically generated with low confidence">
            <a:extLst>
              <a:ext uri="{FF2B5EF4-FFF2-40B4-BE49-F238E27FC236}">
                <a16:creationId xmlns:a16="http://schemas.microsoft.com/office/drawing/2014/main" id="{83694C95-5532-4452-8F5B-5258C6246717}"/>
              </a:ext>
            </a:extLst>
          </p:cNvPr>
          <p:cNvPicPr>
            <a:picLocks noChangeAspect="1"/>
          </p:cNvPicPr>
          <p:nvPr/>
        </p:nvPicPr>
        <p:blipFill rotWithShape="1">
          <a:blip r:embed="rId5">
            <a:extLst>
              <a:ext uri="{28A0092B-C50C-407E-A947-70E740481C1C}">
                <a14:useLocalDpi xmlns:a14="http://schemas.microsoft.com/office/drawing/2010/main" val="0"/>
              </a:ext>
            </a:extLst>
          </a:blip>
          <a:srcRect l="11482" t="36543" r="14279" b="2904"/>
          <a:stretch/>
        </p:blipFill>
        <p:spPr>
          <a:xfrm>
            <a:off x="1107762" y="3064105"/>
            <a:ext cx="2110546" cy="2295299"/>
          </a:xfrm>
          <a:prstGeom prst="roundRect">
            <a:avLst/>
          </a:prstGeom>
        </p:spPr>
      </p:pic>
      <p:pic>
        <p:nvPicPr>
          <p:cNvPr id="12" name="Picture 11" descr="A picture containing outdoor, ground, person, sidewalk&#10;&#10;Description automatically generated">
            <a:extLst>
              <a:ext uri="{FF2B5EF4-FFF2-40B4-BE49-F238E27FC236}">
                <a16:creationId xmlns:a16="http://schemas.microsoft.com/office/drawing/2014/main" id="{D7832CBE-4DAE-44D7-BB14-133B39C9DAF9}"/>
              </a:ext>
            </a:extLst>
          </p:cNvPr>
          <p:cNvPicPr>
            <a:picLocks noChangeAspect="1"/>
          </p:cNvPicPr>
          <p:nvPr/>
        </p:nvPicPr>
        <p:blipFill rotWithShape="1">
          <a:blip r:embed="rId6">
            <a:extLst>
              <a:ext uri="{28A0092B-C50C-407E-A947-70E740481C1C}">
                <a14:useLocalDpi xmlns:a14="http://schemas.microsoft.com/office/drawing/2010/main" val="0"/>
              </a:ext>
            </a:extLst>
          </a:blip>
          <a:srcRect l="24361" t="28431" r="15805" b="22351"/>
          <a:stretch/>
        </p:blipFill>
        <p:spPr>
          <a:xfrm>
            <a:off x="9106035" y="3107945"/>
            <a:ext cx="2086588" cy="2288560"/>
          </a:xfrm>
          <a:prstGeom prst="round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3BB946E6-08EB-4AF9-A1AB-FCD6493044A1}"/>
              </a:ext>
            </a:extLst>
          </p:cNvPr>
          <p:cNvPicPr>
            <a:picLocks noChangeAspect="1"/>
          </p:cNvPicPr>
          <p:nvPr/>
        </p:nvPicPr>
        <p:blipFill rotWithShape="1">
          <a:blip r:embed="rId7">
            <a:extLst>
              <a:ext uri="{28A0092B-C50C-407E-A947-70E740481C1C}">
                <a14:useLocalDpi xmlns:a14="http://schemas.microsoft.com/office/drawing/2010/main" val="0"/>
              </a:ext>
            </a:extLst>
          </a:blip>
          <a:srcRect t="10389" b="4371"/>
          <a:stretch/>
        </p:blipFill>
        <p:spPr>
          <a:xfrm>
            <a:off x="6460224" y="3052414"/>
            <a:ext cx="2089841" cy="2338847"/>
          </a:xfrm>
          <a:prstGeom prst="roundRect">
            <a:avLst/>
          </a:prstGeom>
        </p:spPr>
      </p:pic>
      <p:pic>
        <p:nvPicPr>
          <p:cNvPr id="24" name="Picture 23" descr="A picture containing ground, outdoor, person, standing&#10;&#10;Description automatically generated">
            <a:extLst>
              <a:ext uri="{FF2B5EF4-FFF2-40B4-BE49-F238E27FC236}">
                <a16:creationId xmlns:a16="http://schemas.microsoft.com/office/drawing/2014/main" id="{3B513935-FD0E-499E-B471-7FF59F8D36E5}"/>
              </a:ext>
            </a:extLst>
          </p:cNvPr>
          <p:cNvPicPr>
            <a:picLocks noChangeAspect="1"/>
          </p:cNvPicPr>
          <p:nvPr/>
        </p:nvPicPr>
        <p:blipFill rotWithShape="1">
          <a:blip r:embed="rId8">
            <a:extLst>
              <a:ext uri="{28A0092B-C50C-407E-A947-70E740481C1C}">
                <a14:useLocalDpi xmlns:a14="http://schemas.microsoft.com/office/drawing/2010/main" val="0"/>
              </a:ext>
            </a:extLst>
          </a:blip>
          <a:srcRect l="18544" t="17590" r="17644" b="30039"/>
          <a:stretch/>
        </p:blipFill>
        <p:spPr>
          <a:xfrm>
            <a:off x="3772725" y="3052414"/>
            <a:ext cx="2132708" cy="2333810"/>
          </a:xfrm>
          <a:prstGeom prst="roundRect">
            <a:avLst/>
          </a:prstGeom>
        </p:spPr>
      </p:pic>
      <p:sp>
        <p:nvSpPr>
          <p:cNvPr id="3" name="TextBox 2">
            <a:extLst>
              <a:ext uri="{FF2B5EF4-FFF2-40B4-BE49-F238E27FC236}">
                <a16:creationId xmlns:a16="http://schemas.microsoft.com/office/drawing/2014/main" id="{E7AD73B1-AEDF-4D45-8E5F-0D87BDE3971C}"/>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1" y="315625"/>
            <a:ext cx="6228891"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8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Testing and Evaluation</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20</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grpSp>
        <p:nvGrpSpPr>
          <p:cNvPr id="11" name="Group 10">
            <a:extLst>
              <a:ext uri="{FF2B5EF4-FFF2-40B4-BE49-F238E27FC236}">
                <a16:creationId xmlns:a16="http://schemas.microsoft.com/office/drawing/2014/main" id="{5F928743-FE87-4369-BAE0-9C180D621A8F}"/>
              </a:ext>
            </a:extLst>
          </p:cNvPr>
          <p:cNvGrpSpPr/>
          <p:nvPr/>
        </p:nvGrpSpPr>
        <p:grpSpPr>
          <a:xfrm>
            <a:off x="726946" y="1907177"/>
            <a:ext cx="9620213" cy="3043647"/>
            <a:chOff x="726946" y="1624277"/>
            <a:chExt cx="9620213" cy="3043647"/>
          </a:xfrm>
        </p:grpSpPr>
        <p:sp>
          <p:nvSpPr>
            <p:cNvPr id="10" name="TextBox 9">
              <a:extLst>
                <a:ext uri="{FF2B5EF4-FFF2-40B4-BE49-F238E27FC236}">
                  <a16:creationId xmlns:a16="http://schemas.microsoft.com/office/drawing/2014/main" id="{B94DAE7F-7EE6-4013-B335-CC2B0447E761}"/>
                </a:ext>
              </a:extLst>
            </p:cNvPr>
            <p:cNvSpPr txBox="1"/>
            <p:nvPr/>
          </p:nvSpPr>
          <p:spPr>
            <a:xfrm>
              <a:off x="726947" y="3226655"/>
              <a:ext cx="9620211" cy="640080"/>
            </a:xfrm>
            <a:prstGeom prst="roundRect">
              <a:avLst/>
            </a:prstGeom>
            <a:solidFill>
              <a:schemeClr val="accent6">
                <a:lumMod val="40000"/>
                <a:lumOff val="60000"/>
              </a:schemeClr>
            </a:solidFill>
          </p:spPr>
          <p:txBody>
            <a:bodyPr wrap="square" rtlCol="0">
              <a:spAutoFit/>
            </a:bodyPr>
            <a:lstStyle>
              <a:defPPr>
                <a:defRPr lang="en-US"/>
              </a:defPPr>
              <a:lvl1pPr>
                <a:defRPr sz="2000" b="1"/>
              </a:lvl1pPr>
            </a:lstStyle>
            <a:p>
              <a:r>
                <a:rPr lang="en-US"/>
                <a:t>Create test fixture accommodating full vertical and horizontal motion</a:t>
              </a:r>
            </a:p>
          </p:txBody>
        </p:sp>
        <p:sp>
          <p:nvSpPr>
            <p:cNvPr id="16" name="TextBox 15">
              <a:extLst>
                <a:ext uri="{FF2B5EF4-FFF2-40B4-BE49-F238E27FC236}">
                  <a16:creationId xmlns:a16="http://schemas.microsoft.com/office/drawing/2014/main" id="{E375AB12-70C2-46BA-8648-C2180831A972}"/>
                </a:ext>
              </a:extLst>
            </p:cNvPr>
            <p:cNvSpPr txBox="1"/>
            <p:nvPr/>
          </p:nvSpPr>
          <p:spPr>
            <a:xfrm>
              <a:off x="726948" y="1624277"/>
              <a:ext cx="9620211" cy="640080"/>
            </a:xfrm>
            <a:prstGeom prst="roundRect">
              <a:avLst/>
            </a:prstGeom>
            <a:solidFill>
              <a:schemeClr val="accent6">
                <a:lumMod val="40000"/>
                <a:lumOff val="60000"/>
              </a:schemeClr>
            </a:solidFill>
          </p:spPr>
          <p:txBody>
            <a:bodyPr wrap="square" rtlCol="0">
              <a:spAutoFit/>
            </a:bodyPr>
            <a:lstStyle/>
            <a:p>
              <a:r>
                <a:rPr lang="en-US" sz="2000" b="1"/>
                <a:t>Preliminary testing to verify electrical and software system functionality </a:t>
              </a:r>
            </a:p>
          </p:txBody>
        </p:sp>
        <p:sp>
          <p:nvSpPr>
            <p:cNvPr id="18" name="TextBox 17">
              <a:extLst>
                <a:ext uri="{FF2B5EF4-FFF2-40B4-BE49-F238E27FC236}">
                  <a16:creationId xmlns:a16="http://schemas.microsoft.com/office/drawing/2014/main" id="{E98EE33A-1122-430F-96DC-3555E61000F2}"/>
                </a:ext>
              </a:extLst>
            </p:cNvPr>
            <p:cNvSpPr txBox="1"/>
            <p:nvPr/>
          </p:nvSpPr>
          <p:spPr>
            <a:xfrm>
              <a:off x="726948" y="2425466"/>
              <a:ext cx="9620211" cy="640080"/>
            </a:xfrm>
            <a:prstGeom prst="roundRect">
              <a:avLst/>
            </a:prstGeom>
            <a:solidFill>
              <a:schemeClr val="accent6">
                <a:lumMod val="40000"/>
                <a:lumOff val="60000"/>
              </a:schemeClr>
            </a:solidFill>
          </p:spPr>
          <p:txBody>
            <a:bodyPr wrap="square" rtlCol="0">
              <a:spAutoFit/>
            </a:bodyPr>
            <a:lstStyle>
              <a:defPPr>
                <a:defRPr lang="en-US"/>
              </a:defPPr>
              <a:lvl1pPr>
                <a:defRPr sz="2000" b="1"/>
              </a:lvl1pPr>
            </a:lstStyle>
            <a:p>
              <a:r>
                <a:rPr lang="en-US"/>
                <a:t>Implement a test encompassing the validation of each target</a:t>
              </a:r>
            </a:p>
          </p:txBody>
        </p:sp>
        <p:sp>
          <p:nvSpPr>
            <p:cNvPr id="20" name="TextBox 19">
              <a:extLst>
                <a:ext uri="{FF2B5EF4-FFF2-40B4-BE49-F238E27FC236}">
                  <a16:creationId xmlns:a16="http://schemas.microsoft.com/office/drawing/2014/main" id="{B72FCCC5-7BCC-4F36-9DF9-97BA05D6FBF4}"/>
                </a:ext>
              </a:extLst>
            </p:cNvPr>
            <p:cNvSpPr txBox="1"/>
            <p:nvPr/>
          </p:nvSpPr>
          <p:spPr>
            <a:xfrm>
              <a:off x="726946" y="4027844"/>
              <a:ext cx="9620211" cy="640080"/>
            </a:xfrm>
            <a:prstGeom prst="roundRect">
              <a:avLst/>
            </a:prstGeom>
            <a:solidFill>
              <a:schemeClr val="accent6">
                <a:lumMod val="40000"/>
                <a:lumOff val="60000"/>
              </a:schemeClr>
            </a:solidFill>
          </p:spPr>
          <p:txBody>
            <a:bodyPr wrap="square" rtlCol="0">
              <a:spAutoFit/>
            </a:bodyPr>
            <a:lstStyle>
              <a:defPPr>
                <a:defRPr lang="en-US"/>
              </a:defPPr>
              <a:lvl1pPr>
                <a:defRPr sz="2000" b="1"/>
              </a:lvl1pPr>
            </a:lstStyle>
            <a:p>
              <a:r>
                <a:rPr lang="en-US"/>
                <a:t>Ensure safety and data collection fidelity during test procedure </a:t>
              </a:r>
            </a:p>
          </p:txBody>
        </p:sp>
      </p:grpSp>
    </p:spTree>
    <p:extLst>
      <p:ext uri="{BB962C8B-B14F-4D97-AF65-F5344CB8AC3E}">
        <p14:creationId xmlns:p14="http://schemas.microsoft.com/office/powerpoint/2010/main" val="33095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2" y="315625"/>
            <a:ext cx="3560456"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Future Work</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21</a:t>
            </a:r>
          </a:p>
        </p:txBody>
      </p:sp>
      <p:sp>
        <p:nvSpPr>
          <p:cNvPr id="21" name="Google Shape;292;p31">
            <a:extLst>
              <a:ext uri="{FF2B5EF4-FFF2-40B4-BE49-F238E27FC236}">
                <a16:creationId xmlns:a16="http://schemas.microsoft.com/office/drawing/2014/main" id="{C6A5DAB6-E7AE-45A7-80CD-A126086B3BF0}"/>
              </a:ext>
            </a:extLst>
          </p:cNvPr>
          <p:cNvSpPr txBox="1"/>
          <p:nvPr/>
        </p:nvSpPr>
        <p:spPr>
          <a:xfrm>
            <a:off x="10347159" y="5475116"/>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Charles Stubbs</a:t>
            </a:r>
          </a:p>
        </p:txBody>
      </p:sp>
      <p:sp>
        <p:nvSpPr>
          <p:cNvPr id="22" name="TextBox 21">
            <a:extLst>
              <a:ext uri="{FF2B5EF4-FFF2-40B4-BE49-F238E27FC236}">
                <a16:creationId xmlns:a16="http://schemas.microsoft.com/office/drawing/2014/main" id="{F9AC8F4F-AA00-4D9E-B4AA-E66D81D78036}"/>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grpSp>
        <p:nvGrpSpPr>
          <p:cNvPr id="2" name="Group 1">
            <a:extLst>
              <a:ext uri="{FF2B5EF4-FFF2-40B4-BE49-F238E27FC236}">
                <a16:creationId xmlns:a16="http://schemas.microsoft.com/office/drawing/2014/main" id="{50D9DACA-950A-478E-9540-B1406F1B1B19}"/>
              </a:ext>
            </a:extLst>
          </p:cNvPr>
          <p:cNvGrpSpPr/>
          <p:nvPr/>
        </p:nvGrpSpPr>
        <p:grpSpPr>
          <a:xfrm>
            <a:off x="-706532" y="1321921"/>
            <a:ext cx="5294031" cy="4667795"/>
            <a:chOff x="-706532" y="1321921"/>
            <a:chExt cx="5294031" cy="4667795"/>
          </a:xfrm>
        </p:grpSpPr>
        <p:grpSp>
          <p:nvGrpSpPr>
            <p:cNvPr id="7" name="Group 6">
              <a:extLst>
                <a:ext uri="{FF2B5EF4-FFF2-40B4-BE49-F238E27FC236}">
                  <a16:creationId xmlns:a16="http://schemas.microsoft.com/office/drawing/2014/main" id="{AAD69471-138C-4EC7-A12E-272BF988501A}"/>
                </a:ext>
              </a:extLst>
            </p:cNvPr>
            <p:cNvGrpSpPr/>
            <p:nvPr/>
          </p:nvGrpSpPr>
          <p:grpSpPr>
            <a:xfrm>
              <a:off x="-706532" y="1321921"/>
              <a:ext cx="5294031" cy="4667795"/>
              <a:chOff x="-169253" y="1281846"/>
              <a:chExt cx="5196709" cy="4667795"/>
            </a:xfrm>
          </p:grpSpPr>
          <p:sp>
            <p:nvSpPr>
              <p:cNvPr id="25" name="Arrow: Chevron 24">
                <a:extLst>
                  <a:ext uri="{FF2B5EF4-FFF2-40B4-BE49-F238E27FC236}">
                    <a16:creationId xmlns:a16="http://schemas.microsoft.com/office/drawing/2014/main" id="{E25051F3-1CD1-46DF-B170-A9E55F2708A5}"/>
                  </a:ext>
                </a:extLst>
              </p:cNvPr>
              <p:cNvSpPr/>
              <p:nvPr/>
            </p:nvSpPr>
            <p:spPr>
              <a:xfrm>
                <a:off x="-169253" y="1281846"/>
                <a:ext cx="5196709" cy="466779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6" name="TextBox 5">
                <a:extLst>
                  <a:ext uri="{FF2B5EF4-FFF2-40B4-BE49-F238E27FC236}">
                    <a16:creationId xmlns:a16="http://schemas.microsoft.com/office/drawing/2014/main" id="{85B39232-0337-48C2-B35D-51D3FFE78FCE}"/>
                  </a:ext>
                </a:extLst>
              </p:cNvPr>
              <p:cNvSpPr txBox="1"/>
              <p:nvPr/>
            </p:nvSpPr>
            <p:spPr>
              <a:xfrm>
                <a:off x="804851" y="1684133"/>
                <a:ext cx="3029279" cy="830997"/>
              </a:xfrm>
              <a:prstGeom prst="rect">
                <a:avLst/>
              </a:prstGeom>
              <a:solidFill>
                <a:schemeClr val="accent1">
                  <a:lumMod val="60000"/>
                  <a:lumOff val="40000"/>
                </a:schemeClr>
              </a:solidFill>
              <a:ln w="57150">
                <a:solidFill>
                  <a:schemeClr val="accent1">
                    <a:lumMod val="60000"/>
                    <a:lumOff val="40000"/>
                  </a:schemeClr>
                </a:solidFill>
              </a:ln>
            </p:spPr>
            <p:txBody>
              <a:bodyPr wrap="square" rtlCol="0">
                <a:spAutoFit/>
              </a:bodyPr>
              <a:lstStyle/>
              <a:p>
                <a:r>
                  <a:rPr lang="en-US" sz="2400">
                    <a:latin typeface="Arial Black" panose="020B0A04020102020204" pitchFamily="34" charset="0"/>
                  </a:rPr>
                  <a:t>Order Materials/Parts</a:t>
                </a:r>
              </a:p>
            </p:txBody>
          </p:sp>
        </p:grpSp>
        <p:pic>
          <p:nvPicPr>
            <p:cNvPr id="34" name="Picture 33">
              <a:extLst>
                <a:ext uri="{FF2B5EF4-FFF2-40B4-BE49-F238E27FC236}">
                  <a16:creationId xmlns:a16="http://schemas.microsoft.com/office/drawing/2014/main" id="{C65BF837-4196-4C5B-837D-F0AFEC9211D7}"/>
                </a:ext>
              </a:extLst>
            </p:cNvPr>
            <p:cNvPicPr>
              <a:picLocks noChangeAspect="1"/>
            </p:cNvPicPr>
            <p:nvPr/>
          </p:nvPicPr>
          <p:blipFill>
            <a:blip r:embed="rId3"/>
            <a:stretch>
              <a:fillRect/>
            </a:stretch>
          </p:blipFill>
          <p:spPr>
            <a:xfrm>
              <a:off x="1730881" y="2876510"/>
              <a:ext cx="1853345" cy="1670449"/>
            </a:xfrm>
            <a:prstGeom prst="rect">
              <a:avLst/>
            </a:prstGeom>
          </p:spPr>
        </p:pic>
      </p:grpSp>
      <p:grpSp>
        <p:nvGrpSpPr>
          <p:cNvPr id="4" name="Group 3">
            <a:extLst>
              <a:ext uri="{FF2B5EF4-FFF2-40B4-BE49-F238E27FC236}">
                <a16:creationId xmlns:a16="http://schemas.microsoft.com/office/drawing/2014/main" id="{6FACB20D-1E24-4EB7-B8BA-708C60869F1D}"/>
              </a:ext>
            </a:extLst>
          </p:cNvPr>
          <p:cNvGrpSpPr/>
          <p:nvPr/>
        </p:nvGrpSpPr>
        <p:grpSpPr>
          <a:xfrm>
            <a:off x="6908484" y="1283649"/>
            <a:ext cx="5294031" cy="4667795"/>
            <a:chOff x="6908484" y="1283649"/>
            <a:chExt cx="5294031" cy="4667795"/>
          </a:xfrm>
        </p:grpSpPr>
        <p:grpSp>
          <p:nvGrpSpPr>
            <p:cNvPr id="12" name="Group 11">
              <a:extLst>
                <a:ext uri="{FF2B5EF4-FFF2-40B4-BE49-F238E27FC236}">
                  <a16:creationId xmlns:a16="http://schemas.microsoft.com/office/drawing/2014/main" id="{C0F00F44-925C-40FD-B8D0-5F0A72E19363}"/>
                </a:ext>
              </a:extLst>
            </p:cNvPr>
            <p:cNvGrpSpPr/>
            <p:nvPr/>
          </p:nvGrpSpPr>
          <p:grpSpPr>
            <a:xfrm>
              <a:off x="6908484" y="1283649"/>
              <a:ext cx="5294031" cy="4667795"/>
              <a:chOff x="6509091" y="1273139"/>
              <a:chExt cx="5196709" cy="4667795"/>
            </a:xfrm>
          </p:grpSpPr>
          <p:sp>
            <p:nvSpPr>
              <p:cNvPr id="26" name="Arrow: Chevron 25">
                <a:extLst>
                  <a:ext uri="{FF2B5EF4-FFF2-40B4-BE49-F238E27FC236}">
                    <a16:creationId xmlns:a16="http://schemas.microsoft.com/office/drawing/2014/main" id="{C4E2B25A-A7A4-4DC7-9180-BB3131FB955F}"/>
                  </a:ext>
                </a:extLst>
              </p:cNvPr>
              <p:cNvSpPr/>
              <p:nvPr/>
            </p:nvSpPr>
            <p:spPr>
              <a:xfrm>
                <a:off x="6509091" y="1273139"/>
                <a:ext cx="5196709" cy="4667795"/>
              </a:xfrm>
              <a:prstGeom prst="chevr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18" name="TextBox 17">
                <a:extLst>
                  <a:ext uri="{FF2B5EF4-FFF2-40B4-BE49-F238E27FC236}">
                    <a16:creationId xmlns:a16="http://schemas.microsoft.com/office/drawing/2014/main" id="{ACFEABFB-A466-4944-A85D-1A0FC7726551}"/>
                  </a:ext>
                </a:extLst>
              </p:cNvPr>
              <p:cNvSpPr txBox="1"/>
              <p:nvPr/>
            </p:nvSpPr>
            <p:spPr>
              <a:xfrm>
                <a:off x="7913101" y="1754306"/>
                <a:ext cx="3386141" cy="461665"/>
              </a:xfrm>
              <a:prstGeom prst="rect">
                <a:avLst/>
              </a:prstGeom>
              <a:solidFill>
                <a:schemeClr val="accent6">
                  <a:lumMod val="75000"/>
                </a:schemeClr>
              </a:solidFill>
              <a:ln w="57150">
                <a:solidFill>
                  <a:schemeClr val="accent6">
                    <a:lumMod val="75000"/>
                  </a:schemeClr>
                </a:solidFill>
              </a:ln>
            </p:spPr>
            <p:txBody>
              <a:bodyPr wrap="square" rtlCol="0">
                <a:spAutoFit/>
              </a:bodyPr>
              <a:lstStyle/>
              <a:p>
                <a:r>
                  <a:rPr lang="en-US" sz="2400">
                    <a:latin typeface="Arial Black" panose="020B0A04020102020204" pitchFamily="34" charset="0"/>
                  </a:rPr>
                  <a:t>Project Testing</a:t>
                </a:r>
              </a:p>
            </p:txBody>
          </p:sp>
        </p:grpSp>
        <p:grpSp>
          <p:nvGrpSpPr>
            <p:cNvPr id="35" name="Group 34">
              <a:extLst>
                <a:ext uri="{FF2B5EF4-FFF2-40B4-BE49-F238E27FC236}">
                  <a16:creationId xmlns:a16="http://schemas.microsoft.com/office/drawing/2014/main" id="{1DE67B50-45CC-4B9D-91C4-3F5EB9DE62CF}"/>
                </a:ext>
              </a:extLst>
            </p:cNvPr>
            <p:cNvGrpSpPr/>
            <p:nvPr/>
          </p:nvGrpSpPr>
          <p:grpSpPr>
            <a:xfrm>
              <a:off x="9684364" y="3090705"/>
              <a:ext cx="1553509" cy="1265211"/>
              <a:chOff x="8314953" y="3635572"/>
              <a:chExt cx="1553509" cy="1265211"/>
            </a:xfrm>
          </p:grpSpPr>
          <p:sp>
            <p:nvSpPr>
              <p:cNvPr id="36" name="Parallelogram 35">
                <a:extLst>
                  <a:ext uri="{FF2B5EF4-FFF2-40B4-BE49-F238E27FC236}">
                    <a16:creationId xmlns:a16="http://schemas.microsoft.com/office/drawing/2014/main" id="{C736E7CB-8841-45DD-B784-D1ACCDE53D4C}"/>
                  </a:ext>
                </a:extLst>
              </p:cNvPr>
              <p:cNvSpPr/>
              <p:nvPr/>
            </p:nvSpPr>
            <p:spPr>
              <a:xfrm rot="912639">
                <a:off x="8410562" y="3690197"/>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97373A1B-17A5-4466-82C0-EEB35A107D5C}"/>
                  </a:ext>
                </a:extLst>
              </p:cNvPr>
              <p:cNvSpPr/>
              <p:nvPr/>
            </p:nvSpPr>
            <p:spPr>
              <a:xfrm rot="912639">
                <a:off x="8357475" y="3667090"/>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A6F6C74A-A489-452C-8074-36B6E3B616E6}"/>
                  </a:ext>
                </a:extLst>
              </p:cNvPr>
              <p:cNvSpPr/>
              <p:nvPr/>
            </p:nvSpPr>
            <p:spPr>
              <a:xfrm rot="912639">
                <a:off x="8314953" y="3635572"/>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694660C-C2FE-4A96-B258-22838ECEAD79}"/>
                  </a:ext>
                </a:extLst>
              </p:cNvPr>
              <p:cNvGrpSpPr/>
              <p:nvPr/>
            </p:nvGrpSpPr>
            <p:grpSpPr>
              <a:xfrm>
                <a:off x="8556171" y="3801406"/>
                <a:ext cx="836708" cy="937602"/>
                <a:chOff x="8556171" y="3801406"/>
                <a:chExt cx="836708" cy="937602"/>
              </a:xfrm>
            </p:grpSpPr>
            <p:grpSp>
              <p:nvGrpSpPr>
                <p:cNvPr id="40" name="Group 39">
                  <a:extLst>
                    <a:ext uri="{FF2B5EF4-FFF2-40B4-BE49-F238E27FC236}">
                      <a16:creationId xmlns:a16="http://schemas.microsoft.com/office/drawing/2014/main" id="{A57A0C39-E3D8-4BA4-87B6-576056349A62}"/>
                    </a:ext>
                  </a:extLst>
                </p:cNvPr>
                <p:cNvGrpSpPr/>
                <p:nvPr/>
              </p:nvGrpSpPr>
              <p:grpSpPr>
                <a:xfrm rot="1290597">
                  <a:off x="8894537" y="3801406"/>
                  <a:ext cx="498342" cy="460490"/>
                  <a:chOff x="5932796" y="2547380"/>
                  <a:chExt cx="1631953" cy="1663612"/>
                </a:xfrm>
              </p:grpSpPr>
              <p:sp>
                <p:nvSpPr>
                  <p:cNvPr id="45" name="Oval 44">
                    <a:extLst>
                      <a:ext uri="{FF2B5EF4-FFF2-40B4-BE49-F238E27FC236}">
                        <a16:creationId xmlns:a16="http://schemas.microsoft.com/office/drawing/2014/main" id="{1E19B23D-2854-4AD6-827B-2F0120744220}"/>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6" name="Rectangle 45">
                    <a:extLst>
                      <a:ext uri="{FF2B5EF4-FFF2-40B4-BE49-F238E27FC236}">
                        <a16:creationId xmlns:a16="http://schemas.microsoft.com/office/drawing/2014/main" id="{ECCE96E6-69AD-4B59-9D7D-173D29E0B488}"/>
                      </a:ext>
                    </a:extLst>
                  </p:cNvPr>
                  <p:cNvSpPr/>
                  <p:nvPr/>
                </p:nvSpPr>
                <p:spPr>
                  <a:xfrm>
                    <a:off x="5932796" y="2747480"/>
                    <a:ext cx="1631950" cy="124169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7" name="Oval 46">
                    <a:extLst>
                      <a:ext uri="{FF2B5EF4-FFF2-40B4-BE49-F238E27FC236}">
                        <a16:creationId xmlns:a16="http://schemas.microsoft.com/office/drawing/2014/main" id="{F2F8903F-29D0-4F48-99B7-651ABD5DD5C8}"/>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48" name="Straight Connector 47">
                    <a:extLst>
                      <a:ext uri="{FF2B5EF4-FFF2-40B4-BE49-F238E27FC236}">
                        <a16:creationId xmlns:a16="http://schemas.microsoft.com/office/drawing/2014/main" id="{4895F4FA-F011-4690-B2EC-B4F2D406A459}"/>
                      </a:ext>
                    </a:extLst>
                  </p:cNvPr>
                  <p:cNvCxnSpPr>
                    <a:stCxn id="47" idx="2"/>
                    <a:endCxn id="47"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638BEA68-4739-4C68-A96E-C48BE656F5F5}"/>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0" name="Straight Connector 49">
                    <a:extLst>
                      <a:ext uri="{FF2B5EF4-FFF2-40B4-BE49-F238E27FC236}">
                        <a16:creationId xmlns:a16="http://schemas.microsoft.com/office/drawing/2014/main" id="{18FD8D6A-E944-4327-9D29-FCBB83585567}"/>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1" name="Straight Connector 50">
                    <a:extLst>
                      <a:ext uri="{FF2B5EF4-FFF2-40B4-BE49-F238E27FC236}">
                        <a16:creationId xmlns:a16="http://schemas.microsoft.com/office/drawing/2014/main" id="{709B9EA5-066F-4914-9C94-6EDFDB37E32A}"/>
                      </a:ext>
                    </a:extLst>
                  </p:cNvPr>
                  <p:cNvCxnSpPr>
                    <a:cxnSpLocks/>
                    <a:stCxn id="47" idx="3"/>
                  </p:cNvCxnSpPr>
                  <p:nvPr/>
                </p:nvCxnSpPr>
                <p:spPr>
                  <a:xfrm flipV="1">
                    <a:off x="6171793" y="2879530"/>
                    <a:ext cx="1248202" cy="9442"/>
                  </a:xfrm>
                  <a:prstGeom prst="line">
                    <a:avLst/>
                  </a:prstGeom>
                  <a:solidFill>
                    <a:schemeClr val="accent5">
                      <a:lumMod val="40000"/>
                      <a:lumOff val="60000"/>
                    </a:schemeClr>
                  </a:solidFill>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2" name="Straight Connector 51">
                    <a:extLst>
                      <a:ext uri="{FF2B5EF4-FFF2-40B4-BE49-F238E27FC236}">
                        <a16:creationId xmlns:a16="http://schemas.microsoft.com/office/drawing/2014/main" id="{CE829D47-1F15-44BC-BABA-42FD3B82F76C}"/>
                      </a:ext>
                    </a:extLst>
                  </p:cNvPr>
                  <p:cNvCxnSpPr>
                    <a:cxnSpLocks/>
                    <a:stCxn id="47" idx="1"/>
                    <a:endCxn id="47"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3" name="Straight Connector 52">
                    <a:extLst>
                      <a:ext uri="{FF2B5EF4-FFF2-40B4-BE49-F238E27FC236}">
                        <a16:creationId xmlns:a16="http://schemas.microsoft.com/office/drawing/2014/main" id="{7E768F98-3879-4AA6-9ABD-1430CE4C4DCA}"/>
                      </a:ext>
                    </a:extLst>
                  </p:cNvPr>
                  <p:cNvCxnSpPr>
                    <a:stCxn id="47" idx="1"/>
                    <a:endCxn id="47"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65F058-5DC2-45FC-9D13-3A1D8149CC1D}"/>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3B8939-E469-4CCA-A133-049755C6CE11}"/>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E80615D-A6C3-49CD-8332-8FE976189DA8}"/>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6303C4-2C87-4394-8CD9-29BD29C13EAE}"/>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F885E9F-E34D-4D45-BDDA-F8202BF22D9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3B31B52-328E-46C0-B418-22E6A9EFB8FB}"/>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BE5998D-9FBB-4CBD-9D0D-8CAA3CFEC886}"/>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563FC9A-2F97-41A7-819F-7803CE40E03E}"/>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A8F2E87-9407-46BC-84B3-73E5199DB8AC}"/>
                      </a:ext>
                    </a:extLst>
                  </p:cNvPr>
                  <p:cNvCxnSpPr>
                    <a:cxnSpLocks/>
                    <a:endCxn id="47"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0480865-9CB6-4E62-B70D-469BCD2CC7C7}"/>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CDAB5A2-6F05-4B36-9541-C80A2391B994}"/>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DE8650FE-3818-4F3F-8316-6CC5B1886A41}"/>
                    </a:ext>
                  </a:extLst>
                </p:cNvPr>
                <p:cNvCxnSpPr/>
                <p:nvPr/>
              </p:nvCxnSpPr>
              <p:spPr>
                <a:xfrm>
                  <a:off x="8556171" y="4556084"/>
                  <a:ext cx="637925" cy="182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A9BF28-4424-4960-A3DD-80AD6F436CE3}"/>
                    </a:ext>
                  </a:extLst>
                </p:cNvPr>
                <p:cNvCxnSpPr/>
                <p:nvPr/>
              </p:nvCxnSpPr>
              <p:spPr>
                <a:xfrm flipV="1">
                  <a:off x="8840532" y="4392528"/>
                  <a:ext cx="93918" cy="2453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B6E675C-E756-47D1-BDC4-C4F1147C85E8}"/>
                    </a:ext>
                  </a:extLst>
                </p:cNvPr>
                <p:cNvCxnSpPr>
                  <a:cxnSpLocks/>
                </p:cNvCxnSpPr>
                <p:nvPr/>
              </p:nvCxnSpPr>
              <p:spPr>
                <a:xfrm flipV="1">
                  <a:off x="8962502" y="4330728"/>
                  <a:ext cx="124768" cy="3423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94A6B79-BA98-405E-AF3E-2B051DF18F8F}"/>
                    </a:ext>
                  </a:extLst>
                </p:cNvPr>
                <p:cNvCxnSpPr>
                  <a:cxnSpLocks/>
                </p:cNvCxnSpPr>
                <p:nvPr/>
              </p:nvCxnSpPr>
              <p:spPr>
                <a:xfrm flipV="1">
                  <a:off x="9097437" y="4434736"/>
                  <a:ext cx="96659" cy="275624"/>
                </a:xfrm>
                <a:prstGeom prst="line">
                  <a:avLst/>
                </a:prstGeom>
                <a:ln w="57150"/>
              </p:spPr>
              <p:style>
                <a:lnRef idx="1">
                  <a:schemeClr val="accent1"/>
                </a:lnRef>
                <a:fillRef idx="0">
                  <a:schemeClr val="accent1"/>
                </a:fillRef>
                <a:effectRef idx="0">
                  <a:schemeClr val="accent1"/>
                </a:effectRef>
                <a:fontRef idx="minor">
                  <a:schemeClr val="tx1"/>
                </a:fontRef>
              </p:style>
            </p:cxnSp>
          </p:grpSp>
        </p:grpSp>
      </p:grpSp>
      <p:grpSp>
        <p:nvGrpSpPr>
          <p:cNvPr id="3" name="Group 2">
            <a:extLst>
              <a:ext uri="{FF2B5EF4-FFF2-40B4-BE49-F238E27FC236}">
                <a16:creationId xmlns:a16="http://schemas.microsoft.com/office/drawing/2014/main" id="{DC7B55A8-87C2-4EC7-A6FB-E24FD85375D8}"/>
              </a:ext>
            </a:extLst>
          </p:cNvPr>
          <p:cNvGrpSpPr/>
          <p:nvPr/>
        </p:nvGrpSpPr>
        <p:grpSpPr>
          <a:xfrm>
            <a:off x="3143819" y="1287801"/>
            <a:ext cx="5294031" cy="4667795"/>
            <a:chOff x="3143819" y="1287801"/>
            <a:chExt cx="5294031" cy="4667795"/>
          </a:xfrm>
        </p:grpSpPr>
        <p:grpSp>
          <p:nvGrpSpPr>
            <p:cNvPr id="11" name="Group 10">
              <a:extLst>
                <a:ext uri="{FF2B5EF4-FFF2-40B4-BE49-F238E27FC236}">
                  <a16:creationId xmlns:a16="http://schemas.microsoft.com/office/drawing/2014/main" id="{0391DEB7-0BE2-4DA5-9616-EFA52A8F5B86}"/>
                </a:ext>
              </a:extLst>
            </p:cNvPr>
            <p:cNvGrpSpPr/>
            <p:nvPr/>
          </p:nvGrpSpPr>
          <p:grpSpPr>
            <a:xfrm>
              <a:off x="3143819" y="1287801"/>
              <a:ext cx="5294031" cy="4667795"/>
              <a:chOff x="3170215" y="1273138"/>
              <a:chExt cx="5196709" cy="4667795"/>
            </a:xfrm>
          </p:grpSpPr>
          <p:sp>
            <p:nvSpPr>
              <p:cNvPr id="8" name="Arrow: Chevron 7">
                <a:extLst>
                  <a:ext uri="{FF2B5EF4-FFF2-40B4-BE49-F238E27FC236}">
                    <a16:creationId xmlns:a16="http://schemas.microsoft.com/office/drawing/2014/main" id="{1ED3298A-1815-4601-85CC-3DAFAD13CF71}"/>
                  </a:ext>
                </a:extLst>
              </p:cNvPr>
              <p:cNvSpPr/>
              <p:nvPr/>
            </p:nvSpPr>
            <p:spPr>
              <a:xfrm>
                <a:off x="3170215" y="1273138"/>
                <a:ext cx="5196709" cy="4667795"/>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17" name="TextBox 16">
                <a:extLst>
                  <a:ext uri="{FF2B5EF4-FFF2-40B4-BE49-F238E27FC236}">
                    <a16:creationId xmlns:a16="http://schemas.microsoft.com/office/drawing/2014/main" id="{3134B87E-E0E0-41D3-8F7A-9F73DF2A47C7}"/>
                  </a:ext>
                </a:extLst>
              </p:cNvPr>
              <p:cNvSpPr txBox="1"/>
              <p:nvPr/>
            </p:nvSpPr>
            <p:spPr>
              <a:xfrm>
                <a:off x="4316712" y="1726942"/>
                <a:ext cx="2806474" cy="830997"/>
              </a:xfrm>
              <a:prstGeom prst="rect">
                <a:avLst/>
              </a:prstGeom>
              <a:solidFill>
                <a:schemeClr val="bg1">
                  <a:lumMod val="75000"/>
                </a:schemeClr>
              </a:solidFill>
              <a:ln w="57150">
                <a:solidFill>
                  <a:schemeClr val="bg1">
                    <a:lumMod val="75000"/>
                  </a:schemeClr>
                </a:solidFill>
              </a:ln>
            </p:spPr>
            <p:txBody>
              <a:bodyPr wrap="square" rtlCol="0">
                <a:spAutoFit/>
              </a:bodyPr>
              <a:lstStyle/>
              <a:p>
                <a:r>
                  <a:rPr lang="en-US" sz="2400">
                    <a:latin typeface="Arial Black" panose="020B0A04020102020204" pitchFamily="34" charset="0"/>
                  </a:rPr>
                  <a:t>Assembly and Fabrication</a:t>
                </a:r>
              </a:p>
            </p:txBody>
          </p:sp>
        </p:grpSp>
        <p:grpSp>
          <p:nvGrpSpPr>
            <p:cNvPr id="28" name="Group 27">
              <a:extLst>
                <a:ext uri="{FF2B5EF4-FFF2-40B4-BE49-F238E27FC236}">
                  <a16:creationId xmlns:a16="http://schemas.microsoft.com/office/drawing/2014/main" id="{4C22EA0E-3E91-4A73-B8DC-6713985037BD}"/>
                </a:ext>
              </a:extLst>
            </p:cNvPr>
            <p:cNvGrpSpPr/>
            <p:nvPr/>
          </p:nvGrpSpPr>
          <p:grpSpPr>
            <a:xfrm>
              <a:off x="5790834" y="2999231"/>
              <a:ext cx="1553013" cy="859537"/>
              <a:chOff x="5106266" y="2644730"/>
              <a:chExt cx="1553013" cy="859537"/>
            </a:xfrm>
          </p:grpSpPr>
          <p:sp>
            <p:nvSpPr>
              <p:cNvPr id="29" name="Rectangle: Rounded Corners 28">
                <a:extLst>
                  <a:ext uri="{FF2B5EF4-FFF2-40B4-BE49-F238E27FC236}">
                    <a16:creationId xmlns:a16="http://schemas.microsoft.com/office/drawing/2014/main" id="{CE252A7C-6B17-494E-AC91-DE58784B84FA}"/>
                  </a:ext>
                </a:extLst>
              </p:cNvPr>
              <p:cNvSpPr/>
              <p:nvPr/>
            </p:nvSpPr>
            <p:spPr>
              <a:xfrm rot="18667571">
                <a:off x="5962096" y="2807084"/>
                <a:ext cx="165110" cy="1229256"/>
              </a:xfrm>
              <a:prstGeom prst="roundRect">
                <a:avLst/>
              </a:prstGeom>
              <a:solidFill>
                <a:srgbClr val="413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02B41A-8A67-4F23-A6C5-20140DD49893}"/>
                  </a:ext>
                </a:extLst>
              </p:cNvPr>
              <p:cNvSpPr/>
              <p:nvPr/>
            </p:nvSpPr>
            <p:spPr>
              <a:xfrm rot="18629418">
                <a:off x="5368245" y="2823263"/>
                <a:ext cx="353043" cy="3346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6B5006E-5B3B-47C6-B811-65435BDFECD1}"/>
                  </a:ext>
                </a:extLst>
              </p:cNvPr>
              <p:cNvSpPr/>
              <p:nvPr/>
            </p:nvSpPr>
            <p:spPr>
              <a:xfrm rot="18733615">
                <a:off x="5287474" y="2956315"/>
                <a:ext cx="340086" cy="23742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Terminator 31">
                <a:extLst>
                  <a:ext uri="{FF2B5EF4-FFF2-40B4-BE49-F238E27FC236}">
                    <a16:creationId xmlns:a16="http://schemas.microsoft.com/office/drawing/2014/main" id="{8CF8AFFD-69E5-4DEE-A309-1BADA37159C8}"/>
                  </a:ext>
                </a:extLst>
              </p:cNvPr>
              <p:cNvSpPr/>
              <p:nvPr/>
            </p:nvSpPr>
            <p:spPr>
              <a:xfrm rot="18548783">
                <a:off x="5190066" y="3049191"/>
                <a:ext cx="209413" cy="377013"/>
              </a:xfrm>
              <a:prstGeom prst="flowChartTermina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1E763D1E-FEAC-48BF-A776-17B9CDC27073}"/>
                  </a:ext>
                </a:extLst>
              </p:cNvPr>
              <p:cNvSpPr/>
              <p:nvPr/>
            </p:nvSpPr>
            <p:spPr>
              <a:xfrm rot="2248314">
                <a:off x="5480655" y="2644730"/>
                <a:ext cx="280309" cy="470629"/>
              </a:xfrm>
              <a:prstGeom prst="moon">
                <a:avLst>
                  <a:gd name="adj" fmla="val 707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TextBox 23">
            <a:extLst>
              <a:ext uri="{FF2B5EF4-FFF2-40B4-BE49-F238E27FC236}">
                <a16:creationId xmlns:a16="http://schemas.microsoft.com/office/drawing/2014/main" id="{53D15B0F-08D9-4B4F-84D7-0886123DFFE4}"/>
              </a:ext>
            </a:extLst>
          </p:cNvPr>
          <p:cNvSpPr txBox="1"/>
          <p:nvPr/>
        </p:nvSpPr>
        <p:spPr>
          <a:xfrm>
            <a:off x="3107579" y="4685707"/>
            <a:ext cx="4869149" cy="733663"/>
          </a:xfrm>
          <a:prstGeom prst="rightArrow">
            <a:avLst/>
          </a:prstGeom>
          <a:solidFill>
            <a:schemeClr val="bg1">
              <a:lumMod val="75000"/>
            </a:schemeClr>
          </a:solidFill>
          <a:ln w="57150">
            <a:noFill/>
          </a:ln>
        </p:spPr>
        <p:txBody>
          <a:bodyPr wrap="square" rtlCol="0">
            <a:spAutoFit/>
          </a:bodyPr>
          <a:lstStyle/>
          <a:p>
            <a:pPr algn="ctr"/>
            <a:r>
              <a:rPr lang="en-US" b="1">
                <a:latin typeface="Arial" panose="020B0604020202020204" pitchFamily="34" charset="0"/>
                <a:cs typeface="Arial" panose="020B0604020202020204" pitchFamily="34" charset="0"/>
              </a:rPr>
              <a:t>Electrical and Software Design</a:t>
            </a:r>
          </a:p>
        </p:txBody>
      </p:sp>
    </p:spTree>
    <p:extLst>
      <p:ext uri="{BB962C8B-B14F-4D97-AF65-F5344CB8AC3E}">
        <p14:creationId xmlns:p14="http://schemas.microsoft.com/office/powerpoint/2010/main" val="42081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1315966" y="235921"/>
            <a:ext cx="9636268" cy="165074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635" name="Google Shape;635;p52"/>
          <p:cNvSpPr txBox="1">
            <a:spLocks noGrp="1"/>
          </p:cNvSpPr>
          <p:nvPr>
            <p:ph type="title"/>
          </p:nvPr>
        </p:nvSpPr>
        <p:spPr>
          <a:xfrm>
            <a:off x="1657801" y="-469900"/>
            <a:ext cx="8927198" cy="2257764"/>
          </a:xfrm>
          <a:prstGeom prst="rect">
            <a:avLst/>
          </a:prstGeom>
          <a:noFill/>
          <a:ln>
            <a:noFill/>
          </a:ln>
        </p:spPr>
        <p:txBody>
          <a:bodyPr spcFirstLastPara="1" wrap="square" lIns="91433" tIns="45700" rIns="91433" bIns="45700" anchor="b" anchorCtr="0">
            <a:normAutofit/>
          </a:bodyPr>
          <a:lstStyle/>
          <a:p>
            <a:pPr algn="ctr"/>
            <a:r>
              <a:rPr lang="en" sz="8000">
                <a:solidFill>
                  <a:srgbClr val="000000"/>
                </a:solidFill>
              </a:rPr>
              <a:t>Thank You</a:t>
            </a:r>
            <a:endParaRPr sz="7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450" kern="0">
                <a:solidFill>
                  <a:srgbClr val="000000"/>
                </a:solidFill>
              </a:rPr>
              <a:t>22</a:t>
            </a:r>
          </a:p>
        </p:txBody>
      </p:sp>
      <p:sp>
        <p:nvSpPr>
          <p:cNvPr id="28" name="Google Shape;279;p31">
            <a:extLst>
              <a:ext uri="{FF2B5EF4-FFF2-40B4-BE49-F238E27FC236}">
                <a16:creationId xmlns:a16="http://schemas.microsoft.com/office/drawing/2014/main" id="{C11ABD06-F7E6-4BDD-B502-CA254FD7F92A}"/>
              </a:ext>
            </a:extLst>
          </p:cNvPr>
          <p:cNvSpPr/>
          <p:nvPr/>
        </p:nvSpPr>
        <p:spPr>
          <a:xfrm>
            <a:off x="935670" y="19902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9" name="Google Shape;279;p31">
            <a:extLst>
              <a:ext uri="{FF2B5EF4-FFF2-40B4-BE49-F238E27FC236}">
                <a16:creationId xmlns:a16="http://schemas.microsoft.com/office/drawing/2014/main" id="{BB4E00C1-1333-4DD5-916E-7ED0F3F5D72A}"/>
              </a:ext>
            </a:extLst>
          </p:cNvPr>
          <p:cNvSpPr/>
          <p:nvPr/>
        </p:nvSpPr>
        <p:spPr>
          <a:xfrm>
            <a:off x="3607196" y="20030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0" name="Google Shape;279;p31">
            <a:extLst>
              <a:ext uri="{FF2B5EF4-FFF2-40B4-BE49-F238E27FC236}">
                <a16:creationId xmlns:a16="http://schemas.microsoft.com/office/drawing/2014/main" id="{D94E2097-B3B5-4D8F-A286-7F6EB4D13BF1}"/>
              </a:ext>
            </a:extLst>
          </p:cNvPr>
          <p:cNvSpPr/>
          <p:nvPr/>
        </p:nvSpPr>
        <p:spPr>
          <a:xfrm>
            <a:off x="6266306" y="20030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1" name="Google Shape;279;p31">
            <a:extLst>
              <a:ext uri="{FF2B5EF4-FFF2-40B4-BE49-F238E27FC236}">
                <a16:creationId xmlns:a16="http://schemas.microsoft.com/office/drawing/2014/main" id="{1F9A973F-DA28-4B01-9F84-CB212BB14EA2}"/>
              </a:ext>
            </a:extLst>
          </p:cNvPr>
          <p:cNvSpPr/>
          <p:nvPr/>
        </p:nvSpPr>
        <p:spPr>
          <a:xfrm>
            <a:off x="8920103" y="20029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 name="Text Placeholder 12">
            <a:extLst>
              <a:ext uri="{FF2B5EF4-FFF2-40B4-BE49-F238E27FC236}">
                <a16:creationId xmlns:a16="http://schemas.microsoft.com/office/drawing/2014/main" id="{CEE0858C-8CCD-4021-889F-A77C467143B2}"/>
              </a:ext>
            </a:extLst>
          </p:cNvPr>
          <p:cNvSpPr txBox="1">
            <a:spLocks/>
          </p:cNvSpPr>
          <p:nvPr/>
        </p:nvSpPr>
        <p:spPr>
          <a:xfrm>
            <a:off x="3485728"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Erich Noack</a:t>
            </a:r>
          </a:p>
        </p:txBody>
      </p:sp>
      <p:sp>
        <p:nvSpPr>
          <p:cNvPr id="34" name="Text Placeholder 12">
            <a:extLst>
              <a:ext uri="{FF2B5EF4-FFF2-40B4-BE49-F238E27FC236}">
                <a16:creationId xmlns:a16="http://schemas.microsoft.com/office/drawing/2014/main" id="{5A8313E7-6ADF-4EF7-AFB8-271E8069EA5C}"/>
              </a:ext>
            </a:extLst>
          </p:cNvPr>
          <p:cNvSpPr txBox="1">
            <a:spLocks/>
          </p:cNvSpPr>
          <p:nvPr/>
        </p:nvSpPr>
        <p:spPr>
          <a:xfrm>
            <a:off x="6167815"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Charles Stubbs</a:t>
            </a:r>
          </a:p>
        </p:txBody>
      </p:sp>
      <p:sp>
        <p:nvSpPr>
          <p:cNvPr id="35" name="Text Placeholder 12">
            <a:extLst>
              <a:ext uri="{FF2B5EF4-FFF2-40B4-BE49-F238E27FC236}">
                <a16:creationId xmlns:a16="http://schemas.microsoft.com/office/drawing/2014/main" id="{3755D716-CBC6-4E3A-B54A-96E9F6EFA54A}"/>
              </a:ext>
            </a:extLst>
          </p:cNvPr>
          <p:cNvSpPr txBox="1">
            <a:spLocks/>
          </p:cNvSpPr>
          <p:nvPr/>
        </p:nvSpPr>
        <p:spPr>
          <a:xfrm>
            <a:off x="8826924"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a:solidFill>
                  <a:srgbClr val="000000"/>
                </a:solidFill>
              </a:rPr>
              <a:t>Amelia </a:t>
            </a:r>
            <a:r>
              <a:rPr lang="en-US" sz="2133" kern="0" err="1">
                <a:solidFill>
                  <a:srgbClr val="000000"/>
                </a:solidFill>
              </a:rPr>
              <a:t>Veith</a:t>
            </a:r>
            <a:endParaRPr lang="en-US" sz="2133" kern="0">
              <a:solidFill>
                <a:srgbClr val="000000"/>
              </a:solidFill>
            </a:endParaRPr>
          </a:p>
        </p:txBody>
      </p:sp>
      <p:sp>
        <p:nvSpPr>
          <p:cNvPr id="36" name="TextBox 35">
            <a:extLst>
              <a:ext uri="{FF2B5EF4-FFF2-40B4-BE49-F238E27FC236}">
                <a16:creationId xmlns:a16="http://schemas.microsoft.com/office/drawing/2014/main" id="{74DCD4B4-0A95-482A-9D2A-A82134755AD2}"/>
              </a:ext>
            </a:extLst>
          </p:cNvPr>
          <p:cNvSpPr txBox="1"/>
          <p:nvPr/>
        </p:nvSpPr>
        <p:spPr>
          <a:xfrm>
            <a:off x="928900" y="2642662"/>
            <a:ext cx="2477640" cy="666977"/>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msb16f@my.fsu.edu</a:t>
            </a:r>
          </a:p>
          <a:p>
            <a:pPr algn="ctr" defTabSz="1219170">
              <a:buClr>
                <a:srgbClr val="000000"/>
              </a:buClr>
            </a:pPr>
            <a:endParaRPr lang="en-US" sz="1867" kern="0">
              <a:solidFill>
                <a:srgbClr val="000000"/>
              </a:solidFill>
              <a:latin typeface="Arial"/>
              <a:cs typeface="Arial"/>
              <a:sym typeface="Arial"/>
            </a:endParaRPr>
          </a:p>
        </p:txBody>
      </p:sp>
      <p:sp>
        <p:nvSpPr>
          <p:cNvPr id="37" name="TextBox 36">
            <a:extLst>
              <a:ext uri="{FF2B5EF4-FFF2-40B4-BE49-F238E27FC236}">
                <a16:creationId xmlns:a16="http://schemas.microsoft.com/office/drawing/2014/main" id="{9ECABF30-E275-4875-9C0D-DCC7031689EB}"/>
              </a:ext>
            </a:extLst>
          </p:cNvPr>
          <p:cNvSpPr txBox="1"/>
          <p:nvPr/>
        </p:nvSpPr>
        <p:spPr>
          <a:xfrm>
            <a:off x="3629847" y="2642662"/>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ean18f@my.fsu.edu</a:t>
            </a:r>
          </a:p>
        </p:txBody>
      </p:sp>
      <p:sp>
        <p:nvSpPr>
          <p:cNvPr id="38" name="TextBox 37">
            <a:extLst>
              <a:ext uri="{FF2B5EF4-FFF2-40B4-BE49-F238E27FC236}">
                <a16:creationId xmlns:a16="http://schemas.microsoft.com/office/drawing/2014/main" id="{C227E2D9-1379-4D1F-BFE7-1FDA118A7F36}"/>
              </a:ext>
            </a:extLst>
          </p:cNvPr>
          <p:cNvSpPr txBox="1"/>
          <p:nvPr/>
        </p:nvSpPr>
        <p:spPr>
          <a:xfrm>
            <a:off x="6278723" y="2644599"/>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ces17f@my.fsu.edu</a:t>
            </a:r>
          </a:p>
        </p:txBody>
      </p:sp>
      <p:sp>
        <p:nvSpPr>
          <p:cNvPr id="39" name="TextBox 38">
            <a:extLst>
              <a:ext uri="{FF2B5EF4-FFF2-40B4-BE49-F238E27FC236}">
                <a16:creationId xmlns:a16="http://schemas.microsoft.com/office/drawing/2014/main" id="{07F124AC-0C2B-41C7-B45D-9EC74CD53561}"/>
              </a:ext>
            </a:extLst>
          </p:cNvPr>
          <p:cNvSpPr txBox="1"/>
          <p:nvPr/>
        </p:nvSpPr>
        <p:spPr>
          <a:xfrm>
            <a:off x="8940473" y="2615531"/>
            <a:ext cx="2477640" cy="379656"/>
          </a:xfrm>
          <a:prstGeom prst="rect">
            <a:avLst/>
          </a:prstGeom>
          <a:noFill/>
        </p:spPr>
        <p:txBody>
          <a:bodyPr wrap="square" rtlCol="0">
            <a:spAutoFit/>
          </a:bodyPr>
          <a:lstStyle/>
          <a:p>
            <a:pPr algn="ctr" defTabSz="1219170">
              <a:buClr>
                <a:srgbClr val="000000"/>
              </a:buClr>
            </a:pPr>
            <a:r>
              <a:rPr lang="en-US" sz="1867" i="1" kern="0">
                <a:solidFill>
                  <a:srgbClr val="000000"/>
                </a:solidFill>
                <a:latin typeface="Arial"/>
                <a:cs typeface="Arial"/>
                <a:sym typeface="Arial"/>
              </a:rPr>
              <a:t>afv17@my.fsu.edu</a:t>
            </a:r>
          </a:p>
        </p:txBody>
      </p:sp>
      <p:pic>
        <p:nvPicPr>
          <p:cNvPr id="40" name="Picture 39" descr="A person smiling for the camera&#10;&#10;Description automatically generated with low confidence">
            <a:extLst>
              <a:ext uri="{FF2B5EF4-FFF2-40B4-BE49-F238E27FC236}">
                <a16:creationId xmlns:a16="http://schemas.microsoft.com/office/drawing/2014/main" id="{B6E14A55-3FD2-4A5C-99A5-A5ED9AB1A08F}"/>
              </a:ext>
            </a:extLst>
          </p:cNvPr>
          <p:cNvPicPr>
            <a:picLocks noChangeAspect="1"/>
          </p:cNvPicPr>
          <p:nvPr/>
        </p:nvPicPr>
        <p:blipFill rotWithShape="1">
          <a:blip r:embed="rId3">
            <a:extLst>
              <a:ext uri="{28A0092B-C50C-407E-A947-70E740481C1C}">
                <a14:useLocalDpi xmlns:a14="http://schemas.microsoft.com/office/drawing/2010/main" val="0"/>
              </a:ext>
            </a:extLst>
          </a:blip>
          <a:srcRect l="11482" t="36543" r="14279" b="2904"/>
          <a:stretch/>
        </p:blipFill>
        <p:spPr>
          <a:xfrm>
            <a:off x="1107762" y="3267305"/>
            <a:ext cx="2110546" cy="2295299"/>
          </a:xfrm>
          <a:prstGeom prst="roundRect">
            <a:avLst/>
          </a:prstGeom>
        </p:spPr>
      </p:pic>
      <p:pic>
        <p:nvPicPr>
          <p:cNvPr id="41" name="Picture 40" descr="A picture containing outdoor, ground, person, sidewalk&#10;&#10;Description automatically generated">
            <a:extLst>
              <a:ext uri="{FF2B5EF4-FFF2-40B4-BE49-F238E27FC236}">
                <a16:creationId xmlns:a16="http://schemas.microsoft.com/office/drawing/2014/main" id="{98313B22-3363-4C79-BBD5-E46F3FB44387}"/>
              </a:ext>
            </a:extLst>
          </p:cNvPr>
          <p:cNvPicPr>
            <a:picLocks noChangeAspect="1"/>
          </p:cNvPicPr>
          <p:nvPr/>
        </p:nvPicPr>
        <p:blipFill rotWithShape="1">
          <a:blip r:embed="rId4">
            <a:extLst>
              <a:ext uri="{28A0092B-C50C-407E-A947-70E740481C1C}">
                <a14:useLocalDpi xmlns:a14="http://schemas.microsoft.com/office/drawing/2010/main" val="0"/>
              </a:ext>
            </a:extLst>
          </a:blip>
          <a:srcRect l="24361" t="28431" r="15805" b="22351"/>
          <a:stretch/>
        </p:blipFill>
        <p:spPr>
          <a:xfrm>
            <a:off x="9106035" y="3311145"/>
            <a:ext cx="2086588" cy="2288560"/>
          </a:xfrm>
          <a:prstGeom prst="roundRect">
            <a:avLst/>
          </a:prstGeom>
        </p:spPr>
      </p:pic>
      <p:pic>
        <p:nvPicPr>
          <p:cNvPr id="42" name="Picture 41" descr="A person wearing glasses&#10;&#10;Description automatically generated with medium confidence">
            <a:extLst>
              <a:ext uri="{FF2B5EF4-FFF2-40B4-BE49-F238E27FC236}">
                <a16:creationId xmlns:a16="http://schemas.microsoft.com/office/drawing/2014/main" id="{B6A259D7-9CD8-4F25-8C9A-FBEC09D244A0}"/>
              </a:ext>
            </a:extLst>
          </p:cNvPr>
          <p:cNvPicPr>
            <a:picLocks noChangeAspect="1"/>
          </p:cNvPicPr>
          <p:nvPr/>
        </p:nvPicPr>
        <p:blipFill rotWithShape="1">
          <a:blip r:embed="rId5">
            <a:extLst>
              <a:ext uri="{28A0092B-C50C-407E-A947-70E740481C1C}">
                <a14:useLocalDpi xmlns:a14="http://schemas.microsoft.com/office/drawing/2010/main" val="0"/>
              </a:ext>
            </a:extLst>
          </a:blip>
          <a:srcRect t="10389" b="4371"/>
          <a:stretch/>
        </p:blipFill>
        <p:spPr>
          <a:xfrm>
            <a:off x="6460224" y="3255614"/>
            <a:ext cx="2089841" cy="2338847"/>
          </a:xfrm>
          <a:prstGeom prst="roundRect">
            <a:avLst/>
          </a:prstGeom>
        </p:spPr>
      </p:pic>
      <p:pic>
        <p:nvPicPr>
          <p:cNvPr id="43" name="Picture 42" descr="A picture containing ground, outdoor, person, standing&#10;&#10;Description automatically generated">
            <a:extLst>
              <a:ext uri="{FF2B5EF4-FFF2-40B4-BE49-F238E27FC236}">
                <a16:creationId xmlns:a16="http://schemas.microsoft.com/office/drawing/2014/main" id="{EA3C71E3-EEFE-45D3-97AF-2EAA3D515950}"/>
              </a:ext>
            </a:extLst>
          </p:cNvPr>
          <p:cNvPicPr>
            <a:picLocks noChangeAspect="1"/>
          </p:cNvPicPr>
          <p:nvPr/>
        </p:nvPicPr>
        <p:blipFill rotWithShape="1">
          <a:blip r:embed="rId6">
            <a:extLst>
              <a:ext uri="{28A0092B-C50C-407E-A947-70E740481C1C}">
                <a14:useLocalDpi xmlns:a14="http://schemas.microsoft.com/office/drawing/2010/main" val="0"/>
              </a:ext>
            </a:extLst>
          </a:blip>
          <a:srcRect l="18544" t="17590" r="17644" b="30039"/>
          <a:stretch/>
        </p:blipFill>
        <p:spPr>
          <a:xfrm>
            <a:off x="3772725" y="3255614"/>
            <a:ext cx="2132708" cy="2333810"/>
          </a:xfrm>
          <a:prstGeom prst="roundRect">
            <a:avLst/>
          </a:prstGeom>
        </p:spPr>
      </p:pic>
      <p:sp>
        <p:nvSpPr>
          <p:cNvPr id="62" name="Text Placeholder 12">
            <a:extLst>
              <a:ext uri="{FF2B5EF4-FFF2-40B4-BE49-F238E27FC236}">
                <a16:creationId xmlns:a16="http://schemas.microsoft.com/office/drawing/2014/main" id="{E7C19414-E2C4-4C67-B2C8-44A2C6F21A65}"/>
              </a:ext>
            </a:extLst>
          </p:cNvPr>
          <p:cNvSpPr txBox="1">
            <a:spLocks/>
          </p:cNvSpPr>
          <p:nvPr/>
        </p:nvSpPr>
        <p:spPr>
          <a:xfrm>
            <a:off x="768690"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algn="ctr" defTabSz="1219170">
              <a:buClr>
                <a:srgbClr val="000000"/>
              </a:buClr>
            </a:pPr>
            <a:r>
              <a:rPr lang="en-US" sz="2133" kern="0" err="1">
                <a:solidFill>
                  <a:srgbClr val="000000"/>
                </a:solidFill>
              </a:rPr>
              <a:t>Makada</a:t>
            </a:r>
            <a:r>
              <a:rPr lang="en-US" sz="2133" kern="0">
                <a:solidFill>
                  <a:srgbClr val="000000"/>
                </a:solidFill>
              </a:rPr>
              <a:t> Browne</a:t>
            </a:r>
          </a:p>
        </p:txBody>
      </p:sp>
      <p:sp>
        <p:nvSpPr>
          <p:cNvPr id="21" name="TextBox 20">
            <a:extLst>
              <a:ext uri="{FF2B5EF4-FFF2-40B4-BE49-F238E27FC236}">
                <a16:creationId xmlns:a16="http://schemas.microsoft.com/office/drawing/2014/main" id="{3B6E7A39-92FC-42E4-BB9C-739CB865ABA0}"/>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Tree>
    <p:extLst>
      <p:ext uri="{BB962C8B-B14F-4D97-AF65-F5344CB8AC3E}">
        <p14:creationId xmlns:p14="http://schemas.microsoft.com/office/powerpoint/2010/main" val="27992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935670" y="1723536"/>
            <a:ext cx="10357838" cy="39056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928900" y="654669"/>
            <a:ext cx="2071989"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1008246" y="377861"/>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Advisor</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3</a:t>
            </a:fld>
            <a:endParaRPr kern="0">
              <a:solidFill>
                <a:srgbClr val="000000"/>
              </a:solidFill>
            </a:endParaRPr>
          </a:p>
        </p:txBody>
      </p:sp>
      <p:sp>
        <p:nvSpPr>
          <p:cNvPr id="11" name="Text Placeholder 12">
            <a:extLst>
              <a:ext uri="{FF2B5EF4-FFF2-40B4-BE49-F238E27FC236}">
                <a16:creationId xmlns:a16="http://schemas.microsoft.com/office/drawing/2014/main" id="{1371F0BD-011F-4DAD-AD28-94ACBFF39526}"/>
              </a:ext>
            </a:extLst>
          </p:cNvPr>
          <p:cNvSpPr txBox="1">
            <a:spLocks/>
          </p:cNvSpPr>
          <p:nvPr/>
        </p:nvSpPr>
        <p:spPr>
          <a:xfrm>
            <a:off x="3710844" y="2492983"/>
            <a:ext cx="7545485" cy="230828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defTabSz="1219170">
              <a:buClr>
                <a:srgbClr val="000000"/>
              </a:buClr>
            </a:pPr>
            <a:r>
              <a:rPr lang="en-US" sz="2800"/>
              <a:t>Dr. Shayne McConomy</a:t>
            </a:r>
          </a:p>
          <a:p>
            <a:pPr marL="609585" indent="-304792" defTabSz="1219170">
              <a:buClr>
                <a:srgbClr val="000000"/>
              </a:buClr>
            </a:pPr>
            <a:endParaRPr lang="en-US" sz="2400" b="1" kern="0">
              <a:solidFill>
                <a:srgbClr val="000000"/>
              </a:solidFill>
              <a:latin typeface="Arial Black" panose="020B0A04020102020204" pitchFamily="34" charset="0"/>
            </a:endParaRPr>
          </a:p>
          <a:p>
            <a:pPr marL="609585" indent="-304792" defTabSz="1219170">
              <a:buClr>
                <a:srgbClr val="000000"/>
              </a:buClr>
            </a:pPr>
            <a:r>
              <a:rPr lang="en-US" sz="1800" kern="0">
                <a:solidFill>
                  <a:srgbClr val="000000"/>
                </a:solidFill>
                <a:latin typeface="Arial" panose="020B0604020202020204" pitchFamily="34" charset="0"/>
                <a:cs typeface="Arial" panose="020B0604020202020204" pitchFamily="34" charset="0"/>
              </a:rPr>
              <a:t>-B.S. Mechanical Engineering, Florida State University, 2004</a:t>
            </a:r>
          </a:p>
          <a:p>
            <a:pPr marL="609585" indent="-304792" defTabSz="1219170">
              <a:buClr>
                <a:srgbClr val="000000"/>
              </a:buClr>
            </a:pPr>
            <a:endParaRPr lang="en-US" sz="1800" kern="0">
              <a:solidFill>
                <a:srgbClr val="000000"/>
              </a:solidFill>
              <a:latin typeface="Arial" panose="020B0604020202020204" pitchFamily="34" charset="0"/>
              <a:cs typeface="Arial" panose="020B0604020202020204" pitchFamily="34" charset="0"/>
            </a:endParaRPr>
          </a:p>
          <a:p>
            <a:pPr marL="609585" indent="-304792" defTabSz="1219170">
              <a:buClr>
                <a:srgbClr val="000000"/>
              </a:buClr>
            </a:pPr>
            <a:r>
              <a:rPr lang="en-US" sz="1800" kern="0">
                <a:solidFill>
                  <a:srgbClr val="000000"/>
                </a:solidFill>
                <a:latin typeface="Arial" panose="020B0604020202020204" pitchFamily="34" charset="0"/>
                <a:cs typeface="Arial" panose="020B0604020202020204" pitchFamily="34" charset="0"/>
              </a:rPr>
              <a:t>-M.S. Automotive engineering, Clemson University, 2014</a:t>
            </a:r>
          </a:p>
          <a:p>
            <a:pPr marL="609585" indent="-304792" defTabSz="1219170">
              <a:buClr>
                <a:srgbClr val="000000"/>
              </a:buClr>
            </a:pPr>
            <a:endParaRPr lang="en-US" sz="1800" kern="0">
              <a:solidFill>
                <a:srgbClr val="000000"/>
              </a:solidFill>
              <a:latin typeface="Arial" panose="020B0604020202020204" pitchFamily="34" charset="0"/>
              <a:cs typeface="Arial" panose="020B0604020202020204" pitchFamily="34" charset="0"/>
            </a:endParaRPr>
          </a:p>
          <a:p>
            <a:pPr marL="609585" indent="-304792" defTabSz="1219170">
              <a:buClr>
                <a:srgbClr val="000000"/>
              </a:buClr>
            </a:pPr>
            <a:r>
              <a:rPr lang="en-US" sz="1800" kern="0">
                <a:solidFill>
                  <a:srgbClr val="000000"/>
                </a:solidFill>
                <a:latin typeface="Arial" panose="020B0604020202020204" pitchFamily="34" charset="0"/>
                <a:cs typeface="Arial" panose="020B0604020202020204" pitchFamily="34" charset="0"/>
              </a:rPr>
              <a:t>-PhD. Automotive Engineering, Clemson University, 2015</a:t>
            </a:r>
          </a:p>
          <a:p>
            <a:pPr marL="609585" indent="-304792" algn="ctr" defTabSz="1219170">
              <a:buClr>
                <a:srgbClr val="000000"/>
              </a:buClr>
            </a:pPr>
            <a:endParaRPr lang="en-US" sz="1800" kern="0">
              <a:solidFill>
                <a:srgbClr val="000000"/>
              </a:solidFill>
              <a:latin typeface="Arial Black" panose="020B0A04020102020204" pitchFamily="34" charset="0"/>
            </a:endParaRPr>
          </a:p>
        </p:txBody>
      </p:sp>
      <p:pic>
        <p:nvPicPr>
          <p:cNvPr id="1026" name="Picture 2" descr="Shayne McConomy, Ph.D.">
            <a:extLst>
              <a:ext uri="{FF2B5EF4-FFF2-40B4-BE49-F238E27FC236}">
                <a16:creationId xmlns:a16="http://schemas.microsoft.com/office/drawing/2014/main" id="{559870DB-BC59-4BB3-BF15-9637A0030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108" y="2337298"/>
            <a:ext cx="1946737" cy="2585550"/>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F3BFA9-99F2-4C99-9BA5-36D571124282}"/>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Tree>
    <p:extLst>
      <p:ext uri="{BB962C8B-B14F-4D97-AF65-F5344CB8AC3E}">
        <p14:creationId xmlns:p14="http://schemas.microsoft.com/office/powerpoint/2010/main" val="412072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167771" y="1651469"/>
            <a:ext cx="5885697" cy="3547853"/>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2" name="Google Shape;282;p31"/>
          <p:cNvSpPr/>
          <p:nvPr/>
        </p:nvSpPr>
        <p:spPr>
          <a:xfrm>
            <a:off x="928900" y="654669"/>
            <a:ext cx="2071989"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1008246" y="377861"/>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Sponsor</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4</a:t>
            </a:fld>
            <a:endParaRPr kern="0">
              <a:solidFill>
                <a:srgbClr val="000000"/>
              </a:solidFill>
            </a:endParaRPr>
          </a:p>
        </p:txBody>
      </p:sp>
      <p:pic>
        <p:nvPicPr>
          <p:cNvPr id="5" name="Graphic 4">
            <a:extLst>
              <a:ext uri="{FF2B5EF4-FFF2-40B4-BE49-F238E27FC236}">
                <a16:creationId xmlns:a16="http://schemas.microsoft.com/office/drawing/2014/main" id="{A200ABCF-1EE8-4004-A086-06AC768C670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321" t="52772" r="842" b="17639"/>
          <a:stretch/>
        </p:blipFill>
        <p:spPr>
          <a:xfrm>
            <a:off x="8633461" y="579425"/>
            <a:ext cx="2941319" cy="1013952"/>
          </a:xfrm>
          <a:prstGeom prst="rect">
            <a:avLst/>
          </a:prstGeom>
        </p:spPr>
      </p:pic>
      <p:pic>
        <p:nvPicPr>
          <p:cNvPr id="4" name="Picture 3" descr="A person wearing glasses and a suit&#10;&#10;Description automatically generated with medium confidence">
            <a:extLst>
              <a:ext uri="{FF2B5EF4-FFF2-40B4-BE49-F238E27FC236}">
                <a16:creationId xmlns:a16="http://schemas.microsoft.com/office/drawing/2014/main" id="{0F97B34A-A66A-44F6-9EFF-2563580C3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337" y="2111101"/>
            <a:ext cx="1944949" cy="2593266"/>
          </a:xfrm>
          <a:prstGeom prst="roundRect">
            <a:avLst/>
          </a:prstGeom>
        </p:spPr>
      </p:pic>
      <p:sp>
        <p:nvSpPr>
          <p:cNvPr id="11" name="Text Placeholder 12">
            <a:extLst>
              <a:ext uri="{FF2B5EF4-FFF2-40B4-BE49-F238E27FC236}">
                <a16:creationId xmlns:a16="http://schemas.microsoft.com/office/drawing/2014/main" id="{1371F0BD-011F-4DAD-AD28-94ACBFF39526}"/>
              </a:ext>
            </a:extLst>
          </p:cNvPr>
          <p:cNvSpPr txBox="1">
            <a:spLocks/>
          </p:cNvSpPr>
          <p:nvPr/>
        </p:nvSpPr>
        <p:spPr>
          <a:xfrm>
            <a:off x="2434199" y="1776624"/>
            <a:ext cx="3817739" cy="2862282"/>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defTabSz="1219170">
              <a:buClr>
                <a:srgbClr val="000000"/>
              </a:buClr>
            </a:pPr>
            <a:r>
              <a:rPr lang="en-US" sz="2800"/>
              <a:t>Tevin Smith</a:t>
            </a:r>
          </a:p>
          <a:p>
            <a:pPr marL="609585" indent="-304792" defTabSz="1219170">
              <a:buClr>
                <a:srgbClr val="000000"/>
              </a:buClr>
            </a:pPr>
            <a:endParaRPr lang="en-US" sz="2800" b="1" kern="0">
              <a:solidFill>
                <a:srgbClr val="000000"/>
              </a:solidFill>
              <a:latin typeface="Arial Black" panose="020B0A04020102020204" pitchFamily="34" charset="0"/>
            </a:endParaRPr>
          </a:p>
          <a:p>
            <a:pPr marL="609585" indent="-304792" defTabSz="1219170">
              <a:buClr>
                <a:srgbClr val="000000"/>
              </a:buClr>
            </a:pPr>
            <a:r>
              <a:rPr lang="en-US" sz="1800"/>
              <a:t>-Process Engineer at Corning</a:t>
            </a:r>
          </a:p>
          <a:p>
            <a:pPr marL="609585" indent="-304792" defTabSz="1219170">
              <a:buClr>
                <a:srgbClr val="000000"/>
              </a:buClr>
            </a:pPr>
            <a:r>
              <a:rPr lang="en-US" sz="1800"/>
              <a:t> </a:t>
            </a:r>
          </a:p>
          <a:p>
            <a:pPr marL="609585" indent="-304792" defTabSz="1219170">
              <a:buClr>
                <a:srgbClr val="000000"/>
              </a:buClr>
            </a:pPr>
            <a:r>
              <a:rPr lang="en-US" sz="1800"/>
              <a:t>-B.S., Material Engineering, Rensselaer Polytechnic Institute (RPI)</a:t>
            </a:r>
          </a:p>
          <a:p>
            <a:pPr marL="609585" indent="-304792" defTabSz="1219170">
              <a:buClr>
                <a:srgbClr val="000000"/>
              </a:buClr>
            </a:pPr>
            <a:endParaRPr lang="en-US" sz="1800"/>
          </a:p>
          <a:p>
            <a:pPr marL="609585" indent="-304792" defTabSz="1219170">
              <a:buClr>
                <a:srgbClr val="000000"/>
              </a:buClr>
            </a:pPr>
            <a:r>
              <a:rPr lang="en-US" sz="1800"/>
              <a:t>-Point of Contact for Team 502</a:t>
            </a:r>
          </a:p>
          <a:p>
            <a:pPr marL="609585" indent="-304792" algn="ctr" defTabSz="1219170">
              <a:buClr>
                <a:srgbClr val="000000"/>
              </a:buClr>
            </a:pPr>
            <a:endParaRPr lang="en-US" sz="1800" kern="0">
              <a:solidFill>
                <a:srgbClr val="000000"/>
              </a:solidFill>
              <a:latin typeface="Arial Black" panose="020B0A04020102020204" pitchFamily="34" charset="0"/>
            </a:endParaRPr>
          </a:p>
        </p:txBody>
      </p:sp>
      <p:sp>
        <p:nvSpPr>
          <p:cNvPr id="19" name="Google Shape;279;p31">
            <a:extLst>
              <a:ext uri="{FF2B5EF4-FFF2-40B4-BE49-F238E27FC236}">
                <a16:creationId xmlns:a16="http://schemas.microsoft.com/office/drawing/2014/main" id="{9B161DAE-9857-4F75-8BC5-E31AD3E24821}"/>
              </a:ext>
            </a:extLst>
          </p:cNvPr>
          <p:cNvSpPr/>
          <p:nvPr/>
        </p:nvSpPr>
        <p:spPr>
          <a:xfrm>
            <a:off x="6168102" y="1655007"/>
            <a:ext cx="5885697" cy="3547853"/>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1" name="Text Placeholder 12">
            <a:extLst>
              <a:ext uri="{FF2B5EF4-FFF2-40B4-BE49-F238E27FC236}">
                <a16:creationId xmlns:a16="http://schemas.microsoft.com/office/drawing/2014/main" id="{A4F4A4DA-E418-49F8-B0FB-6E75C3E27DC6}"/>
              </a:ext>
            </a:extLst>
          </p:cNvPr>
          <p:cNvSpPr txBox="1">
            <a:spLocks/>
          </p:cNvSpPr>
          <p:nvPr/>
        </p:nvSpPr>
        <p:spPr>
          <a:xfrm>
            <a:off x="8413264" y="1737630"/>
            <a:ext cx="3733903" cy="3111581"/>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indent="-304792" defTabSz="1219170">
              <a:buClr>
                <a:srgbClr val="000000"/>
              </a:buClr>
            </a:pPr>
            <a:r>
              <a:rPr lang="en-US" sz="2800"/>
              <a:t>Alexander Richter</a:t>
            </a:r>
          </a:p>
          <a:p>
            <a:pPr marL="609585" indent="-304792" defTabSz="1219170">
              <a:buClr>
                <a:srgbClr val="000000"/>
              </a:buClr>
            </a:pPr>
            <a:endParaRPr lang="en-US" sz="2800" b="1" kern="0">
              <a:solidFill>
                <a:srgbClr val="000000"/>
              </a:solidFill>
              <a:latin typeface="Arial Black" panose="020B0A04020102020204" pitchFamily="34" charset="0"/>
            </a:endParaRPr>
          </a:p>
          <a:p>
            <a:pPr marL="609585" indent="-304792" defTabSz="1219170">
              <a:buClr>
                <a:srgbClr val="000000"/>
              </a:buClr>
            </a:pPr>
            <a:r>
              <a:rPr lang="en-US" sz="1800"/>
              <a:t>-Sr. Process Engineer at Corning</a:t>
            </a:r>
          </a:p>
          <a:p>
            <a:pPr marL="609585" indent="-304792" defTabSz="1219170">
              <a:buClr>
                <a:srgbClr val="000000"/>
              </a:buClr>
            </a:pPr>
            <a:r>
              <a:rPr lang="en-US" sz="1800"/>
              <a:t> </a:t>
            </a:r>
          </a:p>
          <a:p>
            <a:pPr marL="609585" indent="-304792" defTabSz="1219170">
              <a:buClr>
                <a:srgbClr val="000000"/>
              </a:buClr>
            </a:pPr>
            <a:r>
              <a:rPr lang="en-US" sz="1800"/>
              <a:t>-PhD. Chemical Engineering NC State</a:t>
            </a:r>
          </a:p>
          <a:p>
            <a:pPr marL="609585" indent="-304792" defTabSz="1219170">
              <a:buClr>
                <a:srgbClr val="000000"/>
              </a:buClr>
            </a:pPr>
            <a:endParaRPr lang="en-US" sz="1800"/>
          </a:p>
          <a:p>
            <a:pPr marL="609585" indent="-304792" defTabSz="1219170">
              <a:buClr>
                <a:srgbClr val="000000"/>
              </a:buClr>
            </a:pPr>
            <a:endParaRPr lang="en-US" sz="1800"/>
          </a:p>
          <a:p>
            <a:pPr marL="609585" indent="-304792" defTabSz="1219170">
              <a:buClr>
                <a:srgbClr val="000000"/>
              </a:buClr>
            </a:pPr>
            <a:r>
              <a:rPr lang="en-US" sz="1800"/>
              <a:t>-Point of Contact for Team 502</a:t>
            </a:r>
          </a:p>
          <a:p>
            <a:pPr marL="609585" indent="-304792" algn="ctr" defTabSz="1219170">
              <a:buClr>
                <a:srgbClr val="000000"/>
              </a:buClr>
            </a:pPr>
            <a:endParaRPr lang="en-US" sz="1800" kern="0">
              <a:solidFill>
                <a:srgbClr val="000000"/>
              </a:solidFill>
              <a:latin typeface="Arial Black" panose="020B0A04020102020204" pitchFamily="34" charset="0"/>
            </a:endParaRPr>
          </a:p>
        </p:txBody>
      </p:sp>
      <p:pic>
        <p:nvPicPr>
          <p:cNvPr id="2050" name="Picture 2" descr="Profile photo of Alexander Richter">
            <a:extLst>
              <a:ext uri="{FF2B5EF4-FFF2-40B4-BE49-F238E27FC236}">
                <a16:creationId xmlns:a16="http://schemas.microsoft.com/office/drawing/2014/main" id="{D780029E-5CD5-47EA-AC61-0711BF8D3C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595" t="1908" r="17525" b="7822"/>
          <a:stretch/>
        </p:blipFill>
        <p:spPr bwMode="auto">
          <a:xfrm>
            <a:off x="6556121" y="2082696"/>
            <a:ext cx="2077340" cy="2608828"/>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6163C2E-87BA-4D47-96D7-D3F31A8743B8}"/>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Tree>
    <p:extLst>
      <p:ext uri="{BB962C8B-B14F-4D97-AF65-F5344CB8AC3E}">
        <p14:creationId xmlns:p14="http://schemas.microsoft.com/office/powerpoint/2010/main" val="346763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9"/>
                                        </p:tgtEl>
                                        <p:attrNameLst>
                                          <p:attrName>style.visibility</p:attrName>
                                        </p:attrNameLst>
                                      </p:cBhvr>
                                      <p:to>
                                        <p:strVal val="visible"/>
                                      </p:to>
                                    </p:set>
                                    <p:animEffect transition="in" filter="fade">
                                      <p:cBhvr>
                                        <p:cTn id="10" dur="500"/>
                                        <p:tgtEl>
                                          <p:spTgt spid="27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82"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2116833" y="1780933"/>
            <a:ext cx="8378000" cy="11724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6" name="Google Shape;336;p33"/>
          <p:cNvSpPr txBox="1">
            <a:spLocks noGrp="1"/>
          </p:cNvSpPr>
          <p:nvPr>
            <p:ph type="body" idx="2"/>
          </p:nvPr>
        </p:nvSpPr>
        <p:spPr>
          <a:xfrm>
            <a:off x="2267233" y="2003827"/>
            <a:ext cx="8077200" cy="759200"/>
          </a:xfrm>
          <a:prstGeom prst="rect">
            <a:avLst/>
          </a:prstGeom>
          <a:noFill/>
          <a:ln>
            <a:noFill/>
          </a:ln>
        </p:spPr>
        <p:txBody>
          <a:bodyPr spcFirstLastPara="1" wrap="square" lIns="91433" tIns="45700" rIns="91433" bIns="45700" anchor="t" anchorCtr="0">
            <a:normAutofit fontScale="92500"/>
          </a:bodyPr>
          <a:lstStyle/>
          <a:p>
            <a:pPr marL="0" indent="0" algn="ctr">
              <a:lnSpc>
                <a:spcPct val="100000"/>
              </a:lnSpc>
              <a:spcBef>
                <a:spcPts val="0"/>
              </a:spcBef>
              <a:buNone/>
            </a:pPr>
            <a:r>
              <a:rPr lang="en">
                <a:latin typeface="Arial Black"/>
                <a:ea typeface="Arial Black"/>
                <a:cs typeface="Arial Black"/>
              </a:rPr>
              <a:t>Propose and develop an alternative solution for successful manipulation of ceramic parts without observed damage</a:t>
            </a:r>
          </a:p>
        </p:txBody>
      </p:sp>
      <p:sp>
        <p:nvSpPr>
          <p:cNvPr id="337" name="Google Shape;337;p33"/>
          <p:cNvSpPr/>
          <p:nvPr/>
        </p:nvSpPr>
        <p:spPr>
          <a:xfrm>
            <a:off x="755933" y="506947"/>
            <a:ext cx="302260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Objective</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5</a:t>
            </a:fld>
            <a:endParaRPr kern="0">
              <a:solidFill>
                <a:srgbClr val="000000"/>
              </a:solidFill>
            </a:endParaRPr>
          </a:p>
        </p:txBody>
      </p:sp>
      <p:pic>
        <p:nvPicPr>
          <p:cNvPr id="343" name="Google Shape;343;p33"/>
          <p:cNvPicPr preferRelativeResize="0"/>
          <p:nvPr/>
        </p:nvPicPr>
        <p:blipFill>
          <a:blip r:embed="rId3">
            <a:alphaModFix/>
          </a:blip>
          <a:stretch>
            <a:fillRect/>
          </a:stretch>
        </p:blipFill>
        <p:spPr>
          <a:xfrm>
            <a:off x="4569366" y="2721536"/>
            <a:ext cx="3472933" cy="3472933"/>
          </a:xfrm>
          <a:prstGeom prst="rect">
            <a:avLst/>
          </a:prstGeom>
          <a:noFill/>
          <a:ln>
            <a:noFill/>
          </a:ln>
        </p:spPr>
      </p:pic>
      <p:grpSp>
        <p:nvGrpSpPr>
          <p:cNvPr id="34" name="Group 33">
            <a:extLst>
              <a:ext uri="{FF2B5EF4-FFF2-40B4-BE49-F238E27FC236}">
                <a16:creationId xmlns:a16="http://schemas.microsoft.com/office/drawing/2014/main" id="{ABED8159-4291-4F5B-B218-03CAE11255A7}"/>
              </a:ext>
            </a:extLst>
          </p:cNvPr>
          <p:cNvGrpSpPr/>
          <p:nvPr/>
        </p:nvGrpSpPr>
        <p:grpSpPr>
          <a:xfrm>
            <a:off x="5867148" y="4216754"/>
            <a:ext cx="877368" cy="865971"/>
            <a:chOff x="5932799" y="2547380"/>
            <a:chExt cx="1631950" cy="1663612"/>
          </a:xfrm>
        </p:grpSpPr>
        <p:sp>
          <p:nvSpPr>
            <p:cNvPr id="12" name="Oval 11">
              <a:extLst>
                <a:ext uri="{FF2B5EF4-FFF2-40B4-BE49-F238E27FC236}">
                  <a16:creationId xmlns:a16="http://schemas.microsoft.com/office/drawing/2014/main" id="{5014B27D-585C-4CEA-9B50-185983E804F4}"/>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3" name="Rectangle 12">
              <a:extLst>
                <a:ext uri="{FF2B5EF4-FFF2-40B4-BE49-F238E27FC236}">
                  <a16:creationId xmlns:a16="http://schemas.microsoft.com/office/drawing/2014/main" id="{5FC520A9-EA9F-4848-851A-0B01E38AD381}"/>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Oval 13">
              <a:extLst>
                <a:ext uri="{FF2B5EF4-FFF2-40B4-BE49-F238E27FC236}">
                  <a16:creationId xmlns:a16="http://schemas.microsoft.com/office/drawing/2014/main" id="{D337675C-81AD-4E99-BDD0-D487F4BA325D}"/>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5" name="Straight Connector 14">
              <a:extLst>
                <a:ext uri="{FF2B5EF4-FFF2-40B4-BE49-F238E27FC236}">
                  <a16:creationId xmlns:a16="http://schemas.microsoft.com/office/drawing/2014/main" id="{5E930BE8-66DD-41F6-B2A0-E55D63CC8A2B}"/>
                </a:ext>
              </a:extLst>
            </p:cNvPr>
            <p:cNvCxnSpPr>
              <a:stCxn id="14" idx="2"/>
              <a:endCxn id="14"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6C488B0F-3EAD-430D-92CA-747AB1BEB185}"/>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C8515E3A-58B7-4F24-AD66-9B1E7D0BFB7C}"/>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D2719DBC-4F06-44BB-AC89-ADE141F35420}"/>
                </a:ext>
              </a:extLst>
            </p:cNvPr>
            <p:cNvCxnSpPr>
              <a:cxnSpLocks/>
              <a:stCxn id="14"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D2B8EC08-A0F1-4D81-A3D9-C4304E547EE7}"/>
                </a:ext>
              </a:extLst>
            </p:cNvPr>
            <p:cNvCxnSpPr>
              <a:cxnSpLocks/>
              <a:stCxn id="14" idx="1"/>
              <a:endCxn id="14"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8930E133-A1DE-41DC-82F9-D2D87EC016C9}"/>
                </a:ext>
              </a:extLst>
            </p:cNvPr>
            <p:cNvCxnSpPr>
              <a:stCxn id="14" idx="1"/>
              <a:endCxn id="14"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83CD2E-D89D-4469-BBCE-3A4C1B535127}"/>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FD062A-D43F-4B99-AEB2-2598C740DFCF}"/>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E398E2-D9FA-4D88-B123-E181656C1BE9}"/>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1FA554-FF04-4816-B83B-AC20E77E2C3C}"/>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9D8822-B82C-4457-A6D5-F239C1458C1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91B3B5-A5EF-4DCA-8D9E-ED5613F6B582}"/>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390597-613E-48F6-87E3-5053D6ED6402}"/>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9A8665-E313-46BD-A6C5-8AAC242E0F45}"/>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181B9E-6BA3-4E68-9CF3-39A5AA698E65}"/>
                </a:ext>
              </a:extLst>
            </p:cNvPr>
            <p:cNvCxnSpPr>
              <a:cxnSpLocks/>
              <a:endCxn id="14"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7869B0-B917-47BB-B6ED-5AC63483867D}"/>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116C7B-860B-49BB-922D-58B3C7716493}"/>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36" name="Graphic 35" descr="Checkbox Checked with solid fill">
            <a:extLst>
              <a:ext uri="{FF2B5EF4-FFF2-40B4-BE49-F238E27FC236}">
                <a16:creationId xmlns:a16="http://schemas.microsoft.com/office/drawing/2014/main" id="{1C1F8D2F-7F8D-48EB-903B-C14E6D76BA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8136" y="4496864"/>
            <a:ext cx="1219200" cy="1219200"/>
          </a:xfrm>
          <a:prstGeom prst="rect">
            <a:avLst/>
          </a:prstGeom>
        </p:spPr>
      </p:pic>
      <p:sp>
        <p:nvSpPr>
          <p:cNvPr id="32" name="TextBox 31">
            <a:extLst>
              <a:ext uri="{FF2B5EF4-FFF2-40B4-BE49-F238E27FC236}">
                <a16:creationId xmlns:a16="http://schemas.microsoft.com/office/drawing/2014/main" id="{9BAE4E0D-BE01-435E-9EB7-21529D0FEF99}"/>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33" name="Google Shape;292;p31">
            <a:extLst>
              <a:ext uri="{FF2B5EF4-FFF2-40B4-BE49-F238E27FC236}">
                <a16:creationId xmlns:a16="http://schemas.microsoft.com/office/drawing/2014/main" id="{5E9C7919-00DA-4C26-AA36-A4AC374267BA}"/>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par>
                                <p:cTn id="14" presetID="10" presetClass="entr" presetSubtype="0" fill="hold" nodeType="withEffect">
                                  <p:stCondLst>
                                    <p:cond delay="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D6548C-8C5A-494A-9F59-E6204A5BCF57}"/>
              </a:ext>
            </a:extLst>
          </p:cNvPr>
          <p:cNvSpPr/>
          <p:nvPr/>
        </p:nvSpPr>
        <p:spPr>
          <a:xfrm>
            <a:off x="789158" y="1786514"/>
            <a:ext cx="7022725" cy="328497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Google Shape;337;p33"/>
          <p:cNvSpPr/>
          <p:nvPr/>
        </p:nvSpPr>
        <p:spPr>
          <a:xfrm>
            <a:off x="755933" y="506947"/>
            <a:ext cx="4132938"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Ceramic Filters</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6</a:t>
            </a:fld>
            <a:endParaRPr kern="0">
              <a:solidFill>
                <a:srgbClr val="000000"/>
              </a:solidFill>
            </a:endParaRPr>
          </a:p>
        </p:txBody>
      </p:sp>
      <p:grpSp>
        <p:nvGrpSpPr>
          <p:cNvPr id="32" name="Group 31">
            <a:extLst>
              <a:ext uri="{FF2B5EF4-FFF2-40B4-BE49-F238E27FC236}">
                <a16:creationId xmlns:a16="http://schemas.microsoft.com/office/drawing/2014/main" id="{8F5F0E11-47B6-4668-BA18-EF0947C3E506}"/>
              </a:ext>
            </a:extLst>
          </p:cNvPr>
          <p:cNvGrpSpPr/>
          <p:nvPr/>
        </p:nvGrpSpPr>
        <p:grpSpPr>
          <a:xfrm>
            <a:off x="8175287" y="2195146"/>
            <a:ext cx="2542321" cy="2796248"/>
            <a:chOff x="5932799" y="2547380"/>
            <a:chExt cx="1631950" cy="1663612"/>
          </a:xfrm>
        </p:grpSpPr>
        <p:sp>
          <p:nvSpPr>
            <p:cNvPr id="33" name="Oval 32">
              <a:extLst>
                <a:ext uri="{FF2B5EF4-FFF2-40B4-BE49-F238E27FC236}">
                  <a16:creationId xmlns:a16="http://schemas.microsoft.com/office/drawing/2014/main" id="{D5A0D4CA-6080-47B6-9CE3-BB642980A5DA}"/>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5" name="Rectangle 34">
              <a:extLst>
                <a:ext uri="{FF2B5EF4-FFF2-40B4-BE49-F238E27FC236}">
                  <a16:creationId xmlns:a16="http://schemas.microsoft.com/office/drawing/2014/main" id="{C459164B-F894-4A9F-81DB-5172300F9BFE}"/>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8" name="Oval 37">
              <a:extLst>
                <a:ext uri="{FF2B5EF4-FFF2-40B4-BE49-F238E27FC236}">
                  <a16:creationId xmlns:a16="http://schemas.microsoft.com/office/drawing/2014/main" id="{1E68D021-2E76-45B1-80B8-81CC72B84B95}"/>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39" name="Straight Connector 38">
              <a:extLst>
                <a:ext uri="{FF2B5EF4-FFF2-40B4-BE49-F238E27FC236}">
                  <a16:creationId xmlns:a16="http://schemas.microsoft.com/office/drawing/2014/main" id="{1BA8A2E5-3246-4322-A34C-C99AA5A9F96A}"/>
                </a:ext>
              </a:extLst>
            </p:cNvPr>
            <p:cNvCxnSpPr>
              <a:cxnSpLocks/>
              <a:stCxn id="38" idx="2"/>
              <a:endCxn id="38"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1BF6AA97-4CB7-4C28-8BB0-CF367B48D3F2}"/>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703B6512-4E49-4B48-905C-609780ED75B5}"/>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1FD70AD9-1CD6-4158-B8AE-AE92E5D761BA}"/>
                </a:ext>
              </a:extLst>
            </p:cNvPr>
            <p:cNvCxnSpPr>
              <a:cxnSpLocks/>
              <a:stCxn id="38"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 name="Straight Connector 42">
              <a:extLst>
                <a:ext uri="{FF2B5EF4-FFF2-40B4-BE49-F238E27FC236}">
                  <a16:creationId xmlns:a16="http://schemas.microsoft.com/office/drawing/2014/main" id="{632DC31B-EA75-4670-B41A-70AC2400C493}"/>
                </a:ext>
              </a:extLst>
            </p:cNvPr>
            <p:cNvCxnSpPr>
              <a:cxnSpLocks/>
              <a:stCxn id="38" idx="1"/>
              <a:endCxn id="38"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84F63B5F-219C-40C4-9D30-9593A0B93496}"/>
                </a:ext>
              </a:extLst>
            </p:cNvPr>
            <p:cNvCxnSpPr>
              <a:cxnSpLocks/>
              <a:stCxn id="38" idx="1"/>
              <a:endCxn id="38"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A81A11-D24B-4A30-B28D-7759837B520B}"/>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C3E643-AB03-4638-A116-D110CCD19BE0}"/>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48BDDE-938F-4F38-8C5B-5FD53AA5EEA3}"/>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E453E7-232B-47A1-ADF5-61574ABFA055}"/>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A5515E-E6D1-4E39-8A9E-DEC09CE10869}"/>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33F750-9CA1-4822-A407-65196922333B}"/>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164BEFF-6ACA-4B68-AD6F-A9784CD95E9E}"/>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18282C0-C5FC-43F1-B4E5-B13E3AD8A25A}"/>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9D4B8B-C1DF-4890-B580-302E9FB028A9}"/>
                </a:ext>
              </a:extLst>
            </p:cNvPr>
            <p:cNvCxnSpPr>
              <a:cxnSpLocks/>
              <a:endCxn id="38"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86E689-F2BC-4F5B-9716-7C96910A4642}"/>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49244A7-B8F3-4D77-804E-175983F42EDD}"/>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a:extLst>
              <a:ext uri="{FF2B5EF4-FFF2-40B4-BE49-F238E27FC236}">
                <a16:creationId xmlns:a16="http://schemas.microsoft.com/office/drawing/2014/main" id="{73DDE606-974D-474D-B4AB-4C5E141194C8}"/>
              </a:ext>
            </a:extLst>
          </p:cNvPr>
          <p:cNvCxnSpPr>
            <a:cxnSpLocks/>
          </p:cNvCxnSpPr>
          <p:nvPr/>
        </p:nvCxnSpPr>
        <p:spPr>
          <a:xfrm>
            <a:off x="8175287" y="2531480"/>
            <a:ext cx="254232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857648E-C25C-4C46-8C52-464A3531E695}"/>
              </a:ext>
            </a:extLst>
          </p:cNvPr>
          <p:cNvSpPr txBox="1"/>
          <p:nvPr/>
        </p:nvSpPr>
        <p:spPr>
          <a:xfrm>
            <a:off x="8351638" y="2192760"/>
            <a:ext cx="2256574" cy="369332"/>
          </a:xfrm>
          <a:prstGeom prst="rect">
            <a:avLst/>
          </a:prstGeom>
          <a:noFill/>
        </p:spPr>
        <p:txBody>
          <a:bodyPr wrap="square" rtlCol="0">
            <a:spAutoFit/>
          </a:bodyPr>
          <a:lstStyle/>
          <a:p>
            <a:pPr algn="ctr"/>
            <a:r>
              <a:rPr lang="en-US">
                <a:latin typeface="Arial Black" panose="020B0A04020102020204" pitchFamily="34" charset="0"/>
              </a:rPr>
              <a:t>7.5 - 15 in.</a:t>
            </a:r>
          </a:p>
        </p:txBody>
      </p:sp>
      <p:cxnSp>
        <p:nvCxnSpPr>
          <p:cNvPr id="58" name="Straight Arrow Connector 57">
            <a:extLst>
              <a:ext uri="{FF2B5EF4-FFF2-40B4-BE49-F238E27FC236}">
                <a16:creationId xmlns:a16="http://schemas.microsoft.com/office/drawing/2014/main" id="{C0C6BC60-3FF9-4529-AB2B-C0A0ED454CBC}"/>
              </a:ext>
            </a:extLst>
          </p:cNvPr>
          <p:cNvCxnSpPr>
            <a:cxnSpLocks/>
          </p:cNvCxnSpPr>
          <p:nvPr/>
        </p:nvCxnSpPr>
        <p:spPr>
          <a:xfrm>
            <a:off x="10717608" y="2531480"/>
            <a:ext cx="50334" cy="248005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DAB02FE-2A07-43CC-8931-41F18C97F24F}"/>
              </a:ext>
            </a:extLst>
          </p:cNvPr>
          <p:cNvCxnSpPr/>
          <p:nvPr/>
        </p:nvCxnSpPr>
        <p:spPr>
          <a:xfrm>
            <a:off x="8175287" y="2323503"/>
            <a:ext cx="0" cy="44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6683DF-CEE9-4C2B-87FB-DA695EA52540}"/>
              </a:ext>
            </a:extLst>
          </p:cNvPr>
          <p:cNvCxnSpPr/>
          <p:nvPr/>
        </p:nvCxnSpPr>
        <p:spPr>
          <a:xfrm>
            <a:off x="10717608" y="2307633"/>
            <a:ext cx="0" cy="44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2CA6D28-DF4E-4E78-95FB-1E3B9D442C42}"/>
              </a:ext>
            </a:extLst>
          </p:cNvPr>
          <p:cNvCxnSpPr>
            <a:cxnSpLocks/>
          </p:cNvCxnSpPr>
          <p:nvPr/>
        </p:nvCxnSpPr>
        <p:spPr>
          <a:xfrm>
            <a:off x="10532379" y="2534559"/>
            <a:ext cx="442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1860D13-41EB-4CE1-BA5D-B1634DE05BE0}"/>
              </a:ext>
            </a:extLst>
          </p:cNvPr>
          <p:cNvCxnSpPr>
            <a:cxnSpLocks/>
          </p:cNvCxnSpPr>
          <p:nvPr/>
        </p:nvCxnSpPr>
        <p:spPr>
          <a:xfrm>
            <a:off x="9482701" y="4991394"/>
            <a:ext cx="1428624"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BDE1359-A6FF-4456-AA20-73BF758D68F0}"/>
              </a:ext>
            </a:extLst>
          </p:cNvPr>
          <p:cNvSpPr txBox="1"/>
          <p:nvPr/>
        </p:nvSpPr>
        <p:spPr>
          <a:xfrm>
            <a:off x="10717608" y="3566712"/>
            <a:ext cx="1250619" cy="369332"/>
          </a:xfrm>
          <a:prstGeom prst="rect">
            <a:avLst/>
          </a:prstGeom>
          <a:noFill/>
        </p:spPr>
        <p:txBody>
          <a:bodyPr wrap="square" rtlCol="0">
            <a:spAutoFit/>
          </a:bodyPr>
          <a:lstStyle/>
          <a:p>
            <a:r>
              <a:rPr lang="en-US">
                <a:latin typeface="Arial Black" panose="020B0A04020102020204" pitchFamily="34" charset="0"/>
              </a:rPr>
              <a:t>4 - 17 in.</a:t>
            </a:r>
          </a:p>
        </p:txBody>
      </p:sp>
      <p:sp>
        <p:nvSpPr>
          <p:cNvPr id="3" name="Text Placeholder 2">
            <a:extLst>
              <a:ext uri="{FF2B5EF4-FFF2-40B4-BE49-F238E27FC236}">
                <a16:creationId xmlns:a16="http://schemas.microsoft.com/office/drawing/2014/main" id="{EDECA8C4-2DD7-4116-9C05-33D06CF9E3EA}"/>
              </a:ext>
            </a:extLst>
          </p:cNvPr>
          <p:cNvSpPr>
            <a:spLocks noGrp="1"/>
          </p:cNvSpPr>
          <p:nvPr>
            <p:ph type="body" idx="2"/>
          </p:nvPr>
        </p:nvSpPr>
        <p:spPr>
          <a:xfrm>
            <a:off x="755072" y="2287912"/>
            <a:ext cx="6949600" cy="2528532"/>
          </a:xfrm>
        </p:spPr>
        <p:txBody>
          <a:bodyPr/>
          <a:lstStyle/>
          <a:p>
            <a:pPr marL="608965" indent="-422910">
              <a:buFont typeface="Arial" panose="020B0604020202020204" pitchFamily="34" charset="0"/>
              <a:buChar char="•"/>
            </a:pPr>
            <a:r>
              <a:rPr lang="en-US">
                <a:latin typeface="Arial Black"/>
              </a:rPr>
              <a:t>After the firing process and before the finishing process</a:t>
            </a:r>
          </a:p>
          <a:p>
            <a:pPr marL="608965" indent="-422910">
              <a:buFont typeface="Arial" panose="020B0604020202020204" pitchFamily="34" charset="0"/>
              <a:buChar char="•"/>
            </a:pPr>
            <a:r>
              <a:rPr lang="en-US">
                <a:latin typeface="Arial Black"/>
              </a:rPr>
              <a:t>Brittle, low impact strength and very thin cell walls </a:t>
            </a:r>
          </a:p>
          <a:p>
            <a:pPr marL="608965" indent="-422910">
              <a:buFont typeface="Arial" panose="020B0604020202020204" pitchFamily="34" charset="0"/>
              <a:buChar char="•"/>
            </a:pPr>
            <a:r>
              <a:rPr lang="en-US">
                <a:latin typeface="Arial Black"/>
              </a:rPr>
              <a:t>Samples vary in weight and size</a:t>
            </a:r>
          </a:p>
        </p:txBody>
      </p:sp>
      <p:sp>
        <p:nvSpPr>
          <p:cNvPr id="36" name="TextBox 35">
            <a:extLst>
              <a:ext uri="{FF2B5EF4-FFF2-40B4-BE49-F238E27FC236}">
                <a16:creationId xmlns:a16="http://schemas.microsoft.com/office/drawing/2014/main" id="{6ADE3CE6-21D6-49F2-AD4A-F987A59934F7}"/>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64" name="Google Shape;292;p31">
            <a:extLst>
              <a:ext uri="{FF2B5EF4-FFF2-40B4-BE49-F238E27FC236}">
                <a16:creationId xmlns:a16="http://schemas.microsoft.com/office/drawing/2014/main" id="{B314B9EA-A5A8-45EE-8491-15594905773E}"/>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extLst>
      <p:ext uri="{BB962C8B-B14F-4D97-AF65-F5344CB8AC3E}">
        <p14:creationId xmlns:p14="http://schemas.microsoft.com/office/powerpoint/2010/main" val="39839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82" name="Google Shape;282;p31"/>
          <p:cNvSpPr/>
          <p:nvPr/>
        </p:nvSpPr>
        <p:spPr>
          <a:xfrm>
            <a:off x="882968" y="642933"/>
            <a:ext cx="5181708"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Manufacturing Process</a:t>
            </a: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defTabSz="1219170">
              <a:buClr>
                <a:srgbClr val="000000"/>
              </a:buClr>
            </a:pPr>
            <a:fld id="{00000000-1234-1234-1234-123412341234}" type="slidenum">
              <a:rPr lang="en" kern="0">
                <a:solidFill>
                  <a:srgbClr val="000000"/>
                </a:solidFill>
              </a:rPr>
              <a:pPr defTabSz="1219170">
                <a:buClr>
                  <a:srgbClr val="000000"/>
                </a:buClr>
              </a:pPr>
              <a:t>7</a:t>
            </a:fld>
            <a:endParaRPr kern="0">
              <a:solidFill>
                <a:srgbClr val="000000"/>
              </a:solidFill>
            </a:endParaRPr>
          </a:p>
        </p:txBody>
      </p:sp>
      <p:grpSp>
        <p:nvGrpSpPr>
          <p:cNvPr id="271" name="Group 270">
            <a:extLst>
              <a:ext uri="{FF2B5EF4-FFF2-40B4-BE49-F238E27FC236}">
                <a16:creationId xmlns:a16="http://schemas.microsoft.com/office/drawing/2014/main" id="{C2EBAE4B-F3BD-43C6-BA31-6529C9339C24}"/>
              </a:ext>
            </a:extLst>
          </p:cNvPr>
          <p:cNvGrpSpPr/>
          <p:nvPr/>
        </p:nvGrpSpPr>
        <p:grpSpPr>
          <a:xfrm>
            <a:off x="289591" y="2696063"/>
            <a:ext cx="11514417" cy="1815083"/>
            <a:chOff x="447247" y="4018263"/>
            <a:chExt cx="11514417" cy="1815083"/>
          </a:xfrm>
        </p:grpSpPr>
        <p:grpSp>
          <p:nvGrpSpPr>
            <p:cNvPr id="56" name="Group 55">
              <a:extLst>
                <a:ext uri="{FF2B5EF4-FFF2-40B4-BE49-F238E27FC236}">
                  <a16:creationId xmlns:a16="http://schemas.microsoft.com/office/drawing/2014/main" id="{13501712-C81A-4B5B-9D73-70EF71DF487F}"/>
                </a:ext>
              </a:extLst>
            </p:cNvPr>
            <p:cNvGrpSpPr/>
            <p:nvPr/>
          </p:nvGrpSpPr>
          <p:grpSpPr>
            <a:xfrm>
              <a:off x="447247" y="4018263"/>
              <a:ext cx="11514417" cy="1815083"/>
              <a:chOff x="330792" y="2361958"/>
              <a:chExt cx="11514417" cy="1815083"/>
            </a:xfrm>
          </p:grpSpPr>
          <p:grpSp>
            <p:nvGrpSpPr>
              <p:cNvPr id="21" name="Group 20">
                <a:extLst>
                  <a:ext uri="{FF2B5EF4-FFF2-40B4-BE49-F238E27FC236}">
                    <a16:creationId xmlns:a16="http://schemas.microsoft.com/office/drawing/2014/main" id="{79362B78-7D51-4156-9ACF-5EA90FC0ABE5}"/>
                  </a:ext>
                </a:extLst>
              </p:cNvPr>
              <p:cNvGrpSpPr/>
              <p:nvPr/>
            </p:nvGrpSpPr>
            <p:grpSpPr>
              <a:xfrm>
                <a:off x="330792" y="2361958"/>
                <a:ext cx="11245988" cy="1815083"/>
                <a:chOff x="1745236" y="2436519"/>
                <a:chExt cx="9088625" cy="1490495"/>
              </a:xfrm>
            </p:grpSpPr>
            <p:grpSp>
              <p:nvGrpSpPr>
                <p:cNvPr id="2" name="Group 1">
                  <a:extLst>
                    <a:ext uri="{FF2B5EF4-FFF2-40B4-BE49-F238E27FC236}">
                      <a16:creationId xmlns:a16="http://schemas.microsoft.com/office/drawing/2014/main" id="{CBE58554-10D2-4B2B-988D-3AC47C563F41}"/>
                    </a:ext>
                  </a:extLst>
                </p:cNvPr>
                <p:cNvGrpSpPr/>
                <p:nvPr/>
              </p:nvGrpSpPr>
              <p:grpSpPr>
                <a:xfrm>
                  <a:off x="1940369" y="2922719"/>
                  <a:ext cx="8893492" cy="600100"/>
                  <a:chOff x="1137760" y="389467"/>
                  <a:chExt cx="6602717" cy="690150"/>
                </a:xfrm>
              </p:grpSpPr>
              <p:cxnSp>
                <p:nvCxnSpPr>
                  <p:cNvPr id="8" name="Straight Connector 7">
                    <a:extLst>
                      <a:ext uri="{FF2B5EF4-FFF2-40B4-BE49-F238E27FC236}">
                        <a16:creationId xmlns:a16="http://schemas.microsoft.com/office/drawing/2014/main" id="{C730248F-8CEE-48A1-A325-D89214B6521A}"/>
                      </a:ext>
                    </a:extLst>
                  </p:cNvPr>
                  <p:cNvCxnSpPr>
                    <a:cxnSpLocks/>
                  </p:cNvCxnSpPr>
                  <p:nvPr/>
                </p:nvCxnSpPr>
                <p:spPr>
                  <a:xfrm>
                    <a:off x="1137760" y="719565"/>
                    <a:ext cx="6602717" cy="98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E90C2B-7A88-4D7B-85F8-F5895E666D8C}"/>
                      </a:ext>
                    </a:extLst>
                  </p:cNvPr>
                  <p:cNvCxnSpPr>
                    <a:cxnSpLocks/>
                  </p:cNvCxnSpPr>
                  <p:nvPr/>
                </p:nvCxnSpPr>
                <p:spPr>
                  <a:xfrm flipV="1">
                    <a:off x="164592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CBF606-B396-43B1-AE0F-EDD9AE950E2B}"/>
                      </a:ext>
                    </a:extLst>
                  </p:cNvPr>
                  <p:cNvCxnSpPr>
                    <a:cxnSpLocks/>
                  </p:cNvCxnSpPr>
                  <p:nvPr/>
                </p:nvCxnSpPr>
                <p:spPr>
                  <a:xfrm flipV="1">
                    <a:off x="269155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217967-5A5B-45B6-B0AD-9CD1095A2CD3}"/>
                      </a:ext>
                    </a:extLst>
                  </p:cNvPr>
                  <p:cNvCxnSpPr>
                    <a:cxnSpLocks/>
                  </p:cNvCxnSpPr>
                  <p:nvPr/>
                </p:nvCxnSpPr>
                <p:spPr>
                  <a:xfrm flipV="1">
                    <a:off x="381848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C01BE5-4C13-4518-9ABB-C1549148DA18}"/>
                      </a:ext>
                    </a:extLst>
                  </p:cNvPr>
                  <p:cNvCxnSpPr>
                    <a:cxnSpLocks/>
                  </p:cNvCxnSpPr>
                  <p:nvPr/>
                </p:nvCxnSpPr>
                <p:spPr>
                  <a:xfrm flipV="1">
                    <a:off x="509254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83C264-5A93-4AD2-9608-41CCA0372183}"/>
                      </a:ext>
                    </a:extLst>
                  </p:cNvPr>
                  <p:cNvCxnSpPr>
                    <a:cxnSpLocks/>
                  </p:cNvCxnSpPr>
                  <p:nvPr/>
                </p:nvCxnSpPr>
                <p:spPr>
                  <a:xfrm flipV="1">
                    <a:off x="622263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D22BD12-5928-4CA4-947B-8BC84CD29275}"/>
                    </a:ext>
                  </a:extLst>
                </p:cNvPr>
                <p:cNvGrpSpPr/>
                <p:nvPr/>
              </p:nvGrpSpPr>
              <p:grpSpPr>
                <a:xfrm>
                  <a:off x="1745236" y="2491046"/>
                  <a:ext cx="1960990" cy="565390"/>
                  <a:chOff x="1745236" y="2491046"/>
                  <a:chExt cx="1960990" cy="565390"/>
                </a:xfrm>
              </p:grpSpPr>
              <p:sp>
                <p:nvSpPr>
                  <p:cNvPr id="3" name="Rectangle: Rounded Corners 2">
                    <a:extLst>
                      <a:ext uri="{FF2B5EF4-FFF2-40B4-BE49-F238E27FC236}">
                        <a16:creationId xmlns:a16="http://schemas.microsoft.com/office/drawing/2014/main" id="{A73589B8-78F3-4036-B433-11D4E50F5B2F}"/>
                      </a:ext>
                    </a:extLst>
                  </p:cNvPr>
                  <p:cNvSpPr/>
                  <p:nvPr/>
                </p:nvSpPr>
                <p:spPr>
                  <a:xfrm>
                    <a:off x="1879870" y="2491046"/>
                    <a:ext cx="1608496"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1C684F-25B2-46E9-84E4-C851597E28E8}"/>
                      </a:ext>
                    </a:extLst>
                  </p:cNvPr>
                  <p:cNvSpPr txBox="1"/>
                  <p:nvPr/>
                </p:nvSpPr>
                <p:spPr>
                  <a:xfrm>
                    <a:off x="1745236" y="2542108"/>
                    <a:ext cx="1960990" cy="480201"/>
                  </a:xfrm>
                  <a:prstGeom prst="rect">
                    <a:avLst/>
                  </a:prstGeom>
                  <a:noFill/>
                </p:spPr>
                <p:txBody>
                  <a:bodyPr wrap="square" rtlCol="0">
                    <a:spAutoFit/>
                  </a:bodyPr>
                  <a:lstStyle/>
                  <a:p>
                    <a:pPr algn="ctr"/>
                    <a:r>
                      <a:rPr lang="en-US" sz="3200">
                        <a:latin typeface="Arial Black" panose="020B0A04020102020204" pitchFamily="34" charset="0"/>
                      </a:rPr>
                      <a:t>Mixing</a:t>
                    </a:r>
                  </a:p>
                </p:txBody>
              </p:sp>
            </p:grpSp>
            <p:sp>
              <p:nvSpPr>
                <p:cNvPr id="5" name="Oval 4">
                  <a:extLst>
                    <a:ext uri="{FF2B5EF4-FFF2-40B4-BE49-F238E27FC236}">
                      <a16:creationId xmlns:a16="http://schemas.microsoft.com/office/drawing/2014/main" id="{9D422FCD-0863-451C-A03F-B8960030185B}"/>
                    </a:ext>
                  </a:extLst>
                </p:cNvPr>
                <p:cNvSpPr/>
                <p:nvPr/>
              </p:nvSpPr>
              <p:spPr>
                <a:xfrm>
                  <a:off x="4095311" y="3362279"/>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647B03-B92D-452A-AB99-DF5DAA7240C7}"/>
                    </a:ext>
                  </a:extLst>
                </p:cNvPr>
                <p:cNvSpPr/>
                <p:nvPr/>
              </p:nvSpPr>
              <p:spPr>
                <a:xfrm>
                  <a:off x="7498526" y="3397407"/>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88BE9D2-2878-4DF8-AD22-A29DC78D5EC4}"/>
                    </a:ext>
                  </a:extLst>
                </p:cNvPr>
                <p:cNvGrpSpPr/>
                <p:nvPr/>
              </p:nvGrpSpPr>
              <p:grpSpPr>
                <a:xfrm>
                  <a:off x="4470133" y="2480298"/>
                  <a:ext cx="2072741" cy="565390"/>
                  <a:chOff x="3210915" y="953426"/>
                  <a:chExt cx="2072741" cy="565390"/>
                </a:xfrm>
              </p:grpSpPr>
              <p:sp>
                <p:nvSpPr>
                  <p:cNvPr id="42" name="Rectangle: Rounded Corners 41">
                    <a:extLst>
                      <a:ext uri="{FF2B5EF4-FFF2-40B4-BE49-F238E27FC236}">
                        <a16:creationId xmlns:a16="http://schemas.microsoft.com/office/drawing/2014/main" id="{863AE146-8672-4EAF-BD3D-06E31DA2565A}"/>
                      </a:ext>
                    </a:extLst>
                  </p:cNvPr>
                  <p:cNvSpPr/>
                  <p:nvPr/>
                </p:nvSpPr>
                <p:spPr>
                  <a:xfrm>
                    <a:off x="3210915" y="953426"/>
                    <a:ext cx="2072741"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CD2CFA2-287E-481B-99D7-3DADCEBF1943}"/>
                      </a:ext>
                    </a:extLst>
                  </p:cNvPr>
                  <p:cNvSpPr txBox="1"/>
                  <p:nvPr/>
                </p:nvSpPr>
                <p:spPr>
                  <a:xfrm>
                    <a:off x="3278081" y="996646"/>
                    <a:ext cx="1971254" cy="480201"/>
                  </a:xfrm>
                  <a:prstGeom prst="rect">
                    <a:avLst/>
                  </a:prstGeom>
                  <a:noFill/>
                </p:spPr>
                <p:txBody>
                  <a:bodyPr wrap="square" rtlCol="0">
                    <a:spAutoFit/>
                  </a:bodyPr>
                  <a:lstStyle/>
                  <a:p>
                    <a:pPr algn="ctr"/>
                    <a:r>
                      <a:rPr lang="en-US" sz="3200">
                        <a:latin typeface="Arial Black" panose="020B0A04020102020204" pitchFamily="34" charset="0"/>
                      </a:rPr>
                      <a:t>Cutting</a:t>
                    </a:r>
                  </a:p>
                </p:txBody>
              </p:sp>
            </p:grpSp>
            <p:sp>
              <p:nvSpPr>
                <p:cNvPr id="44" name="Rectangle: Rounded Corners 43">
                  <a:extLst>
                    <a:ext uri="{FF2B5EF4-FFF2-40B4-BE49-F238E27FC236}">
                      <a16:creationId xmlns:a16="http://schemas.microsoft.com/office/drawing/2014/main" id="{EFD852C7-044C-4C45-864E-66AA536CB59B}"/>
                    </a:ext>
                  </a:extLst>
                </p:cNvPr>
                <p:cNvSpPr/>
                <p:nvPr/>
              </p:nvSpPr>
              <p:spPr>
                <a:xfrm>
                  <a:off x="6203500" y="3361624"/>
                  <a:ext cx="2072740"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BDB18C9-ED61-4770-BB70-FC2D21D17EBB}"/>
                    </a:ext>
                  </a:extLst>
                </p:cNvPr>
                <p:cNvGrpSpPr/>
                <p:nvPr/>
              </p:nvGrpSpPr>
              <p:grpSpPr>
                <a:xfrm>
                  <a:off x="2949390" y="3349857"/>
                  <a:ext cx="2072741" cy="565390"/>
                  <a:chOff x="3225799" y="998646"/>
                  <a:chExt cx="2072741" cy="565390"/>
                </a:xfrm>
              </p:grpSpPr>
              <p:sp>
                <p:nvSpPr>
                  <p:cNvPr id="47" name="Rectangle: Rounded Corners 46">
                    <a:extLst>
                      <a:ext uri="{FF2B5EF4-FFF2-40B4-BE49-F238E27FC236}">
                        <a16:creationId xmlns:a16="http://schemas.microsoft.com/office/drawing/2014/main" id="{6F8B379E-E755-45FC-B971-808B25D12F53}"/>
                      </a:ext>
                    </a:extLst>
                  </p:cNvPr>
                  <p:cNvSpPr/>
                  <p:nvPr/>
                </p:nvSpPr>
                <p:spPr>
                  <a:xfrm>
                    <a:off x="3225799" y="998646"/>
                    <a:ext cx="2072741"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938529F-81A9-4CDA-94AC-BA2E9501E749}"/>
                      </a:ext>
                    </a:extLst>
                  </p:cNvPr>
                  <p:cNvSpPr txBox="1"/>
                  <p:nvPr/>
                </p:nvSpPr>
                <p:spPr>
                  <a:xfrm>
                    <a:off x="3286232" y="1030628"/>
                    <a:ext cx="1971254" cy="480201"/>
                  </a:xfrm>
                  <a:prstGeom prst="rect">
                    <a:avLst/>
                  </a:prstGeom>
                  <a:noFill/>
                </p:spPr>
                <p:txBody>
                  <a:bodyPr wrap="square" rtlCol="0">
                    <a:spAutoFit/>
                  </a:bodyPr>
                  <a:lstStyle/>
                  <a:p>
                    <a:pPr algn="ctr"/>
                    <a:r>
                      <a:rPr lang="en-US" sz="3200">
                        <a:latin typeface="Arial Black" panose="020B0A04020102020204" pitchFamily="34" charset="0"/>
                      </a:rPr>
                      <a:t>Extruding</a:t>
                    </a:r>
                  </a:p>
                </p:txBody>
              </p:sp>
            </p:grpSp>
            <p:sp>
              <p:nvSpPr>
                <p:cNvPr id="49" name="Rectangle: Rounded Corners 48">
                  <a:extLst>
                    <a:ext uri="{FF2B5EF4-FFF2-40B4-BE49-F238E27FC236}">
                      <a16:creationId xmlns:a16="http://schemas.microsoft.com/office/drawing/2014/main" id="{BEBE42AB-2B7A-469F-8BF5-7FCF10DDE0E3}"/>
                    </a:ext>
                  </a:extLst>
                </p:cNvPr>
                <p:cNvSpPr/>
                <p:nvPr/>
              </p:nvSpPr>
              <p:spPr>
                <a:xfrm>
                  <a:off x="7758436" y="2436519"/>
                  <a:ext cx="2115063" cy="624054"/>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B520CCB-1ACF-43A0-A25F-C4C1AF7C7A96}"/>
                    </a:ext>
                  </a:extLst>
                </p:cNvPr>
                <p:cNvSpPr txBox="1"/>
                <p:nvPr/>
              </p:nvSpPr>
              <p:spPr>
                <a:xfrm>
                  <a:off x="7843883" y="2502584"/>
                  <a:ext cx="1971254" cy="530749"/>
                </a:xfrm>
                <a:prstGeom prst="rect">
                  <a:avLst/>
                </a:prstGeom>
                <a:noFill/>
              </p:spPr>
              <p:txBody>
                <a:bodyPr wrap="square" rtlCol="0">
                  <a:spAutoFit/>
                </a:bodyPr>
                <a:lstStyle/>
                <a:p>
                  <a:pPr algn="ctr"/>
                  <a:r>
                    <a:rPr lang="en-US" sz="3600">
                      <a:latin typeface="Arial Black" panose="020B0A04020102020204" pitchFamily="34" charset="0"/>
                    </a:rPr>
                    <a:t>Handling</a:t>
                  </a:r>
                </a:p>
              </p:txBody>
            </p:sp>
          </p:grpSp>
          <p:sp>
            <p:nvSpPr>
              <p:cNvPr id="54" name="Rectangle: Rounded Corners 53">
                <a:extLst>
                  <a:ext uri="{FF2B5EF4-FFF2-40B4-BE49-F238E27FC236}">
                    <a16:creationId xmlns:a16="http://schemas.microsoft.com/office/drawing/2014/main" id="{77CC3AB0-190C-4D9E-86A9-8CC0FB3DDE41}"/>
                  </a:ext>
                </a:extLst>
              </p:cNvPr>
              <p:cNvSpPr/>
              <p:nvPr/>
            </p:nvSpPr>
            <p:spPr>
              <a:xfrm>
                <a:off x="9280463" y="3475984"/>
                <a:ext cx="2564746" cy="6885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471C2F3-A856-4D45-BEEA-09BAF4CA78E5}"/>
                  </a:ext>
                </a:extLst>
              </p:cNvPr>
              <p:cNvSpPr txBox="1"/>
              <p:nvPr/>
            </p:nvSpPr>
            <p:spPr>
              <a:xfrm>
                <a:off x="9342541" y="3529698"/>
                <a:ext cx="2439170" cy="584775"/>
              </a:xfrm>
              <a:prstGeom prst="rect">
                <a:avLst/>
              </a:prstGeom>
              <a:noFill/>
            </p:spPr>
            <p:txBody>
              <a:bodyPr wrap="square" lIns="91440" tIns="45720" rIns="91440" bIns="45720" rtlCol="0" anchor="t">
                <a:spAutoFit/>
              </a:bodyPr>
              <a:lstStyle/>
              <a:p>
                <a:pPr algn="ctr"/>
                <a:r>
                  <a:rPr lang="en-US" sz="3200">
                    <a:latin typeface="Arial Black"/>
                  </a:rPr>
                  <a:t>Finishing</a:t>
                </a:r>
                <a:endParaRPr lang="en-US" sz="3200">
                  <a:latin typeface="Arial Black" panose="020B0A04020102020204" pitchFamily="34" charset="0"/>
                </a:endParaRPr>
              </a:p>
            </p:txBody>
          </p:sp>
        </p:grpSp>
        <p:sp>
          <p:nvSpPr>
            <p:cNvPr id="80" name="TextBox 79">
              <a:extLst>
                <a:ext uri="{FF2B5EF4-FFF2-40B4-BE49-F238E27FC236}">
                  <a16:creationId xmlns:a16="http://schemas.microsoft.com/office/drawing/2014/main" id="{9D1D617A-1F5D-4E73-9EF5-DDBC3E763F90}"/>
                </a:ext>
              </a:extLst>
            </p:cNvPr>
            <p:cNvSpPr txBox="1"/>
            <p:nvPr/>
          </p:nvSpPr>
          <p:spPr>
            <a:xfrm>
              <a:off x="6011712" y="5196704"/>
              <a:ext cx="2439170" cy="584775"/>
            </a:xfrm>
            <a:prstGeom prst="rect">
              <a:avLst/>
            </a:prstGeom>
            <a:noFill/>
          </p:spPr>
          <p:txBody>
            <a:bodyPr wrap="square" rtlCol="0">
              <a:spAutoFit/>
            </a:bodyPr>
            <a:lstStyle/>
            <a:p>
              <a:pPr algn="ctr"/>
              <a:r>
                <a:rPr lang="en-US" sz="3200">
                  <a:latin typeface="Arial Black" panose="020B0A04020102020204" pitchFamily="34" charset="0"/>
                </a:rPr>
                <a:t>Firing</a:t>
              </a:r>
            </a:p>
          </p:txBody>
        </p:sp>
      </p:grpSp>
      <p:sp>
        <p:nvSpPr>
          <p:cNvPr id="34" name="TextBox 33">
            <a:extLst>
              <a:ext uri="{FF2B5EF4-FFF2-40B4-BE49-F238E27FC236}">
                <a16:creationId xmlns:a16="http://schemas.microsoft.com/office/drawing/2014/main" id="{29B1E97B-2A7C-4BC2-AE65-D3D808AD75DB}"/>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35" name="Google Shape;292;p31">
            <a:extLst>
              <a:ext uri="{FF2B5EF4-FFF2-40B4-BE49-F238E27FC236}">
                <a16:creationId xmlns:a16="http://schemas.microsoft.com/office/drawing/2014/main" id="{531C6A03-A3BD-459D-81E6-BE9B9B777ED4}"/>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extLst>
      <p:ext uri="{BB962C8B-B14F-4D97-AF65-F5344CB8AC3E}">
        <p14:creationId xmlns:p14="http://schemas.microsoft.com/office/powerpoint/2010/main" val="40353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297">
            <a:extLst>
              <a:ext uri="{FF2B5EF4-FFF2-40B4-BE49-F238E27FC236}">
                <a16:creationId xmlns:a16="http://schemas.microsoft.com/office/drawing/2014/main" id="{A97437E4-9A2C-478E-BB5D-2C2BC09293BD}"/>
              </a:ext>
            </a:extLst>
          </p:cNvPr>
          <p:cNvGrpSpPr/>
          <p:nvPr/>
        </p:nvGrpSpPr>
        <p:grpSpPr>
          <a:xfrm>
            <a:off x="872854" y="3588998"/>
            <a:ext cx="5171144" cy="2001266"/>
            <a:chOff x="735691" y="1273673"/>
            <a:chExt cx="5171144" cy="2001266"/>
          </a:xfrm>
        </p:grpSpPr>
        <p:grpSp>
          <p:nvGrpSpPr>
            <p:cNvPr id="377" name="Графика 1">
              <a:extLst>
                <a:ext uri="{FF2B5EF4-FFF2-40B4-BE49-F238E27FC236}">
                  <a16:creationId xmlns:a16="http://schemas.microsoft.com/office/drawing/2014/main" id="{AA9D11C4-4447-45A4-93A0-AFB857662F24}"/>
                </a:ext>
              </a:extLst>
            </p:cNvPr>
            <p:cNvGrpSpPr/>
            <p:nvPr/>
          </p:nvGrpSpPr>
          <p:grpSpPr>
            <a:xfrm rot="16200000">
              <a:off x="2320630" y="-311266"/>
              <a:ext cx="2001266" cy="5171144"/>
              <a:chOff x="1458206" y="381000"/>
              <a:chExt cx="4586963" cy="5343627"/>
            </a:xfrm>
            <a:solidFill>
              <a:schemeClr val="accent6">
                <a:lumMod val="20000"/>
                <a:lumOff val="80000"/>
              </a:schemeClr>
            </a:solidFill>
          </p:grpSpPr>
          <p:sp>
            <p:nvSpPr>
              <p:cNvPr id="452" name="Свободна форма: фигура 24">
                <a:extLst>
                  <a:ext uri="{FF2B5EF4-FFF2-40B4-BE49-F238E27FC236}">
                    <a16:creationId xmlns:a16="http://schemas.microsoft.com/office/drawing/2014/main" id="{48E0D689-C6F2-4B31-BC90-B758CF03272B}"/>
                  </a:ext>
                </a:extLst>
              </p:cNvPr>
              <p:cNvSpPr/>
              <p:nvPr/>
            </p:nvSpPr>
            <p:spPr>
              <a:xfrm>
                <a:off x="1458206" y="381000"/>
                <a:ext cx="4586963" cy="4814298"/>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sp>
            <p:nvSpPr>
              <p:cNvPr id="453" name="Свободна форма: фигура 25">
                <a:extLst>
                  <a:ext uri="{FF2B5EF4-FFF2-40B4-BE49-F238E27FC236}">
                    <a16:creationId xmlns:a16="http://schemas.microsoft.com/office/drawing/2014/main" id="{8668C333-51E2-402D-B350-CF050CE27C07}"/>
                  </a:ext>
                </a:extLst>
              </p:cNvPr>
              <p:cNvSpPr/>
              <p:nvPr/>
            </p:nvSpPr>
            <p:spPr>
              <a:xfrm>
                <a:off x="3135955" y="5246469"/>
                <a:ext cx="1231467" cy="478158"/>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grpSp>
        <p:grpSp>
          <p:nvGrpSpPr>
            <p:cNvPr id="378" name="Group 377">
              <a:extLst>
                <a:ext uri="{FF2B5EF4-FFF2-40B4-BE49-F238E27FC236}">
                  <a16:creationId xmlns:a16="http://schemas.microsoft.com/office/drawing/2014/main" id="{12DCE7F7-FB02-49A4-B7FC-E8139E18C2A6}"/>
                </a:ext>
              </a:extLst>
            </p:cNvPr>
            <p:cNvGrpSpPr/>
            <p:nvPr/>
          </p:nvGrpSpPr>
          <p:grpSpPr>
            <a:xfrm>
              <a:off x="1218282" y="2299346"/>
              <a:ext cx="2354639" cy="779246"/>
              <a:chOff x="3765793" y="2695885"/>
              <a:chExt cx="2354639" cy="779246"/>
            </a:xfrm>
          </p:grpSpPr>
          <p:sp>
            <p:nvSpPr>
              <p:cNvPr id="380" name="Flowchart: Terminator 3">
                <a:extLst>
                  <a:ext uri="{FF2B5EF4-FFF2-40B4-BE49-F238E27FC236}">
                    <a16:creationId xmlns:a16="http://schemas.microsoft.com/office/drawing/2014/main" id="{2CE1822E-26FB-44B4-A26F-E9C6EFE362F6}"/>
                  </a:ext>
                </a:extLst>
              </p:cNvPr>
              <p:cNvSpPr/>
              <p:nvPr/>
            </p:nvSpPr>
            <p:spPr>
              <a:xfrm>
                <a:off x="3765793" y="3121184"/>
                <a:ext cx="2354639" cy="35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78 w 20503"/>
                  <a:gd name="connsiteY0" fmla="*/ 0 h 21600"/>
                  <a:gd name="connsiteX1" fmla="*/ 17028 w 20503"/>
                  <a:gd name="connsiteY1" fmla="*/ 0 h 21600"/>
                  <a:gd name="connsiteX2" fmla="*/ 20503 w 20503"/>
                  <a:gd name="connsiteY2" fmla="*/ 10800 h 21600"/>
                  <a:gd name="connsiteX3" fmla="*/ 17028 w 20503"/>
                  <a:gd name="connsiteY3" fmla="*/ 21600 h 21600"/>
                  <a:gd name="connsiteX4" fmla="*/ 2378 w 20503"/>
                  <a:gd name="connsiteY4" fmla="*/ 21600 h 21600"/>
                  <a:gd name="connsiteX5" fmla="*/ 0 w 20503"/>
                  <a:gd name="connsiteY5" fmla="*/ 10155 h 21600"/>
                  <a:gd name="connsiteX6" fmla="*/ 2378 w 20503"/>
                  <a:gd name="connsiteY6" fmla="*/ 0 h 21600"/>
                  <a:gd name="connsiteX0" fmla="*/ 2378 w 19057"/>
                  <a:gd name="connsiteY0" fmla="*/ 0 h 21600"/>
                  <a:gd name="connsiteX1" fmla="*/ 17028 w 19057"/>
                  <a:gd name="connsiteY1" fmla="*/ 0 h 21600"/>
                  <a:gd name="connsiteX2" fmla="*/ 19057 w 19057"/>
                  <a:gd name="connsiteY2" fmla="*/ 9833 h 21600"/>
                  <a:gd name="connsiteX3" fmla="*/ 17028 w 19057"/>
                  <a:gd name="connsiteY3" fmla="*/ 21600 h 21600"/>
                  <a:gd name="connsiteX4" fmla="*/ 2378 w 19057"/>
                  <a:gd name="connsiteY4" fmla="*/ 21600 h 21600"/>
                  <a:gd name="connsiteX5" fmla="*/ 0 w 19057"/>
                  <a:gd name="connsiteY5" fmla="*/ 10155 h 21600"/>
                  <a:gd name="connsiteX6" fmla="*/ 2378 w 19057"/>
                  <a:gd name="connsiteY6" fmla="*/ 0 h 21600"/>
                  <a:gd name="connsiteX0" fmla="*/ 2378 w 19250"/>
                  <a:gd name="connsiteY0" fmla="*/ 0 h 21600"/>
                  <a:gd name="connsiteX1" fmla="*/ 17028 w 19250"/>
                  <a:gd name="connsiteY1" fmla="*/ 0 h 21600"/>
                  <a:gd name="connsiteX2" fmla="*/ 19250 w 19250"/>
                  <a:gd name="connsiteY2" fmla="*/ 10800 h 21600"/>
                  <a:gd name="connsiteX3" fmla="*/ 17028 w 19250"/>
                  <a:gd name="connsiteY3" fmla="*/ 21600 h 21600"/>
                  <a:gd name="connsiteX4" fmla="*/ 2378 w 19250"/>
                  <a:gd name="connsiteY4" fmla="*/ 21600 h 21600"/>
                  <a:gd name="connsiteX5" fmla="*/ 0 w 19250"/>
                  <a:gd name="connsiteY5" fmla="*/ 10155 h 21600"/>
                  <a:gd name="connsiteX6" fmla="*/ 2378 w 1925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0" h="21600">
                    <a:moveTo>
                      <a:pt x="2378" y="0"/>
                    </a:moveTo>
                    <a:lnTo>
                      <a:pt x="17028" y="0"/>
                    </a:lnTo>
                    <a:cubicBezTo>
                      <a:pt x="18947" y="0"/>
                      <a:pt x="19250" y="4835"/>
                      <a:pt x="19250" y="10800"/>
                    </a:cubicBezTo>
                    <a:cubicBezTo>
                      <a:pt x="19250" y="16765"/>
                      <a:pt x="18947" y="21600"/>
                      <a:pt x="17028" y="21600"/>
                    </a:cubicBezTo>
                    <a:lnTo>
                      <a:pt x="2378" y="21600"/>
                    </a:lnTo>
                    <a:cubicBezTo>
                      <a:pt x="459" y="21600"/>
                      <a:pt x="0" y="16120"/>
                      <a:pt x="0" y="10155"/>
                    </a:cubicBezTo>
                    <a:cubicBezTo>
                      <a:pt x="0" y="4190"/>
                      <a:pt x="459" y="0"/>
                      <a:pt x="2378" y="0"/>
                    </a:cubicBez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69349821-27F8-4634-92B5-52D2ECEF6863}"/>
                  </a:ext>
                </a:extLst>
              </p:cNvPr>
              <p:cNvSpPr/>
              <p:nvPr/>
            </p:nvSpPr>
            <p:spPr>
              <a:xfrm>
                <a:off x="3765793" y="3133578"/>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55C623D5-CB96-4104-B19F-98C4D4E76C6C}"/>
                  </a:ext>
                </a:extLst>
              </p:cNvPr>
              <p:cNvSpPr/>
              <p:nvPr/>
            </p:nvSpPr>
            <p:spPr>
              <a:xfrm>
                <a:off x="3845074" y="3191386"/>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CCC7F046-39E1-4A98-B83B-0C93316B79E3}"/>
                  </a:ext>
                </a:extLst>
              </p:cNvPr>
              <p:cNvSpPr/>
              <p:nvPr/>
            </p:nvSpPr>
            <p:spPr>
              <a:xfrm>
                <a:off x="4419181" y="3149265"/>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9D742835-A613-4FB0-BC3B-902A3003AAE8}"/>
                  </a:ext>
                </a:extLst>
              </p:cNvPr>
              <p:cNvSpPr/>
              <p:nvPr/>
            </p:nvSpPr>
            <p:spPr>
              <a:xfrm>
                <a:off x="4498462" y="3207073"/>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07E48CE5-9807-4570-A87B-93293B45BE80}"/>
                  </a:ext>
                </a:extLst>
              </p:cNvPr>
              <p:cNvSpPr/>
              <p:nvPr/>
            </p:nvSpPr>
            <p:spPr>
              <a:xfrm>
                <a:off x="5098376"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a:extLst>
                  <a:ext uri="{FF2B5EF4-FFF2-40B4-BE49-F238E27FC236}">
                    <a16:creationId xmlns:a16="http://schemas.microsoft.com/office/drawing/2014/main" id="{F7AF7B2F-EC9B-4A42-8611-47F155BD1A5C}"/>
                  </a:ext>
                </a:extLst>
              </p:cNvPr>
              <p:cNvSpPr/>
              <p:nvPr/>
            </p:nvSpPr>
            <p:spPr>
              <a:xfrm>
                <a:off x="5177656"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EFD0A379-A8D6-47AE-8B09-52E217ACB2E4}"/>
                  </a:ext>
                </a:extLst>
              </p:cNvPr>
              <p:cNvSpPr/>
              <p:nvPr/>
            </p:nvSpPr>
            <p:spPr>
              <a:xfrm>
                <a:off x="5747838"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2D1F492F-32B7-4B66-A880-920085CF2B23}"/>
                  </a:ext>
                </a:extLst>
              </p:cNvPr>
              <p:cNvSpPr/>
              <p:nvPr/>
            </p:nvSpPr>
            <p:spPr>
              <a:xfrm>
                <a:off x="5827119"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a:extLst>
                  <a:ext uri="{FF2B5EF4-FFF2-40B4-BE49-F238E27FC236}">
                    <a16:creationId xmlns:a16="http://schemas.microsoft.com/office/drawing/2014/main" id="{0BD5B47C-1059-4CCE-B455-8F8ED800F3A7}"/>
                  </a:ext>
                </a:extLst>
              </p:cNvPr>
              <p:cNvGrpSpPr/>
              <p:nvPr/>
            </p:nvGrpSpPr>
            <p:grpSpPr>
              <a:xfrm>
                <a:off x="4002262" y="2695885"/>
                <a:ext cx="479682" cy="439340"/>
                <a:chOff x="6642100" y="356550"/>
                <a:chExt cx="1631950" cy="1663612"/>
              </a:xfrm>
            </p:grpSpPr>
            <p:sp>
              <p:nvSpPr>
                <p:cNvPr id="432" name="Oval 431">
                  <a:extLst>
                    <a:ext uri="{FF2B5EF4-FFF2-40B4-BE49-F238E27FC236}">
                      <a16:creationId xmlns:a16="http://schemas.microsoft.com/office/drawing/2014/main" id="{3AE679F7-A882-4716-9158-A71EB0B0E6E6}"/>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3" name="Rectangle 432">
                  <a:extLst>
                    <a:ext uri="{FF2B5EF4-FFF2-40B4-BE49-F238E27FC236}">
                      <a16:creationId xmlns:a16="http://schemas.microsoft.com/office/drawing/2014/main" id="{B8AA4D71-7004-4CAF-B36E-C677D19101A7}"/>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4" name="Oval 433">
                  <a:extLst>
                    <a:ext uri="{FF2B5EF4-FFF2-40B4-BE49-F238E27FC236}">
                      <a16:creationId xmlns:a16="http://schemas.microsoft.com/office/drawing/2014/main" id="{EE57DB09-56F6-4588-8EF0-8EE48A5322DE}"/>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35" name="Straight Connector 434">
                  <a:extLst>
                    <a:ext uri="{FF2B5EF4-FFF2-40B4-BE49-F238E27FC236}">
                      <a16:creationId xmlns:a16="http://schemas.microsoft.com/office/drawing/2014/main" id="{251B987A-F2E3-4BCD-809F-B2EECD5877A1}"/>
                    </a:ext>
                  </a:extLst>
                </p:cNvPr>
                <p:cNvCxnSpPr>
                  <a:cxnSpLocks/>
                  <a:stCxn id="434" idx="2"/>
                  <a:endCxn id="43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6" name="Straight Connector 435">
                  <a:extLst>
                    <a:ext uri="{FF2B5EF4-FFF2-40B4-BE49-F238E27FC236}">
                      <a16:creationId xmlns:a16="http://schemas.microsoft.com/office/drawing/2014/main" id="{15273047-1656-4245-A241-6E7519AC559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7" name="Straight Connector 436">
                  <a:extLst>
                    <a:ext uri="{FF2B5EF4-FFF2-40B4-BE49-F238E27FC236}">
                      <a16:creationId xmlns:a16="http://schemas.microsoft.com/office/drawing/2014/main" id="{6CF05DE8-7871-4BE7-8CEA-CAFB8A8E03E7}"/>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8" name="Straight Connector 437">
                  <a:extLst>
                    <a:ext uri="{FF2B5EF4-FFF2-40B4-BE49-F238E27FC236}">
                      <a16:creationId xmlns:a16="http://schemas.microsoft.com/office/drawing/2014/main" id="{F09C5C48-8850-41FD-9149-915717A04757}"/>
                    </a:ext>
                  </a:extLst>
                </p:cNvPr>
                <p:cNvCxnSpPr>
                  <a:cxnSpLocks/>
                  <a:stCxn id="43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9" name="Straight Connector 438">
                  <a:extLst>
                    <a:ext uri="{FF2B5EF4-FFF2-40B4-BE49-F238E27FC236}">
                      <a16:creationId xmlns:a16="http://schemas.microsoft.com/office/drawing/2014/main" id="{27B61254-9774-4981-877B-1FCED2794A31}"/>
                    </a:ext>
                  </a:extLst>
                </p:cNvPr>
                <p:cNvCxnSpPr>
                  <a:cxnSpLocks/>
                  <a:stCxn id="434" idx="1"/>
                  <a:endCxn id="43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0" name="Straight Connector 439">
                  <a:extLst>
                    <a:ext uri="{FF2B5EF4-FFF2-40B4-BE49-F238E27FC236}">
                      <a16:creationId xmlns:a16="http://schemas.microsoft.com/office/drawing/2014/main" id="{37DB1D58-8092-44B2-8C76-F535514FEC93}"/>
                    </a:ext>
                  </a:extLst>
                </p:cNvPr>
                <p:cNvCxnSpPr>
                  <a:cxnSpLocks/>
                  <a:stCxn id="434" idx="1"/>
                  <a:endCxn id="43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4A19A8A0-F2E0-4F28-8082-069BE146DE0D}"/>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EFCB3080-50BE-4E41-8D38-19311DBFB3D3}"/>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BBF3B15-7BD1-45D9-9735-3C28D370E006}"/>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91C0346A-0151-4B5B-9E01-7E2D37980A16}"/>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C11B716D-C2CD-4FC9-A1D8-0CE8FB6A7562}"/>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7B33E441-2BEB-46EC-988D-1725A80438C5}"/>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DA00D3C4-99D4-44CB-B732-B390DF79010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41C59CE6-3A0D-42C3-BD01-1EFCB0948C9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2C87B34F-1D60-4A9A-B4E0-5715DCA5A2FB}"/>
                    </a:ext>
                  </a:extLst>
                </p:cNvPr>
                <p:cNvCxnSpPr>
                  <a:cxnSpLocks/>
                  <a:endCxn id="43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BA305B73-50CE-40B1-AB26-FDE3F409E9BF}"/>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226ECE31-2311-47A1-9BC1-5B3287E8FDC6}"/>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390" name="Group 389">
                <a:extLst>
                  <a:ext uri="{FF2B5EF4-FFF2-40B4-BE49-F238E27FC236}">
                    <a16:creationId xmlns:a16="http://schemas.microsoft.com/office/drawing/2014/main" id="{3A50F85D-CCF2-41A9-96FF-EE0948EC8380}"/>
                  </a:ext>
                </a:extLst>
              </p:cNvPr>
              <p:cNvGrpSpPr/>
              <p:nvPr/>
            </p:nvGrpSpPr>
            <p:grpSpPr>
              <a:xfrm>
                <a:off x="5273449" y="2707369"/>
                <a:ext cx="479682" cy="439340"/>
                <a:chOff x="6642100" y="356550"/>
                <a:chExt cx="1631950" cy="1663612"/>
              </a:xfrm>
            </p:grpSpPr>
            <p:sp>
              <p:nvSpPr>
                <p:cNvPr id="412" name="Oval 411">
                  <a:extLst>
                    <a:ext uri="{FF2B5EF4-FFF2-40B4-BE49-F238E27FC236}">
                      <a16:creationId xmlns:a16="http://schemas.microsoft.com/office/drawing/2014/main" id="{72B6CAD7-C803-407C-9640-B564B471D16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3" name="Rectangle 412">
                  <a:extLst>
                    <a:ext uri="{FF2B5EF4-FFF2-40B4-BE49-F238E27FC236}">
                      <a16:creationId xmlns:a16="http://schemas.microsoft.com/office/drawing/2014/main" id="{8DBEBA34-20BD-42C1-AD6D-0B856C452622}"/>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4" name="Oval 413">
                  <a:extLst>
                    <a:ext uri="{FF2B5EF4-FFF2-40B4-BE49-F238E27FC236}">
                      <a16:creationId xmlns:a16="http://schemas.microsoft.com/office/drawing/2014/main" id="{7AF27275-1E51-4FED-9586-C369E94115E5}"/>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15" name="Straight Connector 414">
                  <a:extLst>
                    <a:ext uri="{FF2B5EF4-FFF2-40B4-BE49-F238E27FC236}">
                      <a16:creationId xmlns:a16="http://schemas.microsoft.com/office/drawing/2014/main" id="{E79715A2-9A43-45AF-A2CE-C86E28208B11}"/>
                    </a:ext>
                  </a:extLst>
                </p:cNvPr>
                <p:cNvCxnSpPr>
                  <a:cxnSpLocks/>
                  <a:stCxn id="414" idx="2"/>
                  <a:endCxn id="41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6" name="Straight Connector 415">
                  <a:extLst>
                    <a:ext uri="{FF2B5EF4-FFF2-40B4-BE49-F238E27FC236}">
                      <a16:creationId xmlns:a16="http://schemas.microsoft.com/office/drawing/2014/main" id="{869A4507-ABED-41EF-84BB-4AF11923C2F9}"/>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7" name="Straight Connector 416">
                  <a:extLst>
                    <a:ext uri="{FF2B5EF4-FFF2-40B4-BE49-F238E27FC236}">
                      <a16:creationId xmlns:a16="http://schemas.microsoft.com/office/drawing/2014/main" id="{3DF1F6CD-A2AC-45D2-91BE-6DD9BE5084AA}"/>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8" name="Straight Connector 417">
                  <a:extLst>
                    <a:ext uri="{FF2B5EF4-FFF2-40B4-BE49-F238E27FC236}">
                      <a16:creationId xmlns:a16="http://schemas.microsoft.com/office/drawing/2014/main" id="{0B29A41C-BE62-4894-80BB-F6E844CCD875}"/>
                    </a:ext>
                  </a:extLst>
                </p:cNvPr>
                <p:cNvCxnSpPr>
                  <a:cxnSpLocks/>
                  <a:stCxn id="41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9" name="Straight Connector 418">
                  <a:extLst>
                    <a:ext uri="{FF2B5EF4-FFF2-40B4-BE49-F238E27FC236}">
                      <a16:creationId xmlns:a16="http://schemas.microsoft.com/office/drawing/2014/main" id="{00361F21-958B-41AF-816E-6BAF0B2AF30C}"/>
                    </a:ext>
                  </a:extLst>
                </p:cNvPr>
                <p:cNvCxnSpPr>
                  <a:cxnSpLocks/>
                  <a:stCxn id="414" idx="1"/>
                  <a:endCxn id="41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20" name="Straight Connector 419">
                  <a:extLst>
                    <a:ext uri="{FF2B5EF4-FFF2-40B4-BE49-F238E27FC236}">
                      <a16:creationId xmlns:a16="http://schemas.microsoft.com/office/drawing/2014/main" id="{BDDBC499-C1F5-4208-8E77-F4F1DC41DFE8}"/>
                    </a:ext>
                  </a:extLst>
                </p:cNvPr>
                <p:cNvCxnSpPr>
                  <a:cxnSpLocks/>
                  <a:stCxn id="414" idx="1"/>
                  <a:endCxn id="41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626D167A-E2E8-496C-A671-A50A1FB9BBF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817D1AA7-9A03-44C0-AA96-C2141B40D116}"/>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6B981FC-D805-41DD-A356-DFB4BA8B314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3B61D6FD-0479-4B24-9D24-A63C818EC404}"/>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4DCA8619-D49E-4419-BEF5-8EDBF02EB007}"/>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59DB634E-CFB7-4CB1-ABDF-C9FE86270A8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480D2D83-50AA-4659-B58E-A8BED0D6A20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CA9362DA-2E52-4793-BDB8-8137078B9F5F}"/>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C7B4EC90-53B3-47DE-BE38-7A834ABEA6EF}"/>
                    </a:ext>
                  </a:extLst>
                </p:cNvPr>
                <p:cNvCxnSpPr>
                  <a:cxnSpLocks/>
                  <a:endCxn id="41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F617AD7D-7545-47B5-841F-C2E201949D77}"/>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96172616-A0BC-4710-9470-D6EC32CA2540}"/>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391" name="Group 390">
                <a:extLst>
                  <a:ext uri="{FF2B5EF4-FFF2-40B4-BE49-F238E27FC236}">
                    <a16:creationId xmlns:a16="http://schemas.microsoft.com/office/drawing/2014/main" id="{9F5E05E3-409C-4F8D-9148-C756F942720E}"/>
                  </a:ext>
                </a:extLst>
              </p:cNvPr>
              <p:cNvGrpSpPr/>
              <p:nvPr/>
            </p:nvGrpSpPr>
            <p:grpSpPr>
              <a:xfrm>
                <a:off x="4658185" y="2699873"/>
                <a:ext cx="460428" cy="431554"/>
                <a:chOff x="6642100" y="356550"/>
                <a:chExt cx="1631950" cy="1663612"/>
              </a:xfrm>
            </p:grpSpPr>
            <p:sp>
              <p:nvSpPr>
                <p:cNvPr id="392" name="Oval 391">
                  <a:extLst>
                    <a:ext uri="{FF2B5EF4-FFF2-40B4-BE49-F238E27FC236}">
                      <a16:creationId xmlns:a16="http://schemas.microsoft.com/office/drawing/2014/main" id="{18D5C2F3-BB9A-43C3-8870-EF125983FC79}"/>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3" name="Rectangle 392">
                  <a:extLst>
                    <a:ext uri="{FF2B5EF4-FFF2-40B4-BE49-F238E27FC236}">
                      <a16:creationId xmlns:a16="http://schemas.microsoft.com/office/drawing/2014/main" id="{4B151C84-160F-4D37-AE20-01E6CA3EB7A2}"/>
                    </a:ext>
                  </a:extLst>
                </p:cNvPr>
                <p:cNvSpPr/>
                <p:nvPr/>
              </p:nvSpPr>
              <p:spPr>
                <a:xfrm>
                  <a:off x="6642100" y="556652"/>
                  <a:ext cx="1631950" cy="1241702"/>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4" name="Oval 393">
                  <a:extLst>
                    <a:ext uri="{FF2B5EF4-FFF2-40B4-BE49-F238E27FC236}">
                      <a16:creationId xmlns:a16="http://schemas.microsoft.com/office/drawing/2014/main" id="{019A2A94-EDFE-4BFA-8D8F-84D826EFD6B4}"/>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95" name="Straight Connector 394">
                  <a:extLst>
                    <a:ext uri="{FF2B5EF4-FFF2-40B4-BE49-F238E27FC236}">
                      <a16:creationId xmlns:a16="http://schemas.microsoft.com/office/drawing/2014/main" id="{BA7EF6A6-E382-412C-86B8-BC4C0BAEC89D}"/>
                    </a:ext>
                  </a:extLst>
                </p:cNvPr>
                <p:cNvCxnSpPr>
                  <a:stCxn id="394" idx="2"/>
                  <a:endCxn id="39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6" name="Straight Connector 395">
                  <a:extLst>
                    <a:ext uri="{FF2B5EF4-FFF2-40B4-BE49-F238E27FC236}">
                      <a16:creationId xmlns:a16="http://schemas.microsoft.com/office/drawing/2014/main" id="{E1312D58-B837-447E-BBC9-4537534CFBE5}"/>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7" name="Straight Connector 396">
                  <a:extLst>
                    <a:ext uri="{FF2B5EF4-FFF2-40B4-BE49-F238E27FC236}">
                      <a16:creationId xmlns:a16="http://schemas.microsoft.com/office/drawing/2014/main" id="{F9CB03F6-FD32-4DC2-A8AB-A67CB99E00E5}"/>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8" name="Straight Connector 397">
                  <a:extLst>
                    <a:ext uri="{FF2B5EF4-FFF2-40B4-BE49-F238E27FC236}">
                      <a16:creationId xmlns:a16="http://schemas.microsoft.com/office/drawing/2014/main" id="{A9DCAAC2-DDD1-4955-8C16-5A66905CCB00}"/>
                    </a:ext>
                  </a:extLst>
                </p:cNvPr>
                <p:cNvCxnSpPr>
                  <a:cxnSpLocks/>
                  <a:stCxn id="39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9" name="Straight Connector 398">
                  <a:extLst>
                    <a:ext uri="{FF2B5EF4-FFF2-40B4-BE49-F238E27FC236}">
                      <a16:creationId xmlns:a16="http://schemas.microsoft.com/office/drawing/2014/main" id="{53D1674A-66BD-464A-94DB-5C5999B0C9CA}"/>
                    </a:ext>
                  </a:extLst>
                </p:cNvPr>
                <p:cNvCxnSpPr>
                  <a:cxnSpLocks/>
                  <a:stCxn id="394" idx="1"/>
                  <a:endCxn id="39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0" name="Straight Connector 399">
                  <a:extLst>
                    <a:ext uri="{FF2B5EF4-FFF2-40B4-BE49-F238E27FC236}">
                      <a16:creationId xmlns:a16="http://schemas.microsoft.com/office/drawing/2014/main" id="{E11D5B24-3B35-4C00-A730-FD00F272220A}"/>
                    </a:ext>
                  </a:extLst>
                </p:cNvPr>
                <p:cNvCxnSpPr>
                  <a:stCxn id="394" idx="1"/>
                  <a:endCxn id="39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2F9DD920-CF45-4B7B-81F7-3EED01180995}"/>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441F9830-3E7B-475C-85F5-EEE823441EE5}"/>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E08A51DA-04DD-4EDD-A27D-E1C972016571}"/>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D76C44E-D409-440E-81AA-07FCE7FCB64E}"/>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5F1F94E-A152-4553-BEBE-95FA8F41DB6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BC010B33-A91A-43AF-8EB5-28A596EC5C6B}"/>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384A896A-AE42-4F9B-AD26-72A87938DB8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54756D11-DE09-4A88-87E5-7B963CD1C994}"/>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7B986267-FE14-4634-B84C-DA715BBBCE76}"/>
                    </a:ext>
                  </a:extLst>
                </p:cNvPr>
                <p:cNvCxnSpPr>
                  <a:cxnSpLocks/>
                  <a:endCxn id="39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D1C48270-1896-49B4-8424-762D93A2D193}"/>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F5EAC2B-FF6A-42E8-BEDA-3F9A7D29D5DF}"/>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sp>
          <p:nvSpPr>
            <p:cNvPr id="379" name="TextBox 378">
              <a:extLst>
                <a:ext uri="{FF2B5EF4-FFF2-40B4-BE49-F238E27FC236}">
                  <a16:creationId xmlns:a16="http://schemas.microsoft.com/office/drawing/2014/main" id="{62A5DF46-13C0-416D-A03D-BF5F605202D9}"/>
                </a:ext>
              </a:extLst>
            </p:cNvPr>
            <p:cNvSpPr txBox="1"/>
            <p:nvPr/>
          </p:nvSpPr>
          <p:spPr>
            <a:xfrm>
              <a:off x="863730" y="1524956"/>
              <a:ext cx="3746864" cy="369332"/>
            </a:xfrm>
            <a:prstGeom prst="rect">
              <a:avLst/>
            </a:prstGeom>
            <a:noFill/>
          </p:spPr>
          <p:txBody>
            <a:bodyPr wrap="square" rtlCol="0">
              <a:spAutoFit/>
            </a:bodyPr>
            <a:lstStyle/>
            <a:p>
              <a:r>
                <a:rPr lang="en-US" b="1"/>
                <a:t>Lean Manufacturing System</a:t>
              </a:r>
            </a:p>
          </p:txBody>
        </p:sp>
      </p:grpSp>
      <p:sp>
        <p:nvSpPr>
          <p:cNvPr id="2" name="Slide Number Placeholder 1">
            <a:extLst>
              <a:ext uri="{FF2B5EF4-FFF2-40B4-BE49-F238E27FC236}">
                <a16:creationId xmlns:a16="http://schemas.microsoft.com/office/drawing/2014/main" id="{FE52BEAE-3E79-42E8-9A67-5D996C1D43BB}"/>
              </a:ext>
            </a:extLst>
          </p:cNvPr>
          <p:cNvSpPr>
            <a:spLocks noGrp="1"/>
          </p:cNvSpPr>
          <p:nvPr>
            <p:ph type="sldNum" idx="12"/>
          </p:nvPr>
        </p:nvSpPr>
        <p:spPr/>
        <p:txBody>
          <a:bodyPr/>
          <a:lstStyle/>
          <a:p>
            <a:fld id="{00000000-1234-1234-1234-123412341234}" type="slidenum">
              <a:rPr lang="en" smtClean="0"/>
              <a:pPr/>
              <a:t>8</a:t>
            </a:fld>
            <a:endParaRPr lang="en"/>
          </a:p>
        </p:txBody>
      </p:sp>
      <p:sp>
        <p:nvSpPr>
          <p:cNvPr id="3" name="Text Placeholder 2">
            <a:extLst>
              <a:ext uri="{FF2B5EF4-FFF2-40B4-BE49-F238E27FC236}">
                <a16:creationId xmlns:a16="http://schemas.microsoft.com/office/drawing/2014/main" id="{3B76DCDE-2CC6-4404-946F-0308E1861856}"/>
              </a:ext>
            </a:extLst>
          </p:cNvPr>
          <p:cNvSpPr>
            <a:spLocks noGrp="1"/>
          </p:cNvSpPr>
          <p:nvPr>
            <p:ph type="body" idx="1"/>
          </p:nvPr>
        </p:nvSpPr>
        <p:spPr/>
        <p:txBody>
          <a:bodyPr/>
          <a:lstStyle/>
          <a:p>
            <a:endParaRPr lang="en-US"/>
          </a:p>
        </p:txBody>
      </p:sp>
      <p:sp>
        <p:nvSpPr>
          <p:cNvPr id="9" name="TextBox 8">
            <a:extLst>
              <a:ext uri="{FF2B5EF4-FFF2-40B4-BE49-F238E27FC236}">
                <a16:creationId xmlns:a16="http://schemas.microsoft.com/office/drawing/2014/main" id="{796B7C82-F15D-47D5-ACC0-4D54C4EF6FCE}"/>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12" name="Google Shape;634;p52">
            <a:extLst>
              <a:ext uri="{FF2B5EF4-FFF2-40B4-BE49-F238E27FC236}">
                <a16:creationId xmlns:a16="http://schemas.microsoft.com/office/drawing/2014/main" id="{75AE7B0E-C8DE-412F-84A2-A96A25E9414C}"/>
              </a:ext>
            </a:extLst>
          </p:cNvPr>
          <p:cNvSpPr/>
          <p:nvPr/>
        </p:nvSpPr>
        <p:spPr>
          <a:xfrm>
            <a:off x="723900" y="324333"/>
            <a:ext cx="305065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3" name="Google Shape;635;p52">
            <a:extLst>
              <a:ext uri="{FF2B5EF4-FFF2-40B4-BE49-F238E27FC236}">
                <a16:creationId xmlns:a16="http://schemas.microsoft.com/office/drawing/2014/main" id="{8A7B8E8F-3A55-4A9B-995C-B1ED95F37370}"/>
              </a:ext>
            </a:extLst>
          </p:cNvPr>
          <p:cNvSpPr txBox="1">
            <a:spLocks/>
          </p:cNvSpPr>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733" kern="0">
                <a:latin typeface="Arial Black" panose="020B0A04020102020204" pitchFamily="34" charset="0"/>
              </a:rPr>
              <a:t>Key Goals</a:t>
            </a:r>
            <a:endParaRPr lang="en-US" sz="3200" kern="0">
              <a:latin typeface="Arial Black" panose="020B0A04020102020204" pitchFamily="34" charset="0"/>
            </a:endParaRPr>
          </a:p>
        </p:txBody>
      </p:sp>
      <p:grpSp>
        <p:nvGrpSpPr>
          <p:cNvPr id="15" name="Group 14">
            <a:extLst>
              <a:ext uri="{FF2B5EF4-FFF2-40B4-BE49-F238E27FC236}">
                <a16:creationId xmlns:a16="http://schemas.microsoft.com/office/drawing/2014/main" id="{8031BA7F-5653-475A-A6BF-408F30933F95}"/>
              </a:ext>
            </a:extLst>
          </p:cNvPr>
          <p:cNvGrpSpPr/>
          <p:nvPr/>
        </p:nvGrpSpPr>
        <p:grpSpPr>
          <a:xfrm rot="13404010">
            <a:off x="-2229826" y="8612137"/>
            <a:ext cx="442475" cy="207265"/>
            <a:chOff x="-884160" y="8585733"/>
            <a:chExt cx="442475" cy="207265"/>
          </a:xfrm>
        </p:grpSpPr>
        <p:cxnSp>
          <p:nvCxnSpPr>
            <p:cNvPr id="16" name="Straight Connector 15">
              <a:extLst>
                <a:ext uri="{FF2B5EF4-FFF2-40B4-BE49-F238E27FC236}">
                  <a16:creationId xmlns:a16="http://schemas.microsoft.com/office/drawing/2014/main" id="{FF779599-FA08-4E81-B796-072271261083}"/>
                </a:ext>
              </a:extLst>
            </p:cNvPr>
            <p:cNvCxnSpPr/>
            <p:nvPr/>
          </p:nvCxnSpPr>
          <p:spPr>
            <a:xfrm flipV="1">
              <a:off x="-803551" y="8588169"/>
              <a:ext cx="141907" cy="20482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C7CB05-8FAC-4DC3-891E-5F9252F88F97}"/>
                </a:ext>
              </a:extLst>
            </p:cNvPr>
            <p:cNvCxnSpPr>
              <a:cxnSpLocks/>
            </p:cNvCxnSpPr>
            <p:nvPr/>
          </p:nvCxnSpPr>
          <p:spPr>
            <a:xfrm>
              <a:off x="-650734" y="8585733"/>
              <a:ext cx="209049" cy="54978"/>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21C98C-B07D-4C24-90CF-8BB43DCD0B28}"/>
                </a:ext>
              </a:extLst>
            </p:cNvPr>
            <p:cNvCxnSpPr>
              <a:cxnSpLocks/>
            </p:cNvCxnSpPr>
            <p:nvPr/>
          </p:nvCxnSpPr>
          <p:spPr>
            <a:xfrm flipH="1" flipV="1">
              <a:off x="-884160" y="8627267"/>
              <a:ext cx="115295" cy="124225"/>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nvGrpSpPr>
          <p:cNvPr id="19" name="Графика 1">
            <a:extLst>
              <a:ext uri="{FF2B5EF4-FFF2-40B4-BE49-F238E27FC236}">
                <a16:creationId xmlns:a16="http://schemas.microsoft.com/office/drawing/2014/main" id="{BFF67A6D-C136-4C84-AC7C-3A70DBB73FB9}"/>
              </a:ext>
            </a:extLst>
          </p:cNvPr>
          <p:cNvGrpSpPr/>
          <p:nvPr/>
        </p:nvGrpSpPr>
        <p:grpSpPr>
          <a:xfrm rot="16200000">
            <a:off x="2457794" y="-311266"/>
            <a:ext cx="2001266" cy="5171144"/>
            <a:chOff x="1458206" y="381000"/>
            <a:chExt cx="4586963" cy="5343627"/>
          </a:xfrm>
          <a:solidFill>
            <a:schemeClr val="accent6">
              <a:lumMod val="20000"/>
              <a:lumOff val="80000"/>
            </a:schemeClr>
          </a:solidFill>
        </p:grpSpPr>
        <p:sp>
          <p:nvSpPr>
            <p:cNvPr id="20" name="Свободна форма: фигура 24">
              <a:extLst>
                <a:ext uri="{FF2B5EF4-FFF2-40B4-BE49-F238E27FC236}">
                  <a16:creationId xmlns:a16="http://schemas.microsoft.com/office/drawing/2014/main" id="{37719E8B-182D-46A3-8E0E-BDA47BDBC358}"/>
                </a:ext>
              </a:extLst>
            </p:cNvPr>
            <p:cNvSpPr/>
            <p:nvPr/>
          </p:nvSpPr>
          <p:spPr>
            <a:xfrm>
              <a:off x="1458206" y="381000"/>
              <a:ext cx="4586963" cy="4814298"/>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sp>
          <p:nvSpPr>
            <p:cNvPr id="21" name="Свободна форма: фигура 25">
              <a:extLst>
                <a:ext uri="{FF2B5EF4-FFF2-40B4-BE49-F238E27FC236}">
                  <a16:creationId xmlns:a16="http://schemas.microsoft.com/office/drawing/2014/main" id="{AD3B75E4-522E-4D72-8A03-768BE15D7D51}"/>
                </a:ext>
              </a:extLst>
            </p:cNvPr>
            <p:cNvSpPr/>
            <p:nvPr/>
          </p:nvSpPr>
          <p:spPr>
            <a:xfrm>
              <a:off x="3135955" y="5246469"/>
              <a:ext cx="1231467" cy="478158"/>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grpSp>
      <p:sp>
        <p:nvSpPr>
          <p:cNvPr id="213" name="TextBox 212">
            <a:extLst>
              <a:ext uri="{FF2B5EF4-FFF2-40B4-BE49-F238E27FC236}">
                <a16:creationId xmlns:a16="http://schemas.microsoft.com/office/drawing/2014/main" id="{F1440542-EB69-42F2-B1C3-AAE948528322}"/>
              </a:ext>
            </a:extLst>
          </p:cNvPr>
          <p:cNvSpPr txBox="1"/>
          <p:nvPr/>
        </p:nvSpPr>
        <p:spPr>
          <a:xfrm>
            <a:off x="1000894" y="1524956"/>
            <a:ext cx="3746864" cy="369332"/>
          </a:xfrm>
          <a:prstGeom prst="rect">
            <a:avLst/>
          </a:prstGeom>
          <a:noFill/>
        </p:spPr>
        <p:txBody>
          <a:bodyPr wrap="square" rtlCol="0">
            <a:spAutoFit/>
          </a:bodyPr>
          <a:lstStyle/>
          <a:p>
            <a:r>
              <a:rPr lang="en-US" b="1"/>
              <a:t>Eliminate Part Damage</a:t>
            </a:r>
          </a:p>
        </p:txBody>
      </p:sp>
      <p:grpSp>
        <p:nvGrpSpPr>
          <p:cNvPr id="218" name="Group 217">
            <a:extLst>
              <a:ext uri="{FF2B5EF4-FFF2-40B4-BE49-F238E27FC236}">
                <a16:creationId xmlns:a16="http://schemas.microsoft.com/office/drawing/2014/main" id="{0828E102-B09A-4DF3-8FAC-ED8C8BB3E975}"/>
              </a:ext>
            </a:extLst>
          </p:cNvPr>
          <p:cNvGrpSpPr/>
          <p:nvPr/>
        </p:nvGrpSpPr>
        <p:grpSpPr>
          <a:xfrm>
            <a:off x="6148002" y="1266586"/>
            <a:ext cx="5171144" cy="2001266"/>
            <a:chOff x="735691" y="1273673"/>
            <a:chExt cx="5171144" cy="2001266"/>
          </a:xfrm>
        </p:grpSpPr>
        <p:grpSp>
          <p:nvGrpSpPr>
            <p:cNvPr id="219" name="Графика 1">
              <a:extLst>
                <a:ext uri="{FF2B5EF4-FFF2-40B4-BE49-F238E27FC236}">
                  <a16:creationId xmlns:a16="http://schemas.microsoft.com/office/drawing/2014/main" id="{BB287990-DD97-459F-BB2B-77AC67F732C9}"/>
                </a:ext>
              </a:extLst>
            </p:cNvPr>
            <p:cNvGrpSpPr/>
            <p:nvPr/>
          </p:nvGrpSpPr>
          <p:grpSpPr>
            <a:xfrm rot="16200000">
              <a:off x="2320630" y="-311266"/>
              <a:ext cx="2001266" cy="5171144"/>
              <a:chOff x="1458206" y="381000"/>
              <a:chExt cx="4586963" cy="5343627"/>
            </a:xfrm>
            <a:solidFill>
              <a:schemeClr val="accent6">
                <a:lumMod val="20000"/>
                <a:lumOff val="80000"/>
              </a:schemeClr>
            </a:solidFill>
          </p:grpSpPr>
          <p:sp>
            <p:nvSpPr>
              <p:cNvPr id="294" name="Свободна форма: фигура 24">
                <a:extLst>
                  <a:ext uri="{FF2B5EF4-FFF2-40B4-BE49-F238E27FC236}">
                    <a16:creationId xmlns:a16="http://schemas.microsoft.com/office/drawing/2014/main" id="{6BD0676C-2CED-4DB6-B479-03EBBF84DCD1}"/>
                  </a:ext>
                </a:extLst>
              </p:cNvPr>
              <p:cNvSpPr/>
              <p:nvPr/>
            </p:nvSpPr>
            <p:spPr>
              <a:xfrm>
                <a:off x="1458206" y="381000"/>
                <a:ext cx="4586963" cy="4814298"/>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sp>
            <p:nvSpPr>
              <p:cNvPr id="295" name="Свободна форма: фигура 25">
                <a:extLst>
                  <a:ext uri="{FF2B5EF4-FFF2-40B4-BE49-F238E27FC236}">
                    <a16:creationId xmlns:a16="http://schemas.microsoft.com/office/drawing/2014/main" id="{CE422B3E-3F82-4699-8324-E5BE8695CDEA}"/>
                  </a:ext>
                </a:extLst>
              </p:cNvPr>
              <p:cNvSpPr/>
              <p:nvPr/>
            </p:nvSpPr>
            <p:spPr>
              <a:xfrm>
                <a:off x="3135955" y="5246469"/>
                <a:ext cx="1231467" cy="478158"/>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grpSp>
        <p:grpSp>
          <p:nvGrpSpPr>
            <p:cNvPr id="220" name="Group 219">
              <a:extLst>
                <a:ext uri="{FF2B5EF4-FFF2-40B4-BE49-F238E27FC236}">
                  <a16:creationId xmlns:a16="http://schemas.microsoft.com/office/drawing/2014/main" id="{C92841AC-7471-476F-82EF-6A1E69B86629}"/>
                </a:ext>
              </a:extLst>
            </p:cNvPr>
            <p:cNvGrpSpPr/>
            <p:nvPr/>
          </p:nvGrpSpPr>
          <p:grpSpPr>
            <a:xfrm>
              <a:off x="1218282" y="2299346"/>
              <a:ext cx="2354639" cy="779246"/>
              <a:chOff x="3765793" y="2695885"/>
              <a:chExt cx="2354639" cy="779246"/>
            </a:xfrm>
          </p:grpSpPr>
          <p:sp>
            <p:nvSpPr>
              <p:cNvPr id="222" name="Flowchart: Terminator 3">
                <a:extLst>
                  <a:ext uri="{FF2B5EF4-FFF2-40B4-BE49-F238E27FC236}">
                    <a16:creationId xmlns:a16="http://schemas.microsoft.com/office/drawing/2014/main" id="{C2CABCA9-8B14-4AF5-A1ED-B7A21A136D9E}"/>
                  </a:ext>
                </a:extLst>
              </p:cNvPr>
              <p:cNvSpPr/>
              <p:nvPr/>
            </p:nvSpPr>
            <p:spPr>
              <a:xfrm>
                <a:off x="3765793" y="3121184"/>
                <a:ext cx="2354639" cy="35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78 w 20503"/>
                  <a:gd name="connsiteY0" fmla="*/ 0 h 21600"/>
                  <a:gd name="connsiteX1" fmla="*/ 17028 w 20503"/>
                  <a:gd name="connsiteY1" fmla="*/ 0 h 21600"/>
                  <a:gd name="connsiteX2" fmla="*/ 20503 w 20503"/>
                  <a:gd name="connsiteY2" fmla="*/ 10800 h 21600"/>
                  <a:gd name="connsiteX3" fmla="*/ 17028 w 20503"/>
                  <a:gd name="connsiteY3" fmla="*/ 21600 h 21600"/>
                  <a:gd name="connsiteX4" fmla="*/ 2378 w 20503"/>
                  <a:gd name="connsiteY4" fmla="*/ 21600 h 21600"/>
                  <a:gd name="connsiteX5" fmla="*/ 0 w 20503"/>
                  <a:gd name="connsiteY5" fmla="*/ 10155 h 21600"/>
                  <a:gd name="connsiteX6" fmla="*/ 2378 w 20503"/>
                  <a:gd name="connsiteY6" fmla="*/ 0 h 21600"/>
                  <a:gd name="connsiteX0" fmla="*/ 2378 w 19057"/>
                  <a:gd name="connsiteY0" fmla="*/ 0 h 21600"/>
                  <a:gd name="connsiteX1" fmla="*/ 17028 w 19057"/>
                  <a:gd name="connsiteY1" fmla="*/ 0 h 21600"/>
                  <a:gd name="connsiteX2" fmla="*/ 19057 w 19057"/>
                  <a:gd name="connsiteY2" fmla="*/ 9833 h 21600"/>
                  <a:gd name="connsiteX3" fmla="*/ 17028 w 19057"/>
                  <a:gd name="connsiteY3" fmla="*/ 21600 h 21600"/>
                  <a:gd name="connsiteX4" fmla="*/ 2378 w 19057"/>
                  <a:gd name="connsiteY4" fmla="*/ 21600 h 21600"/>
                  <a:gd name="connsiteX5" fmla="*/ 0 w 19057"/>
                  <a:gd name="connsiteY5" fmla="*/ 10155 h 21600"/>
                  <a:gd name="connsiteX6" fmla="*/ 2378 w 19057"/>
                  <a:gd name="connsiteY6" fmla="*/ 0 h 21600"/>
                  <a:gd name="connsiteX0" fmla="*/ 2378 w 19250"/>
                  <a:gd name="connsiteY0" fmla="*/ 0 h 21600"/>
                  <a:gd name="connsiteX1" fmla="*/ 17028 w 19250"/>
                  <a:gd name="connsiteY1" fmla="*/ 0 h 21600"/>
                  <a:gd name="connsiteX2" fmla="*/ 19250 w 19250"/>
                  <a:gd name="connsiteY2" fmla="*/ 10800 h 21600"/>
                  <a:gd name="connsiteX3" fmla="*/ 17028 w 19250"/>
                  <a:gd name="connsiteY3" fmla="*/ 21600 h 21600"/>
                  <a:gd name="connsiteX4" fmla="*/ 2378 w 19250"/>
                  <a:gd name="connsiteY4" fmla="*/ 21600 h 21600"/>
                  <a:gd name="connsiteX5" fmla="*/ 0 w 19250"/>
                  <a:gd name="connsiteY5" fmla="*/ 10155 h 21600"/>
                  <a:gd name="connsiteX6" fmla="*/ 2378 w 1925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0" h="21600">
                    <a:moveTo>
                      <a:pt x="2378" y="0"/>
                    </a:moveTo>
                    <a:lnTo>
                      <a:pt x="17028" y="0"/>
                    </a:lnTo>
                    <a:cubicBezTo>
                      <a:pt x="18947" y="0"/>
                      <a:pt x="19250" y="4835"/>
                      <a:pt x="19250" y="10800"/>
                    </a:cubicBezTo>
                    <a:cubicBezTo>
                      <a:pt x="19250" y="16765"/>
                      <a:pt x="18947" y="21600"/>
                      <a:pt x="17028" y="21600"/>
                    </a:cubicBezTo>
                    <a:lnTo>
                      <a:pt x="2378" y="21600"/>
                    </a:lnTo>
                    <a:cubicBezTo>
                      <a:pt x="459" y="21600"/>
                      <a:pt x="0" y="16120"/>
                      <a:pt x="0" y="10155"/>
                    </a:cubicBezTo>
                    <a:cubicBezTo>
                      <a:pt x="0" y="4190"/>
                      <a:pt x="459" y="0"/>
                      <a:pt x="2378" y="0"/>
                    </a:cubicBez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7E6B9319-559D-4FAF-B660-ECE3F7FB9A44}"/>
                  </a:ext>
                </a:extLst>
              </p:cNvPr>
              <p:cNvSpPr/>
              <p:nvPr/>
            </p:nvSpPr>
            <p:spPr>
              <a:xfrm>
                <a:off x="3765793" y="3133578"/>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11021B23-43D0-48F6-AB3C-BFC7F12149BA}"/>
                  </a:ext>
                </a:extLst>
              </p:cNvPr>
              <p:cNvSpPr/>
              <p:nvPr/>
            </p:nvSpPr>
            <p:spPr>
              <a:xfrm>
                <a:off x="3845074" y="3191386"/>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67DB75A-F5B9-4F1F-B5F3-AA7E696F29DB}"/>
                  </a:ext>
                </a:extLst>
              </p:cNvPr>
              <p:cNvSpPr/>
              <p:nvPr/>
            </p:nvSpPr>
            <p:spPr>
              <a:xfrm>
                <a:off x="4419181" y="3149265"/>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7156B0E8-0B1A-48A3-B184-81CB8F871F3A}"/>
                  </a:ext>
                </a:extLst>
              </p:cNvPr>
              <p:cNvSpPr/>
              <p:nvPr/>
            </p:nvSpPr>
            <p:spPr>
              <a:xfrm>
                <a:off x="4498462" y="3207073"/>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1CB4E7E5-EACF-4FAD-B793-27E804AB5DA8}"/>
                  </a:ext>
                </a:extLst>
              </p:cNvPr>
              <p:cNvSpPr/>
              <p:nvPr/>
            </p:nvSpPr>
            <p:spPr>
              <a:xfrm>
                <a:off x="5098376"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D65D85F7-76BD-4170-AE22-0C3201C8729C}"/>
                  </a:ext>
                </a:extLst>
              </p:cNvPr>
              <p:cNvSpPr/>
              <p:nvPr/>
            </p:nvSpPr>
            <p:spPr>
              <a:xfrm>
                <a:off x="5177656"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6012C844-87EF-4E6D-8314-62692E6FF246}"/>
                  </a:ext>
                </a:extLst>
              </p:cNvPr>
              <p:cNvSpPr/>
              <p:nvPr/>
            </p:nvSpPr>
            <p:spPr>
              <a:xfrm>
                <a:off x="5747838"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A837DB83-BB31-42C5-B889-153A7339B0CE}"/>
                  </a:ext>
                </a:extLst>
              </p:cNvPr>
              <p:cNvSpPr/>
              <p:nvPr/>
            </p:nvSpPr>
            <p:spPr>
              <a:xfrm>
                <a:off x="5827119"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a:extLst>
                  <a:ext uri="{FF2B5EF4-FFF2-40B4-BE49-F238E27FC236}">
                    <a16:creationId xmlns:a16="http://schemas.microsoft.com/office/drawing/2014/main" id="{7F28D291-1435-49E6-B538-69106A12920A}"/>
                  </a:ext>
                </a:extLst>
              </p:cNvPr>
              <p:cNvGrpSpPr/>
              <p:nvPr/>
            </p:nvGrpSpPr>
            <p:grpSpPr>
              <a:xfrm>
                <a:off x="4002262" y="2695885"/>
                <a:ext cx="479682" cy="439340"/>
                <a:chOff x="6642100" y="356550"/>
                <a:chExt cx="1631950" cy="1663612"/>
              </a:xfrm>
            </p:grpSpPr>
            <p:sp>
              <p:nvSpPr>
                <p:cNvPr id="274" name="Oval 273">
                  <a:extLst>
                    <a:ext uri="{FF2B5EF4-FFF2-40B4-BE49-F238E27FC236}">
                      <a16:creationId xmlns:a16="http://schemas.microsoft.com/office/drawing/2014/main" id="{28344962-B1BC-4726-BCE1-955C6201D7C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5" name="Rectangle 274">
                  <a:extLst>
                    <a:ext uri="{FF2B5EF4-FFF2-40B4-BE49-F238E27FC236}">
                      <a16:creationId xmlns:a16="http://schemas.microsoft.com/office/drawing/2014/main" id="{1EF218CA-B71F-4589-A776-B7D3F58EE51C}"/>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6" name="Oval 275">
                  <a:extLst>
                    <a:ext uri="{FF2B5EF4-FFF2-40B4-BE49-F238E27FC236}">
                      <a16:creationId xmlns:a16="http://schemas.microsoft.com/office/drawing/2014/main" id="{E47EAC94-3A96-4B3C-9599-3B313B606F57}"/>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77" name="Straight Connector 276">
                  <a:extLst>
                    <a:ext uri="{FF2B5EF4-FFF2-40B4-BE49-F238E27FC236}">
                      <a16:creationId xmlns:a16="http://schemas.microsoft.com/office/drawing/2014/main" id="{2D6F88CB-2B89-4890-8F93-9D1E36826ED5}"/>
                    </a:ext>
                  </a:extLst>
                </p:cNvPr>
                <p:cNvCxnSpPr>
                  <a:cxnSpLocks/>
                  <a:stCxn id="276" idx="2"/>
                  <a:endCxn id="27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78" name="Straight Connector 277">
                  <a:extLst>
                    <a:ext uri="{FF2B5EF4-FFF2-40B4-BE49-F238E27FC236}">
                      <a16:creationId xmlns:a16="http://schemas.microsoft.com/office/drawing/2014/main" id="{93090920-0BCF-4F0D-8E14-576330B92926}"/>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79" name="Straight Connector 278">
                  <a:extLst>
                    <a:ext uri="{FF2B5EF4-FFF2-40B4-BE49-F238E27FC236}">
                      <a16:creationId xmlns:a16="http://schemas.microsoft.com/office/drawing/2014/main" id="{07B53CAA-FBC7-4653-9543-C4A6F4882BD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80" name="Straight Connector 279">
                  <a:extLst>
                    <a:ext uri="{FF2B5EF4-FFF2-40B4-BE49-F238E27FC236}">
                      <a16:creationId xmlns:a16="http://schemas.microsoft.com/office/drawing/2014/main" id="{D0A6457B-7FDE-49DD-86E3-FEADF10FFAB4}"/>
                    </a:ext>
                  </a:extLst>
                </p:cNvPr>
                <p:cNvCxnSpPr>
                  <a:cxnSpLocks/>
                  <a:stCxn id="27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81" name="Straight Connector 280">
                  <a:extLst>
                    <a:ext uri="{FF2B5EF4-FFF2-40B4-BE49-F238E27FC236}">
                      <a16:creationId xmlns:a16="http://schemas.microsoft.com/office/drawing/2014/main" id="{08231386-4366-4E32-BE13-D26F8B8D9485}"/>
                    </a:ext>
                  </a:extLst>
                </p:cNvPr>
                <p:cNvCxnSpPr>
                  <a:cxnSpLocks/>
                  <a:stCxn id="276" idx="1"/>
                  <a:endCxn id="27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82" name="Straight Connector 281">
                  <a:extLst>
                    <a:ext uri="{FF2B5EF4-FFF2-40B4-BE49-F238E27FC236}">
                      <a16:creationId xmlns:a16="http://schemas.microsoft.com/office/drawing/2014/main" id="{2112FD29-05C7-450D-B8BF-0880A68907AE}"/>
                    </a:ext>
                  </a:extLst>
                </p:cNvPr>
                <p:cNvCxnSpPr>
                  <a:cxnSpLocks/>
                  <a:stCxn id="276" idx="1"/>
                  <a:endCxn id="27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1E912DDF-48BB-457D-994B-49744611D1DA}"/>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7E92A21-E6ED-431D-960A-8C11F3F07D3F}"/>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B4EB740E-DA85-4494-88F2-656353C55C9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5DF6352-0DCF-4470-B5CB-A7A60940B97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4B45901-678D-4EEA-93AD-087F6088DC8E}"/>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8471BF0-56A1-4F96-B4E6-9EFDC192B039}"/>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D3E08DD8-A953-43C3-840D-EF65744A02B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44EDF1B-31CB-4F27-B955-84D99F3C7B91}"/>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D08F189-F2E6-4424-9134-C071E78FF881}"/>
                    </a:ext>
                  </a:extLst>
                </p:cNvPr>
                <p:cNvCxnSpPr>
                  <a:cxnSpLocks/>
                  <a:endCxn id="27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5FF5DB5-1E34-4BD5-8DA4-35C3BE81E9D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DDDC983-4BBF-414F-B0FE-F26285D8AAE7}"/>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D81991C9-9414-41A4-8769-BADFDAE0D0BB}"/>
                  </a:ext>
                </a:extLst>
              </p:cNvPr>
              <p:cNvGrpSpPr/>
              <p:nvPr/>
            </p:nvGrpSpPr>
            <p:grpSpPr>
              <a:xfrm>
                <a:off x="5273449" y="2707369"/>
                <a:ext cx="479682" cy="439340"/>
                <a:chOff x="6642100" y="356550"/>
                <a:chExt cx="1631950" cy="1663612"/>
              </a:xfrm>
            </p:grpSpPr>
            <p:sp>
              <p:nvSpPr>
                <p:cNvPr id="254" name="Oval 253">
                  <a:extLst>
                    <a:ext uri="{FF2B5EF4-FFF2-40B4-BE49-F238E27FC236}">
                      <a16:creationId xmlns:a16="http://schemas.microsoft.com/office/drawing/2014/main" id="{BF8F59B5-1052-4BD2-869A-2CEF3C3533A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5" name="Rectangle 254">
                  <a:extLst>
                    <a:ext uri="{FF2B5EF4-FFF2-40B4-BE49-F238E27FC236}">
                      <a16:creationId xmlns:a16="http://schemas.microsoft.com/office/drawing/2014/main" id="{DED652B0-7528-445B-9758-395E35B433E5}"/>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6" name="Oval 255">
                  <a:extLst>
                    <a:ext uri="{FF2B5EF4-FFF2-40B4-BE49-F238E27FC236}">
                      <a16:creationId xmlns:a16="http://schemas.microsoft.com/office/drawing/2014/main" id="{B6CF7B65-070F-4D00-A680-938E5A740AF3}"/>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57" name="Straight Connector 256">
                  <a:extLst>
                    <a:ext uri="{FF2B5EF4-FFF2-40B4-BE49-F238E27FC236}">
                      <a16:creationId xmlns:a16="http://schemas.microsoft.com/office/drawing/2014/main" id="{7E040F43-9CA3-4B64-920D-F33225C8AE09}"/>
                    </a:ext>
                  </a:extLst>
                </p:cNvPr>
                <p:cNvCxnSpPr>
                  <a:cxnSpLocks/>
                  <a:stCxn id="256" idx="2"/>
                  <a:endCxn id="25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58" name="Straight Connector 257">
                  <a:extLst>
                    <a:ext uri="{FF2B5EF4-FFF2-40B4-BE49-F238E27FC236}">
                      <a16:creationId xmlns:a16="http://schemas.microsoft.com/office/drawing/2014/main" id="{1B17F9B1-7988-4EB7-BD2D-0EFAA95E7748}"/>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59" name="Straight Connector 258">
                  <a:extLst>
                    <a:ext uri="{FF2B5EF4-FFF2-40B4-BE49-F238E27FC236}">
                      <a16:creationId xmlns:a16="http://schemas.microsoft.com/office/drawing/2014/main" id="{8CFC353F-1350-46FA-B2B9-6D6E23638D5F}"/>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0" name="Straight Connector 259">
                  <a:extLst>
                    <a:ext uri="{FF2B5EF4-FFF2-40B4-BE49-F238E27FC236}">
                      <a16:creationId xmlns:a16="http://schemas.microsoft.com/office/drawing/2014/main" id="{10A4A0AE-364B-47A4-B0F7-1E1BF99812D3}"/>
                    </a:ext>
                  </a:extLst>
                </p:cNvPr>
                <p:cNvCxnSpPr>
                  <a:cxnSpLocks/>
                  <a:stCxn id="25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1" name="Straight Connector 260">
                  <a:extLst>
                    <a:ext uri="{FF2B5EF4-FFF2-40B4-BE49-F238E27FC236}">
                      <a16:creationId xmlns:a16="http://schemas.microsoft.com/office/drawing/2014/main" id="{67B00F91-7876-476A-BC86-2F49ACB5039F}"/>
                    </a:ext>
                  </a:extLst>
                </p:cNvPr>
                <p:cNvCxnSpPr>
                  <a:cxnSpLocks/>
                  <a:stCxn id="256" idx="1"/>
                  <a:endCxn id="25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2" name="Straight Connector 261">
                  <a:extLst>
                    <a:ext uri="{FF2B5EF4-FFF2-40B4-BE49-F238E27FC236}">
                      <a16:creationId xmlns:a16="http://schemas.microsoft.com/office/drawing/2014/main" id="{1EA065B0-9BAE-4FDD-A8DB-9BFC27BFCA41}"/>
                    </a:ext>
                  </a:extLst>
                </p:cNvPr>
                <p:cNvCxnSpPr>
                  <a:cxnSpLocks/>
                  <a:stCxn id="256" idx="1"/>
                  <a:endCxn id="25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7E653500-34AC-4599-B410-565202EAD599}"/>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3467AE7-D2F1-45F6-B6DF-85AA253060C1}"/>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5A28EB0-5F5F-4650-A5D4-268107248F68}"/>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762C094-3DED-4BE7-878B-8B2725B2EA6C}"/>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E18FA50-D3C1-43E6-8D0F-518A3290D25D}"/>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D22ECD0-4F9C-447B-8E44-2A35C8B6A218}"/>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C16F552D-28F1-406E-8B33-5482096692A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055DDA2-32AF-497D-9639-ACE76C8E16B1}"/>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0B5E25A-F4E2-46F6-9422-79F57133D4AF}"/>
                    </a:ext>
                  </a:extLst>
                </p:cNvPr>
                <p:cNvCxnSpPr>
                  <a:cxnSpLocks/>
                  <a:endCxn id="25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2E7B56E-78D8-427E-820E-AE30EF6D22B5}"/>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36ADF10-B37A-4B89-9ABA-97F87A0B149E}"/>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81B87006-4255-4CF3-BC29-74B21EFF80C8}"/>
                  </a:ext>
                </a:extLst>
              </p:cNvPr>
              <p:cNvGrpSpPr/>
              <p:nvPr/>
            </p:nvGrpSpPr>
            <p:grpSpPr>
              <a:xfrm>
                <a:off x="4658185" y="2699873"/>
                <a:ext cx="460428" cy="431554"/>
                <a:chOff x="6642100" y="356550"/>
                <a:chExt cx="1631950" cy="1663612"/>
              </a:xfrm>
            </p:grpSpPr>
            <p:sp>
              <p:nvSpPr>
                <p:cNvPr id="234" name="Oval 233">
                  <a:extLst>
                    <a:ext uri="{FF2B5EF4-FFF2-40B4-BE49-F238E27FC236}">
                      <a16:creationId xmlns:a16="http://schemas.microsoft.com/office/drawing/2014/main" id="{4105B58D-B758-4115-A4B3-80A5A89F80D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5" name="Rectangle 234">
                  <a:extLst>
                    <a:ext uri="{FF2B5EF4-FFF2-40B4-BE49-F238E27FC236}">
                      <a16:creationId xmlns:a16="http://schemas.microsoft.com/office/drawing/2014/main" id="{D66F2E20-AB48-4132-A52C-8E5D66840214}"/>
                    </a:ext>
                  </a:extLst>
                </p:cNvPr>
                <p:cNvSpPr/>
                <p:nvPr/>
              </p:nvSpPr>
              <p:spPr>
                <a:xfrm>
                  <a:off x="6642100" y="556652"/>
                  <a:ext cx="1631950" cy="1241702"/>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6" name="Oval 235">
                  <a:extLst>
                    <a:ext uri="{FF2B5EF4-FFF2-40B4-BE49-F238E27FC236}">
                      <a16:creationId xmlns:a16="http://schemas.microsoft.com/office/drawing/2014/main" id="{C6D60ABF-D454-4E4B-BF37-1692B8A1E2EB}"/>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37" name="Straight Connector 236">
                  <a:extLst>
                    <a:ext uri="{FF2B5EF4-FFF2-40B4-BE49-F238E27FC236}">
                      <a16:creationId xmlns:a16="http://schemas.microsoft.com/office/drawing/2014/main" id="{AAFBC6E3-DDDC-405E-89CB-1C640B6BEC77}"/>
                    </a:ext>
                  </a:extLst>
                </p:cNvPr>
                <p:cNvCxnSpPr>
                  <a:stCxn id="236" idx="2"/>
                  <a:endCxn id="23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8" name="Straight Connector 237">
                  <a:extLst>
                    <a:ext uri="{FF2B5EF4-FFF2-40B4-BE49-F238E27FC236}">
                      <a16:creationId xmlns:a16="http://schemas.microsoft.com/office/drawing/2014/main" id="{838E9AA3-7DA2-40FE-91C4-625E716EABCF}"/>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9" name="Straight Connector 238">
                  <a:extLst>
                    <a:ext uri="{FF2B5EF4-FFF2-40B4-BE49-F238E27FC236}">
                      <a16:creationId xmlns:a16="http://schemas.microsoft.com/office/drawing/2014/main" id="{D9C05A72-2788-405D-8FBA-261801DC51A5}"/>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0" name="Straight Connector 239">
                  <a:extLst>
                    <a:ext uri="{FF2B5EF4-FFF2-40B4-BE49-F238E27FC236}">
                      <a16:creationId xmlns:a16="http://schemas.microsoft.com/office/drawing/2014/main" id="{262BCC9E-753C-48F7-AF8B-FB66AA3BD94A}"/>
                    </a:ext>
                  </a:extLst>
                </p:cNvPr>
                <p:cNvCxnSpPr>
                  <a:cxnSpLocks/>
                  <a:stCxn id="23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1" name="Straight Connector 240">
                  <a:extLst>
                    <a:ext uri="{FF2B5EF4-FFF2-40B4-BE49-F238E27FC236}">
                      <a16:creationId xmlns:a16="http://schemas.microsoft.com/office/drawing/2014/main" id="{87BF161A-DF20-4EA6-8A64-2EFC17B5FF1A}"/>
                    </a:ext>
                  </a:extLst>
                </p:cNvPr>
                <p:cNvCxnSpPr>
                  <a:cxnSpLocks/>
                  <a:stCxn id="236" idx="1"/>
                  <a:endCxn id="23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2" name="Straight Connector 241">
                  <a:extLst>
                    <a:ext uri="{FF2B5EF4-FFF2-40B4-BE49-F238E27FC236}">
                      <a16:creationId xmlns:a16="http://schemas.microsoft.com/office/drawing/2014/main" id="{5D795A3F-239D-4947-BCB1-2918D01EE849}"/>
                    </a:ext>
                  </a:extLst>
                </p:cNvPr>
                <p:cNvCxnSpPr>
                  <a:stCxn id="236" idx="1"/>
                  <a:endCxn id="23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F55661F-AD72-4301-B729-92D2D29813D2}"/>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D076D5E-CBB9-413E-84BF-CDDC02A78D29}"/>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7A4DB2B-D713-4E93-8160-A6F506F24D57}"/>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E7DC5666-8869-489D-A23A-BA7F736F4D4A}"/>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1EF11CE-9FED-4E30-977B-C9D38FC9C053}"/>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05A8B4C-A0B0-4A40-8E45-BF61FB0AE115}"/>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A3ECCFD-A8E6-4322-AABD-BF9183E46ED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BFCF70B-3A1C-4FBB-9B5C-3964216AF362}"/>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10D0A7F5-2B0C-4230-9042-03FB7AE31CF8}"/>
                    </a:ext>
                  </a:extLst>
                </p:cNvPr>
                <p:cNvCxnSpPr>
                  <a:cxnSpLocks/>
                  <a:endCxn id="23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8473D5C-2F3B-4637-A0CC-B7D35DFCE653}"/>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0CADFBD-2369-4A81-BDB2-578B570EDB04}"/>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sp>
          <p:nvSpPr>
            <p:cNvPr id="221" name="TextBox 220">
              <a:extLst>
                <a:ext uri="{FF2B5EF4-FFF2-40B4-BE49-F238E27FC236}">
                  <a16:creationId xmlns:a16="http://schemas.microsoft.com/office/drawing/2014/main" id="{3A3DC75E-6584-4BD0-A466-830088CD553A}"/>
                </a:ext>
              </a:extLst>
            </p:cNvPr>
            <p:cNvSpPr txBox="1"/>
            <p:nvPr/>
          </p:nvSpPr>
          <p:spPr>
            <a:xfrm>
              <a:off x="887583" y="1524956"/>
              <a:ext cx="3746864" cy="369332"/>
            </a:xfrm>
            <a:prstGeom prst="rect">
              <a:avLst/>
            </a:prstGeom>
            <a:noFill/>
          </p:spPr>
          <p:txBody>
            <a:bodyPr wrap="square" rtlCol="0">
              <a:spAutoFit/>
            </a:bodyPr>
            <a:lstStyle/>
            <a:p>
              <a:r>
                <a:rPr lang="en-US" b="1"/>
                <a:t>Implementable in Manufacturing</a:t>
              </a:r>
            </a:p>
          </p:txBody>
        </p:sp>
      </p:grpSp>
      <p:sp>
        <p:nvSpPr>
          <p:cNvPr id="511" name="Rectangle 510">
            <a:extLst>
              <a:ext uri="{FF2B5EF4-FFF2-40B4-BE49-F238E27FC236}">
                <a16:creationId xmlns:a16="http://schemas.microsoft.com/office/drawing/2014/main" id="{4867229D-8CAF-4CC3-9D20-C8CCFED5146D}"/>
              </a:ext>
            </a:extLst>
          </p:cNvPr>
          <p:cNvSpPr/>
          <p:nvPr/>
        </p:nvSpPr>
        <p:spPr>
          <a:xfrm rot="11240749" flipH="1">
            <a:off x="3350999" y="4731972"/>
            <a:ext cx="196992" cy="6557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09" name="Group 508">
            <a:extLst>
              <a:ext uri="{FF2B5EF4-FFF2-40B4-BE49-F238E27FC236}">
                <a16:creationId xmlns:a16="http://schemas.microsoft.com/office/drawing/2014/main" id="{F07A0EE0-0566-42A9-9F35-23D18931C4C3}"/>
              </a:ext>
            </a:extLst>
          </p:cNvPr>
          <p:cNvGrpSpPr/>
          <p:nvPr/>
        </p:nvGrpSpPr>
        <p:grpSpPr>
          <a:xfrm>
            <a:off x="1667865" y="2199380"/>
            <a:ext cx="2137717" cy="748375"/>
            <a:chOff x="-91240" y="7485821"/>
            <a:chExt cx="4577667" cy="1856345"/>
          </a:xfrm>
        </p:grpSpPr>
        <p:grpSp>
          <p:nvGrpSpPr>
            <p:cNvPr id="454" name="Group 453">
              <a:extLst>
                <a:ext uri="{FF2B5EF4-FFF2-40B4-BE49-F238E27FC236}">
                  <a16:creationId xmlns:a16="http://schemas.microsoft.com/office/drawing/2014/main" id="{F5FAB718-0093-4724-94B5-FFD7FFBBA7FC}"/>
                </a:ext>
              </a:extLst>
            </p:cNvPr>
            <p:cNvGrpSpPr/>
            <p:nvPr/>
          </p:nvGrpSpPr>
          <p:grpSpPr>
            <a:xfrm>
              <a:off x="-91240" y="7485821"/>
              <a:ext cx="1619017" cy="1816116"/>
              <a:chOff x="15440077" y="6251474"/>
              <a:chExt cx="1752115" cy="1864808"/>
            </a:xfrm>
          </p:grpSpPr>
          <p:grpSp>
            <p:nvGrpSpPr>
              <p:cNvPr id="455" name="Group 454">
                <a:extLst>
                  <a:ext uri="{FF2B5EF4-FFF2-40B4-BE49-F238E27FC236}">
                    <a16:creationId xmlns:a16="http://schemas.microsoft.com/office/drawing/2014/main" id="{EE5EA803-409B-408C-A479-7FA59CE11087}"/>
                  </a:ext>
                </a:extLst>
              </p:cNvPr>
              <p:cNvGrpSpPr/>
              <p:nvPr/>
            </p:nvGrpSpPr>
            <p:grpSpPr>
              <a:xfrm>
                <a:off x="15440077" y="6251474"/>
                <a:ext cx="1752115" cy="1864808"/>
                <a:chOff x="15440077" y="6251474"/>
                <a:chExt cx="1752115" cy="1864808"/>
              </a:xfrm>
            </p:grpSpPr>
            <p:grpSp>
              <p:nvGrpSpPr>
                <p:cNvPr id="457" name="Group 456">
                  <a:extLst>
                    <a:ext uri="{FF2B5EF4-FFF2-40B4-BE49-F238E27FC236}">
                      <a16:creationId xmlns:a16="http://schemas.microsoft.com/office/drawing/2014/main" id="{4D008B38-4A73-4DC7-949E-BBADDF0A332D}"/>
                    </a:ext>
                  </a:extLst>
                </p:cNvPr>
                <p:cNvGrpSpPr/>
                <p:nvPr/>
              </p:nvGrpSpPr>
              <p:grpSpPr>
                <a:xfrm>
                  <a:off x="15440077" y="6251474"/>
                  <a:ext cx="1752115" cy="1864808"/>
                  <a:chOff x="6642100" y="356550"/>
                  <a:chExt cx="1631950" cy="1663612"/>
                </a:xfrm>
              </p:grpSpPr>
              <p:sp>
                <p:nvSpPr>
                  <p:cNvPr id="466" name="Oval 465">
                    <a:extLst>
                      <a:ext uri="{FF2B5EF4-FFF2-40B4-BE49-F238E27FC236}">
                        <a16:creationId xmlns:a16="http://schemas.microsoft.com/office/drawing/2014/main" id="{AE7526D1-21F5-4DD1-9416-838615F7343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7" name="Rectangle 466">
                    <a:extLst>
                      <a:ext uri="{FF2B5EF4-FFF2-40B4-BE49-F238E27FC236}">
                        <a16:creationId xmlns:a16="http://schemas.microsoft.com/office/drawing/2014/main" id="{9E43803C-CFD5-4F36-8BBE-2CE0674926EB}"/>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8" name="Oval 467">
                    <a:extLst>
                      <a:ext uri="{FF2B5EF4-FFF2-40B4-BE49-F238E27FC236}">
                        <a16:creationId xmlns:a16="http://schemas.microsoft.com/office/drawing/2014/main" id="{B60CFF95-B41B-4273-9CF2-61FBCF7B93E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69" name="Straight Connector 468">
                    <a:extLst>
                      <a:ext uri="{FF2B5EF4-FFF2-40B4-BE49-F238E27FC236}">
                        <a16:creationId xmlns:a16="http://schemas.microsoft.com/office/drawing/2014/main" id="{D64D0BB3-BF4E-48E5-BC85-0C9A8F39B742}"/>
                      </a:ext>
                    </a:extLst>
                  </p:cNvPr>
                  <p:cNvCxnSpPr>
                    <a:stCxn id="468" idx="2"/>
                    <a:endCxn id="468"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0" name="Straight Connector 469">
                    <a:extLst>
                      <a:ext uri="{FF2B5EF4-FFF2-40B4-BE49-F238E27FC236}">
                        <a16:creationId xmlns:a16="http://schemas.microsoft.com/office/drawing/2014/main" id="{8841E146-611D-4EBF-8033-86B54A841223}"/>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1" name="Straight Connector 470">
                    <a:extLst>
                      <a:ext uri="{FF2B5EF4-FFF2-40B4-BE49-F238E27FC236}">
                        <a16:creationId xmlns:a16="http://schemas.microsoft.com/office/drawing/2014/main" id="{DAB63BE7-5DEC-480E-9B55-A5D15CBA29B7}"/>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2" name="Straight Connector 471">
                    <a:extLst>
                      <a:ext uri="{FF2B5EF4-FFF2-40B4-BE49-F238E27FC236}">
                        <a16:creationId xmlns:a16="http://schemas.microsoft.com/office/drawing/2014/main" id="{992B8A51-2351-407B-B2FB-806A6585A9F9}"/>
                      </a:ext>
                    </a:extLst>
                  </p:cNvPr>
                  <p:cNvCxnSpPr>
                    <a:cxnSpLocks/>
                    <a:stCxn id="468"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3" name="Straight Connector 472">
                    <a:extLst>
                      <a:ext uri="{FF2B5EF4-FFF2-40B4-BE49-F238E27FC236}">
                        <a16:creationId xmlns:a16="http://schemas.microsoft.com/office/drawing/2014/main" id="{3BDB7378-44CF-4531-A645-B40307A66910}"/>
                      </a:ext>
                    </a:extLst>
                  </p:cNvPr>
                  <p:cNvCxnSpPr>
                    <a:cxnSpLocks/>
                    <a:stCxn id="468" idx="1"/>
                    <a:endCxn id="468"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4" name="Straight Connector 473">
                    <a:extLst>
                      <a:ext uri="{FF2B5EF4-FFF2-40B4-BE49-F238E27FC236}">
                        <a16:creationId xmlns:a16="http://schemas.microsoft.com/office/drawing/2014/main" id="{49B8ADDB-45B8-455A-A9DA-31D573406350}"/>
                      </a:ext>
                    </a:extLst>
                  </p:cNvPr>
                  <p:cNvCxnSpPr>
                    <a:stCxn id="468" idx="1"/>
                    <a:endCxn id="468"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72038511-7827-40D5-8A61-F87B19375D5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AE93E5F2-489A-4471-8795-6486D728E964}"/>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1D5B4AD4-622B-4D4B-978C-E2660DB76DC3}"/>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C1460C8D-76B2-42D1-87E7-9059A202753C}"/>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F2ABDFA1-F627-4FFC-A440-8372938A3BC9}"/>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853C28E-8F66-4428-9C8D-A8CA3FC45D63}"/>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CE0364A5-D047-49BE-B448-F7C06572E9A9}"/>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8913D221-0F91-47FB-8083-C166C6FDA61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B240E22B-6B30-4A0C-8ECE-B8AA4AC3B5B7}"/>
                      </a:ext>
                    </a:extLst>
                  </p:cNvPr>
                  <p:cNvCxnSpPr>
                    <a:cxnSpLocks/>
                    <a:endCxn id="468"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A4DE4087-29EB-46FF-8DBF-14FE72D0A942}"/>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61F80B85-ECE5-4BE5-90CA-450F447B0AC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58" name="Group 457">
                  <a:extLst>
                    <a:ext uri="{FF2B5EF4-FFF2-40B4-BE49-F238E27FC236}">
                      <a16:creationId xmlns:a16="http://schemas.microsoft.com/office/drawing/2014/main" id="{670912CB-DE0F-4EAB-B1FD-0918815610F9}"/>
                    </a:ext>
                  </a:extLst>
                </p:cNvPr>
                <p:cNvGrpSpPr/>
                <p:nvPr/>
              </p:nvGrpSpPr>
              <p:grpSpPr>
                <a:xfrm rot="9249309">
                  <a:off x="16486754" y="7116393"/>
                  <a:ext cx="388683" cy="236227"/>
                  <a:chOff x="1863763" y="3778184"/>
                  <a:chExt cx="374106" cy="255696"/>
                </a:xfrm>
              </p:grpSpPr>
              <p:cxnSp>
                <p:nvCxnSpPr>
                  <p:cNvPr id="463" name="Straight Connector 462">
                    <a:extLst>
                      <a:ext uri="{FF2B5EF4-FFF2-40B4-BE49-F238E27FC236}">
                        <a16:creationId xmlns:a16="http://schemas.microsoft.com/office/drawing/2014/main" id="{E6F7C55D-84F6-4494-95A1-2D504B08F546}"/>
                      </a:ext>
                    </a:extLst>
                  </p:cNvPr>
                  <p:cNvCxnSpPr/>
                  <p:nvPr/>
                </p:nvCxnSpPr>
                <p:spPr>
                  <a:xfrm flipV="1">
                    <a:off x="1932935" y="3785201"/>
                    <a:ext cx="121772" cy="24867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B6AE46F4-A277-4127-82DF-C8E5A38DDECF}"/>
                      </a:ext>
                    </a:extLst>
                  </p:cNvPr>
                  <p:cNvCxnSpPr>
                    <a:cxnSpLocks/>
                  </p:cNvCxnSpPr>
                  <p:nvPr/>
                </p:nvCxnSpPr>
                <p:spPr>
                  <a:xfrm>
                    <a:off x="2058481" y="3778184"/>
                    <a:ext cx="179388" cy="66748"/>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27AB49C7-4115-4946-9AFC-1D32CE399A8C}"/>
                      </a:ext>
                    </a:extLst>
                  </p:cNvPr>
                  <p:cNvCxnSpPr>
                    <a:cxnSpLocks/>
                  </p:cNvCxnSpPr>
                  <p:nvPr/>
                </p:nvCxnSpPr>
                <p:spPr>
                  <a:xfrm flipH="1" flipV="1">
                    <a:off x="1863763" y="3832679"/>
                    <a:ext cx="98936" cy="15081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nvGrpSpPr>
                <p:cNvPr id="459" name="Group 458">
                  <a:extLst>
                    <a:ext uri="{FF2B5EF4-FFF2-40B4-BE49-F238E27FC236}">
                      <a16:creationId xmlns:a16="http://schemas.microsoft.com/office/drawing/2014/main" id="{E4CC8D24-143B-46CF-B8A9-E3E6DF01BA98}"/>
                    </a:ext>
                  </a:extLst>
                </p:cNvPr>
                <p:cNvGrpSpPr/>
                <p:nvPr/>
              </p:nvGrpSpPr>
              <p:grpSpPr>
                <a:xfrm rot="1298966">
                  <a:off x="15672800" y="7213416"/>
                  <a:ext cx="437932" cy="205460"/>
                  <a:chOff x="1863763" y="3351510"/>
                  <a:chExt cx="375794" cy="249446"/>
                </a:xfrm>
              </p:grpSpPr>
              <p:cxnSp>
                <p:nvCxnSpPr>
                  <p:cNvPr id="460" name="Straight Connector 459">
                    <a:extLst>
                      <a:ext uri="{FF2B5EF4-FFF2-40B4-BE49-F238E27FC236}">
                        <a16:creationId xmlns:a16="http://schemas.microsoft.com/office/drawing/2014/main" id="{99D22843-8F5B-4ECD-B3FE-D682780FAB8C}"/>
                      </a:ext>
                    </a:extLst>
                  </p:cNvPr>
                  <p:cNvCxnSpPr/>
                  <p:nvPr/>
                </p:nvCxnSpPr>
                <p:spPr>
                  <a:xfrm flipV="1">
                    <a:off x="1932935" y="3352277"/>
                    <a:ext cx="121772" cy="24867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A9FAFBB1-5BE2-4A65-8B61-5356402E9D42}"/>
                      </a:ext>
                    </a:extLst>
                  </p:cNvPr>
                  <p:cNvCxnSpPr>
                    <a:cxnSpLocks/>
                  </p:cNvCxnSpPr>
                  <p:nvPr/>
                </p:nvCxnSpPr>
                <p:spPr>
                  <a:xfrm>
                    <a:off x="2060169" y="3351510"/>
                    <a:ext cx="179388" cy="66748"/>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0480CF5C-FE5C-4E08-8AC9-15271A5B59DA}"/>
                      </a:ext>
                    </a:extLst>
                  </p:cNvPr>
                  <p:cNvCxnSpPr>
                    <a:cxnSpLocks/>
                  </p:cNvCxnSpPr>
                  <p:nvPr/>
                </p:nvCxnSpPr>
                <p:spPr>
                  <a:xfrm flipH="1" flipV="1">
                    <a:off x="1863763" y="3399745"/>
                    <a:ext cx="98936" cy="15081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cxnSp>
            <p:nvCxnSpPr>
              <p:cNvPr id="456" name="Straight Connector 455">
                <a:extLst>
                  <a:ext uri="{FF2B5EF4-FFF2-40B4-BE49-F238E27FC236}">
                    <a16:creationId xmlns:a16="http://schemas.microsoft.com/office/drawing/2014/main" id="{8F9F22CB-A1B8-4CAC-90B5-080026B0B460}"/>
                  </a:ext>
                </a:extLst>
              </p:cNvPr>
              <p:cNvCxnSpPr>
                <a:cxnSpLocks/>
              </p:cNvCxnSpPr>
              <p:nvPr/>
            </p:nvCxnSpPr>
            <p:spPr>
              <a:xfrm flipH="1" flipV="1">
                <a:off x="16535678" y="7282663"/>
                <a:ext cx="95257" cy="71747"/>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nvGrpSpPr>
            <p:cNvPr id="487" name="Group 486">
              <a:extLst>
                <a:ext uri="{FF2B5EF4-FFF2-40B4-BE49-F238E27FC236}">
                  <a16:creationId xmlns:a16="http://schemas.microsoft.com/office/drawing/2014/main" id="{23B9FBBD-2260-4303-A193-F285E2E1E842}"/>
                </a:ext>
              </a:extLst>
            </p:cNvPr>
            <p:cNvGrpSpPr/>
            <p:nvPr/>
          </p:nvGrpSpPr>
          <p:grpSpPr>
            <a:xfrm>
              <a:off x="2867410" y="7526052"/>
              <a:ext cx="1619017" cy="1816114"/>
              <a:chOff x="6642100" y="356550"/>
              <a:chExt cx="1631950" cy="1663612"/>
            </a:xfrm>
          </p:grpSpPr>
          <p:sp>
            <p:nvSpPr>
              <p:cNvPr id="488" name="Oval 487">
                <a:extLst>
                  <a:ext uri="{FF2B5EF4-FFF2-40B4-BE49-F238E27FC236}">
                    <a16:creationId xmlns:a16="http://schemas.microsoft.com/office/drawing/2014/main" id="{2947F53B-E3BD-4950-9940-1DC9811757A4}"/>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9" name="Rectangle 488">
                <a:extLst>
                  <a:ext uri="{FF2B5EF4-FFF2-40B4-BE49-F238E27FC236}">
                    <a16:creationId xmlns:a16="http://schemas.microsoft.com/office/drawing/2014/main" id="{85817AB5-E81F-407F-B7B1-6EA6D5B58AF9}"/>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0" name="Oval 489">
                <a:extLst>
                  <a:ext uri="{FF2B5EF4-FFF2-40B4-BE49-F238E27FC236}">
                    <a16:creationId xmlns:a16="http://schemas.microsoft.com/office/drawing/2014/main" id="{3705B7DB-E3BF-4D3B-BB29-27D2FBB3DF0D}"/>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91" name="Straight Connector 490">
                <a:extLst>
                  <a:ext uri="{FF2B5EF4-FFF2-40B4-BE49-F238E27FC236}">
                    <a16:creationId xmlns:a16="http://schemas.microsoft.com/office/drawing/2014/main" id="{99504640-2983-4C8C-9F8D-BACE1EB0AAB7}"/>
                  </a:ext>
                </a:extLst>
              </p:cNvPr>
              <p:cNvCxnSpPr>
                <a:stCxn id="490" idx="2"/>
                <a:endCxn id="490"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2" name="Straight Connector 491">
                <a:extLst>
                  <a:ext uri="{FF2B5EF4-FFF2-40B4-BE49-F238E27FC236}">
                    <a16:creationId xmlns:a16="http://schemas.microsoft.com/office/drawing/2014/main" id="{67B8F8DB-D825-428A-B4EA-E1EE6279CFEE}"/>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3" name="Straight Connector 492">
                <a:extLst>
                  <a:ext uri="{FF2B5EF4-FFF2-40B4-BE49-F238E27FC236}">
                    <a16:creationId xmlns:a16="http://schemas.microsoft.com/office/drawing/2014/main" id="{56B09DE6-9CCD-48D8-8F43-1E1FC92CC9B8}"/>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4" name="Straight Connector 493">
                <a:extLst>
                  <a:ext uri="{FF2B5EF4-FFF2-40B4-BE49-F238E27FC236}">
                    <a16:creationId xmlns:a16="http://schemas.microsoft.com/office/drawing/2014/main" id="{21CC3A66-FCC5-46DC-8799-39CF3B375F1E}"/>
                  </a:ext>
                </a:extLst>
              </p:cNvPr>
              <p:cNvCxnSpPr>
                <a:cxnSpLocks/>
                <a:stCxn id="490"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5" name="Straight Connector 494">
                <a:extLst>
                  <a:ext uri="{FF2B5EF4-FFF2-40B4-BE49-F238E27FC236}">
                    <a16:creationId xmlns:a16="http://schemas.microsoft.com/office/drawing/2014/main" id="{1B5CC618-E83A-46E2-AAA0-B1E25361CA10}"/>
                  </a:ext>
                </a:extLst>
              </p:cNvPr>
              <p:cNvCxnSpPr>
                <a:cxnSpLocks/>
                <a:stCxn id="490" idx="1"/>
                <a:endCxn id="490"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6" name="Straight Connector 495">
                <a:extLst>
                  <a:ext uri="{FF2B5EF4-FFF2-40B4-BE49-F238E27FC236}">
                    <a16:creationId xmlns:a16="http://schemas.microsoft.com/office/drawing/2014/main" id="{D00C1713-93A3-48DA-9922-1268C42E96D2}"/>
                  </a:ext>
                </a:extLst>
              </p:cNvPr>
              <p:cNvCxnSpPr>
                <a:stCxn id="490" idx="1"/>
                <a:endCxn id="490"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B05611F1-7FCE-45DB-B0A8-2B6790C8E1A4}"/>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179337AA-5B42-44D2-8C40-DAFC72687B8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282DA062-4C21-4ED1-A931-5B11293A4AA7}"/>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0D8863E8-573E-4449-BBDF-77B18BF2D2B7}"/>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96EC514C-6032-42A2-864C-F13E2AFB4A81}"/>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43DFEDC4-17B6-4956-8DF1-17BA0C955700}"/>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5B53E1B9-8DEE-4E71-8014-DC9E6DEA465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98D5FBC9-75A5-4C87-87E2-9C6A7E07B06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57D83B20-EEFA-4461-B798-F9235B90D8D9}"/>
                  </a:ext>
                </a:extLst>
              </p:cNvPr>
              <p:cNvCxnSpPr>
                <a:cxnSpLocks/>
                <a:endCxn id="490"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882E9413-633F-4C8C-8F78-13D9E9EA32D4}"/>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CCD535B4-29BE-45B2-AF4F-31C0E292B467}"/>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08" name="Arrow: Right 507">
              <a:extLst>
                <a:ext uri="{FF2B5EF4-FFF2-40B4-BE49-F238E27FC236}">
                  <a16:creationId xmlns:a16="http://schemas.microsoft.com/office/drawing/2014/main" id="{BDAA8610-197E-4063-B89D-F63F2692E327}"/>
                </a:ext>
              </a:extLst>
            </p:cNvPr>
            <p:cNvSpPr/>
            <p:nvPr/>
          </p:nvSpPr>
          <p:spPr>
            <a:xfrm>
              <a:off x="1637303" y="8155696"/>
              <a:ext cx="1148389" cy="668775"/>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0" name="Rectangle 509">
            <a:extLst>
              <a:ext uri="{FF2B5EF4-FFF2-40B4-BE49-F238E27FC236}">
                <a16:creationId xmlns:a16="http://schemas.microsoft.com/office/drawing/2014/main" id="{43292130-9C1A-4B67-8EEA-4AE98FB77E74}"/>
              </a:ext>
            </a:extLst>
          </p:cNvPr>
          <p:cNvSpPr/>
          <p:nvPr/>
        </p:nvSpPr>
        <p:spPr>
          <a:xfrm rot="9506851">
            <a:off x="3494880" y="4643447"/>
            <a:ext cx="631739" cy="8425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18" name="Group 517">
            <a:extLst>
              <a:ext uri="{FF2B5EF4-FFF2-40B4-BE49-F238E27FC236}">
                <a16:creationId xmlns:a16="http://schemas.microsoft.com/office/drawing/2014/main" id="{0BD767CD-2A37-480D-A22E-67FFEDBA0FA1}"/>
              </a:ext>
            </a:extLst>
          </p:cNvPr>
          <p:cNvGrpSpPr/>
          <p:nvPr/>
        </p:nvGrpSpPr>
        <p:grpSpPr>
          <a:xfrm>
            <a:off x="2789853" y="4846525"/>
            <a:ext cx="752458" cy="101967"/>
            <a:chOff x="3246705" y="4368660"/>
            <a:chExt cx="866328" cy="122034"/>
          </a:xfrm>
        </p:grpSpPr>
        <p:grpSp>
          <p:nvGrpSpPr>
            <p:cNvPr id="512" name="Group 511">
              <a:extLst>
                <a:ext uri="{FF2B5EF4-FFF2-40B4-BE49-F238E27FC236}">
                  <a16:creationId xmlns:a16="http://schemas.microsoft.com/office/drawing/2014/main" id="{18FA0664-C5D9-4E2D-85B5-1FC2F4AD3C19}"/>
                </a:ext>
              </a:extLst>
            </p:cNvPr>
            <p:cNvGrpSpPr/>
            <p:nvPr/>
          </p:nvGrpSpPr>
          <p:grpSpPr>
            <a:xfrm rot="10990491">
              <a:off x="3364094" y="4377613"/>
              <a:ext cx="533235" cy="51727"/>
              <a:chOff x="3707400" y="3062727"/>
              <a:chExt cx="1854732" cy="218865"/>
            </a:xfrm>
            <a:solidFill>
              <a:schemeClr val="tx1">
                <a:lumMod val="95000"/>
                <a:lumOff val="5000"/>
              </a:schemeClr>
            </a:solidFill>
          </p:grpSpPr>
          <p:sp>
            <p:nvSpPr>
              <p:cNvPr id="513" name="Rectangle 512">
                <a:extLst>
                  <a:ext uri="{FF2B5EF4-FFF2-40B4-BE49-F238E27FC236}">
                    <a16:creationId xmlns:a16="http://schemas.microsoft.com/office/drawing/2014/main" id="{21769DB9-05AF-4908-8E96-9CD9301B8281}"/>
                  </a:ext>
                </a:extLst>
              </p:cNvPr>
              <p:cNvSpPr/>
              <p:nvPr/>
            </p:nvSpPr>
            <p:spPr>
              <a:xfrm rot="19999295" flipV="1">
                <a:off x="3707400" y="3075697"/>
                <a:ext cx="1092884" cy="205895"/>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4" name="Rectangle 513">
                <a:extLst>
                  <a:ext uri="{FF2B5EF4-FFF2-40B4-BE49-F238E27FC236}">
                    <a16:creationId xmlns:a16="http://schemas.microsoft.com/office/drawing/2014/main" id="{167AB5AF-32E4-4D16-BECF-F674579FD058}"/>
                  </a:ext>
                </a:extLst>
              </p:cNvPr>
              <p:cNvSpPr/>
              <p:nvPr/>
            </p:nvSpPr>
            <p:spPr>
              <a:xfrm rot="1109605" flipV="1">
                <a:off x="4658036" y="3062727"/>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15" name="Rectangle 514">
              <a:extLst>
                <a:ext uri="{FF2B5EF4-FFF2-40B4-BE49-F238E27FC236}">
                  <a16:creationId xmlns:a16="http://schemas.microsoft.com/office/drawing/2014/main" id="{1BAA043F-08B3-4E68-82D9-BB4D7512F095}"/>
                </a:ext>
              </a:extLst>
            </p:cNvPr>
            <p:cNvSpPr/>
            <p:nvPr/>
          </p:nvSpPr>
          <p:spPr>
            <a:xfrm rot="9389786" flipV="1">
              <a:off x="3603544" y="4368660"/>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6" name="Rectangle 515">
              <a:extLst>
                <a:ext uri="{FF2B5EF4-FFF2-40B4-BE49-F238E27FC236}">
                  <a16:creationId xmlns:a16="http://schemas.microsoft.com/office/drawing/2014/main" id="{3E23C5F7-5497-4A59-8DD7-4973F3F25015}"/>
                </a:ext>
              </a:extLst>
            </p:cNvPr>
            <p:cNvSpPr/>
            <p:nvPr/>
          </p:nvSpPr>
          <p:spPr>
            <a:xfrm rot="12100096" flipV="1">
              <a:off x="3246705" y="4386623"/>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19" name="Group 518">
            <a:extLst>
              <a:ext uri="{FF2B5EF4-FFF2-40B4-BE49-F238E27FC236}">
                <a16:creationId xmlns:a16="http://schemas.microsoft.com/office/drawing/2014/main" id="{5F5CAD2D-C943-4EE8-B16E-58260FDB1AEF}"/>
              </a:ext>
            </a:extLst>
          </p:cNvPr>
          <p:cNvGrpSpPr/>
          <p:nvPr/>
        </p:nvGrpSpPr>
        <p:grpSpPr>
          <a:xfrm>
            <a:off x="4047917" y="4069216"/>
            <a:ext cx="757913" cy="721054"/>
            <a:chOff x="6258099" y="6865943"/>
            <a:chExt cx="2157647" cy="2157647"/>
          </a:xfrm>
        </p:grpSpPr>
        <p:pic>
          <p:nvPicPr>
            <p:cNvPr id="520" name="Graphic 519" descr="Stopwatch with solid fill">
              <a:extLst>
                <a:ext uri="{FF2B5EF4-FFF2-40B4-BE49-F238E27FC236}">
                  <a16:creationId xmlns:a16="http://schemas.microsoft.com/office/drawing/2014/main" id="{6D936195-6DC4-46E3-BDAB-EBA171225B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8099" y="6865943"/>
              <a:ext cx="2157647" cy="2157647"/>
            </a:xfrm>
            <a:prstGeom prst="rect">
              <a:avLst/>
            </a:prstGeom>
          </p:spPr>
        </p:pic>
        <p:cxnSp>
          <p:nvCxnSpPr>
            <p:cNvPr id="521" name="Straight Connector 520">
              <a:extLst>
                <a:ext uri="{FF2B5EF4-FFF2-40B4-BE49-F238E27FC236}">
                  <a16:creationId xmlns:a16="http://schemas.microsoft.com/office/drawing/2014/main" id="{81EE370D-1F37-46BA-9C5A-9F62D7E29F74}"/>
                </a:ext>
              </a:extLst>
            </p:cNvPr>
            <p:cNvCxnSpPr>
              <a:cxnSpLocks/>
            </p:cNvCxnSpPr>
            <p:nvPr/>
          </p:nvCxnSpPr>
          <p:spPr>
            <a:xfrm flipH="1">
              <a:off x="7341906" y="7642696"/>
              <a:ext cx="266110" cy="35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01" name="Свободна форма: фигура 24">
            <a:extLst>
              <a:ext uri="{FF2B5EF4-FFF2-40B4-BE49-F238E27FC236}">
                <a16:creationId xmlns:a16="http://schemas.microsoft.com/office/drawing/2014/main" id="{DDE8990E-1365-4EBF-9A7C-4C3E792A6120}"/>
              </a:ext>
            </a:extLst>
          </p:cNvPr>
          <p:cNvSpPr/>
          <p:nvPr/>
        </p:nvSpPr>
        <p:spPr>
          <a:xfrm rot="16200000">
            <a:off x="7480692" y="2219903"/>
            <a:ext cx="2001266" cy="4658901"/>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sp>
        <p:nvSpPr>
          <p:cNvPr id="602" name="Свободна форма: фигура 25">
            <a:extLst>
              <a:ext uri="{FF2B5EF4-FFF2-40B4-BE49-F238E27FC236}">
                <a16:creationId xmlns:a16="http://schemas.microsoft.com/office/drawing/2014/main" id="{8D421A0E-846A-41E2-8F99-7C48C74D6611}"/>
              </a:ext>
            </a:extLst>
          </p:cNvPr>
          <p:cNvSpPr/>
          <p:nvPr/>
        </p:nvSpPr>
        <p:spPr>
          <a:xfrm rot="16200000">
            <a:off x="10847497" y="4317991"/>
            <a:ext cx="537282" cy="462724"/>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p>
        </p:txBody>
      </p:sp>
      <p:grpSp>
        <p:nvGrpSpPr>
          <p:cNvPr id="603" name="Group 602">
            <a:extLst>
              <a:ext uri="{FF2B5EF4-FFF2-40B4-BE49-F238E27FC236}">
                <a16:creationId xmlns:a16="http://schemas.microsoft.com/office/drawing/2014/main" id="{4FB1659F-AD9E-478F-ACE4-3795A6A11646}"/>
              </a:ext>
            </a:extLst>
          </p:cNvPr>
          <p:cNvGrpSpPr/>
          <p:nvPr/>
        </p:nvGrpSpPr>
        <p:grpSpPr>
          <a:xfrm>
            <a:off x="6170360" y="4239298"/>
            <a:ext cx="2536459" cy="1155272"/>
            <a:chOff x="-1573324" y="2336485"/>
            <a:chExt cx="4329163" cy="1864808"/>
          </a:xfrm>
        </p:grpSpPr>
        <p:sp>
          <p:nvSpPr>
            <p:cNvPr id="604" name="Rectangle 603">
              <a:extLst>
                <a:ext uri="{FF2B5EF4-FFF2-40B4-BE49-F238E27FC236}">
                  <a16:creationId xmlns:a16="http://schemas.microsoft.com/office/drawing/2014/main" id="{FD25E3AD-AD0E-4E47-B28D-E50B36E1D015}"/>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05" name="Group 604">
              <a:extLst>
                <a:ext uri="{FF2B5EF4-FFF2-40B4-BE49-F238E27FC236}">
                  <a16:creationId xmlns:a16="http://schemas.microsoft.com/office/drawing/2014/main" id="{01710141-EFCA-4C67-8804-A12AB46AB910}"/>
                </a:ext>
              </a:extLst>
            </p:cNvPr>
            <p:cNvGrpSpPr/>
            <p:nvPr/>
          </p:nvGrpSpPr>
          <p:grpSpPr>
            <a:xfrm>
              <a:off x="1176675" y="2336485"/>
              <a:ext cx="1562100" cy="1864808"/>
              <a:chOff x="6642100" y="356550"/>
              <a:chExt cx="1631950" cy="1663612"/>
            </a:xfrm>
          </p:grpSpPr>
          <p:sp>
            <p:nvSpPr>
              <p:cNvPr id="612" name="Oval 611">
                <a:extLst>
                  <a:ext uri="{FF2B5EF4-FFF2-40B4-BE49-F238E27FC236}">
                    <a16:creationId xmlns:a16="http://schemas.microsoft.com/office/drawing/2014/main" id="{36E779A2-51FE-47F0-99A5-EB02472A3B66}"/>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3" name="Rectangle 612">
                <a:extLst>
                  <a:ext uri="{FF2B5EF4-FFF2-40B4-BE49-F238E27FC236}">
                    <a16:creationId xmlns:a16="http://schemas.microsoft.com/office/drawing/2014/main" id="{47317210-1687-4EBF-A049-209C7F45AF7A}"/>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4" name="Oval 613">
                <a:extLst>
                  <a:ext uri="{FF2B5EF4-FFF2-40B4-BE49-F238E27FC236}">
                    <a16:creationId xmlns:a16="http://schemas.microsoft.com/office/drawing/2014/main" id="{D740BC9F-CA6D-4EDF-8878-5C452320E36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615" name="Straight Connector 614">
                <a:extLst>
                  <a:ext uri="{FF2B5EF4-FFF2-40B4-BE49-F238E27FC236}">
                    <a16:creationId xmlns:a16="http://schemas.microsoft.com/office/drawing/2014/main" id="{63E6365B-9859-4347-A81F-4121A412C4B0}"/>
                  </a:ext>
                </a:extLst>
              </p:cNvPr>
              <p:cNvCxnSpPr>
                <a:stCxn id="614" idx="2"/>
                <a:endCxn id="61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6" name="Straight Connector 615">
                <a:extLst>
                  <a:ext uri="{FF2B5EF4-FFF2-40B4-BE49-F238E27FC236}">
                    <a16:creationId xmlns:a16="http://schemas.microsoft.com/office/drawing/2014/main" id="{E606925A-2633-4A61-A063-95BB0917215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7" name="Straight Connector 616">
                <a:extLst>
                  <a:ext uri="{FF2B5EF4-FFF2-40B4-BE49-F238E27FC236}">
                    <a16:creationId xmlns:a16="http://schemas.microsoft.com/office/drawing/2014/main" id="{C9D18961-F862-479D-9725-BD56A8D5EB6C}"/>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8" name="Straight Connector 617">
                <a:extLst>
                  <a:ext uri="{FF2B5EF4-FFF2-40B4-BE49-F238E27FC236}">
                    <a16:creationId xmlns:a16="http://schemas.microsoft.com/office/drawing/2014/main" id="{2C6303F3-8FF8-4010-A161-C7B6ABB097C5}"/>
                  </a:ext>
                </a:extLst>
              </p:cNvPr>
              <p:cNvCxnSpPr>
                <a:cxnSpLocks/>
                <a:stCxn id="61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9" name="Straight Connector 618">
                <a:extLst>
                  <a:ext uri="{FF2B5EF4-FFF2-40B4-BE49-F238E27FC236}">
                    <a16:creationId xmlns:a16="http://schemas.microsoft.com/office/drawing/2014/main" id="{525C59E5-960B-4EAF-BD31-60CAAD7C52F6}"/>
                  </a:ext>
                </a:extLst>
              </p:cNvPr>
              <p:cNvCxnSpPr>
                <a:cxnSpLocks/>
                <a:stCxn id="614" idx="1"/>
                <a:endCxn id="61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20" name="Straight Connector 619">
                <a:extLst>
                  <a:ext uri="{FF2B5EF4-FFF2-40B4-BE49-F238E27FC236}">
                    <a16:creationId xmlns:a16="http://schemas.microsoft.com/office/drawing/2014/main" id="{C9116AA9-25DF-40BF-9879-E0B91742028A}"/>
                  </a:ext>
                </a:extLst>
              </p:cNvPr>
              <p:cNvCxnSpPr>
                <a:stCxn id="614" idx="1"/>
                <a:endCxn id="61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3959A6BE-2A1F-4A61-8973-0BA3560C697B}"/>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DD707135-C730-43A9-8C2D-3971D8F75AF8}"/>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4F8F8B37-213F-427A-AA4D-644C3599F782}"/>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AED7EC40-702D-4E28-9DA2-8ED208B9D4CE}"/>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F00C9C42-5729-4714-8852-4A989933976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2376FEE9-7244-4826-8F87-2AD21AE21B7D}"/>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91384CF4-E7F0-42B6-B255-FC7F1D112FCC}"/>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46B9B967-EF55-4B86-BBD3-9D1943851B2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51C3A6D7-9A74-4352-87D2-8807CE2C933C}"/>
                  </a:ext>
                </a:extLst>
              </p:cNvPr>
              <p:cNvCxnSpPr>
                <a:cxnSpLocks/>
                <a:endCxn id="61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C5A455B2-64DF-4C35-960D-EA94373A3B0E}"/>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B9926641-6F5A-42DD-A0A9-E2C91D77C68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606" name="Rectangle 605">
              <a:extLst>
                <a:ext uri="{FF2B5EF4-FFF2-40B4-BE49-F238E27FC236}">
                  <a16:creationId xmlns:a16="http://schemas.microsoft.com/office/drawing/2014/main" id="{1738D0E7-AA06-4283-A83B-41475A1DBA78}"/>
                </a:ext>
              </a:extLst>
            </p:cNvPr>
            <p:cNvSpPr/>
            <p:nvPr/>
          </p:nvSpPr>
          <p:spPr>
            <a:xfrm flipH="1">
              <a:off x="-1573324" y="3012736"/>
              <a:ext cx="2666780" cy="2927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07" name="Group 606">
              <a:extLst>
                <a:ext uri="{FF2B5EF4-FFF2-40B4-BE49-F238E27FC236}">
                  <a16:creationId xmlns:a16="http://schemas.microsoft.com/office/drawing/2014/main" id="{13013BED-A272-4155-9C67-BDC04A0B5B69}"/>
                </a:ext>
              </a:extLst>
            </p:cNvPr>
            <p:cNvGrpSpPr/>
            <p:nvPr/>
          </p:nvGrpSpPr>
          <p:grpSpPr>
            <a:xfrm>
              <a:off x="1286863" y="3254080"/>
              <a:ext cx="1150131" cy="109314"/>
              <a:chOff x="3697172" y="3053927"/>
              <a:chExt cx="1864961" cy="221375"/>
            </a:xfrm>
            <a:solidFill>
              <a:schemeClr val="tx1">
                <a:lumMod val="95000"/>
                <a:lumOff val="5000"/>
              </a:schemeClr>
            </a:solidFill>
          </p:grpSpPr>
          <p:sp>
            <p:nvSpPr>
              <p:cNvPr id="610" name="Rectangle 609">
                <a:extLst>
                  <a:ext uri="{FF2B5EF4-FFF2-40B4-BE49-F238E27FC236}">
                    <a16:creationId xmlns:a16="http://schemas.microsoft.com/office/drawing/2014/main" id="{744380D3-03C8-4066-92D3-734091BB8CD5}"/>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1" name="Rectangle 610">
                <a:extLst>
                  <a:ext uri="{FF2B5EF4-FFF2-40B4-BE49-F238E27FC236}">
                    <a16:creationId xmlns:a16="http://schemas.microsoft.com/office/drawing/2014/main" id="{2AAF99E4-7886-4561-AB8D-25809019CCC4}"/>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08" name="Rectangle 607">
              <a:extLst>
                <a:ext uri="{FF2B5EF4-FFF2-40B4-BE49-F238E27FC236}">
                  <a16:creationId xmlns:a16="http://schemas.microsoft.com/office/drawing/2014/main" id="{C7686B15-6F47-4F56-BBA9-6276D7943CCC}"/>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9" name="Rectangle 608">
              <a:extLst>
                <a:ext uri="{FF2B5EF4-FFF2-40B4-BE49-F238E27FC236}">
                  <a16:creationId xmlns:a16="http://schemas.microsoft.com/office/drawing/2014/main" id="{7AA16D89-448B-4318-91C6-60FC7091CE70}"/>
                </a:ext>
              </a:extLst>
            </p:cNvPr>
            <p:cNvSpPr/>
            <p:nvPr/>
          </p:nvSpPr>
          <p:spPr>
            <a:xfrm rot="20109413">
              <a:off x="1851743" y="3254760"/>
              <a:ext cx="904096" cy="21257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32" name="TextBox 631">
            <a:extLst>
              <a:ext uri="{FF2B5EF4-FFF2-40B4-BE49-F238E27FC236}">
                <a16:creationId xmlns:a16="http://schemas.microsoft.com/office/drawing/2014/main" id="{C4D080FF-5441-4D81-86F8-7D3AED3B304E}"/>
              </a:ext>
            </a:extLst>
          </p:cNvPr>
          <p:cNvSpPr txBox="1"/>
          <p:nvPr/>
        </p:nvSpPr>
        <p:spPr>
          <a:xfrm>
            <a:off x="6335065" y="3814642"/>
            <a:ext cx="3746864" cy="369332"/>
          </a:xfrm>
          <a:prstGeom prst="rect">
            <a:avLst/>
          </a:prstGeom>
          <a:noFill/>
        </p:spPr>
        <p:txBody>
          <a:bodyPr wrap="square" rtlCol="0">
            <a:spAutoFit/>
          </a:bodyPr>
          <a:lstStyle/>
          <a:p>
            <a:r>
              <a:rPr lang="en-US" b="1"/>
              <a:t>Test with Part Samples</a:t>
            </a:r>
          </a:p>
        </p:txBody>
      </p:sp>
      <p:sp>
        <p:nvSpPr>
          <p:cNvPr id="633" name="Google Shape;292;p31">
            <a:extLst>
              <a:ext uri="{FF2B5EF4-FFF2-40B4-BE49-F238E27FC236}">
                <a16:creationId xmlns:a16="http://schemas.microsoft.com/office/drawing/2014/main" id="{2B03D17B-D0E3-45BD-98E3-5BAE70157576}"/>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extLst>
      <p:ext uri="{BB962C8B-B14F-4D97-AF65-F5344CB8AC3E}">
        <p14:creationId xmlns:p14="http://schemas.microsoft.com/office/powerpoint/2010/main" val="364910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6A662C-ACF7-41A4-A885-51EEB9591960}"/>
              </a:ext>
            </a:extLst>
          </p:cNvPr>
          <p:cNvSpPr>
            <a:spLocks noGrp="1"/>
          </p:cNvSpPr>
          <p:nvPr>
            <p:ph type="sldNum" idx="12"/>
          </p:nvPr>
        </p:nvSpPr>
        <p:spPr/>
        <p:txBody>
          <a:bodyPr/>
          <a:lstStyle/>
          <a:p>
            <a:fld id="{00000000-1234-1234-1234-123412341234}" type="slidenum">
              <a:rPr lang="en" smtClean="0"/>
              <a:pPr/>
              <a:t>9</a:t>
            </a:fld>
            <a:endParaRPr lang="en"/>
          </a:p>
        </p:txBody>
      </p:sp>
      <p:sp>
        <p:nvSpPr>
          <p:cNvPr id="166" name="Google Shape;634;p52">
            <a:extLst>
              <a:ext uri="{FF2B5EF4-FFF2-40B4-BE49-F238E27FC236}">
                <a16:creationId xmlns:a16="http://schemas.microsoft.com/office/drawing/2014/main" id="{2601AA65-D3D4-4223-B322-72AE27CA9D0D}"/>
              </a:ext>
            </a:extLst>
          </p:cNvPr>
          <p:cNvSpPr/>
          <p:nvPr/>
        </p:nvSpPr>
        <p:spPr>
          <a:xfrm>
            <a:off x="723900" y="324333"/>
            <a:ext cx="56391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67" name="Google Shape;635;p52">
            <a:extLst>
              <a:ext uri="{FF2B5EF4-FFF2-40B4-BE49-F238E27FC236}">
                <a16:creationId xmlns:a16="http://schemas.microsoft.com/office/drawing/2014/main" id="{16AB267D-26E1-4CD7-AED5-D80C7C12B494}"/>
              </a:ext>
            </a:extLst>
          </p:cNvPr>
          <p:cNvSpPr txBox="1">
            <a:spLocks/>
          </p:cNvSpPr>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733" kern="0">
                <a:latin typeface="Arial Black" panose="020B0A04020102020204" pitchFamily="34" charset="0"/>
              </a:rPr>
              <a:t>Targets and Metrics</a:t>
            </a:r>
            <a:endParaRPr lang="en-US" sz="3200" kern="0">
              <a:latin typeface="Arial Black" panose="020B0A04020102020204" pitchFamily="34" charset="0"/>
            </a:endParaRPr>
          </a:p>
        </p:txBody>
      </p:sp>
      <p:sp>
        <p:nvSpPr>
          <p:cNvPr id="305" name="Rectangle: Rounded Corners 304">
            <a:extLst>
              <a:ext uri="{FF2B5EF4-FFF2-40B4-BE49-F238E27FC236}">
                <a16:creationId xmlns:a16="http://schemas.microsoft.com/office/drawing/2014/main" id="{98C9AF92-25F7-4D82-A40B-C736B5CEC5AE}"/>
              </a:ext>
            </a:extLst>
          </p:cNvPr>
          <p:cNvSpPr/>
          <p:nvPr/>
        </p:nvSpPr>
        <p:spPr>
          <a:xfrm>
            <a:off x="2260574" y="1634076"/>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Rounded Corners 305">
            <a:extLst>
              <a:ext uri="{FF2B5EF4-FFF2-40B4-BE49-F238E27FC236}">
                <a16:creationId xmlns:a16="http://schemas.microsoft.com/office/drawing/2014/main" id="{8971A9E2-3791-4998-9425-F2EA39533FB2}"/>
              </a:ext>
            </a:extLst>
          </p:cNvPr>
          <p:cNvSpPr/>
          <p:nvPr/>
        </p:nvSpPr>
        <p:spPr>
          <a:xfrm>
            <a:off x="8103227" y="16734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E3A9E162-17AB-43E4-83E1-31298138AC9E}"/>
              </a:ext>
            </a:extLst>
          </p:cNvPr>
          <p:cNvSpPr/>
          <p:nvPr/>
        </p:nvSpPr>
        <p:spPr>
          <a:xfrm>
            <a:off x="10050778" y="16734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295E3D85-BC02-4635-A7CD-B9F21DD742C4}"/>
              </a:ext>
            </a:extLst>
          </p:cNvPr>
          <p:cNvSpPr/>
          <p:nvPr/>
        </p:nvSpPr>
        <p:spPr>
          <a:xfrm>
            <a:off x="4207680" y="16643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2527176E-BD66-40C9-AE0B-E91DFC655A5C}"/>
              </a:ext>
            </a:extLst>
          </p:cNvPr>
          <p:cNvSpPr/>
          <p:nvPr/>
        </p:nvSpPr>
        <p:spPr>
          <a:xfrm>
            <a:off x="6155231" y="16643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6CE702AA-1671-493D-8913-78B730721AE8}"/>
              </a:ext>
            </a:extLst>
          </p:cNvPr>
          <p:cNvSpPr/>
          <p:nvPr/>
        </p:nvSpPr>
        <p:spPr>
          <a:xfrm>
            <a:off x="3050546" y="2471021"/>
            <a:ext cx="348424" cy="124763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838DA5A9-732B-4087-92BF-FF95A78D4BD5}"/>
              </a:ext>
            </a:extLst>
          </p:cNvPr>
          <p:cNvSpPr/>
          <p:nvPr/>
        </p:nvSpPr>
        <p:spPr>
          <a:xfrm rot="19145873">
            <a:off x="2677968" y="4097774"/>
            <a:ext cx="429920" cy="10417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954EF105-8F1C-4187-AE61-3CEFE8E2B0E7}"/>
              </a:ext>
            </a:extLst>
          </p:cNvPr>
          <p:cNvSpPr txBox="1"/>
          <p:nvPr/>
        </p:nvSpPr>
        <p:spPr>
          <a:xfrm>
            <a:off x="3213990" y="2848965"/>
            <a:ext cx="837646" cy="338554"/>
          </a:xfrm>
          <a:prstGeom prst="rect">
            <a:avLst/>
          </a:prstGeom>
          <a:solidFill>
            <a:schemeClr val="bg1"/>
          </a:solidFill>
        </p:spPr>
        <p:txBody>
          <a:bodyPr wrap="square" rtlCol="0">
            <a:spAutoFit/>
          </a:bodyPr>
          <a:lstStyle/>
          <a:p>
            <a:r>
              <a:rPr lang="en-US" sz="1600">
                <a:latin typeface="Arial Black" panose="020B0A04020102020204" pitchFamily="34" charset="0"/>
              </a:rPr>
              <a:t>Force</a:t>
            </a:r>
          </a:p>
        </p:txBody>
      </p:sp>
      <p:grpSp>
        <p:nvGrpSpPr>
          <p:cNvPr id="52" name="Group 51">
            <a:extLst>
              <a:ext uri="{FF2B5EF4-FFF2-40B4-BE49-F238E27FC236}">
                <a16:creationId xmlns:a16="http://schemas.microsoft.com/office/drawing/2014/main" id="{BAB8233C-3D4A-48BD-BDF9-BB9F0380FE3F}"/>
              </a:ext>
            </a:extLst>
          </p:cNvPr>
          <p:cNvGrpSpPr/>
          <p:nvPr/>
        </p:nvGrpSpPr>
        <p:grpSpPr>
          <a:xfrm>
            <a:off x="2753370" y="3741474"/>
            <a:ext cx="928285" cy="999659"/>
            <a:chOff x="6642100" y="356550"/>
            <a:chExt cx="1631950" cy="1663612"/>
          </a:xfrm>
        </p:grpSpPr>
        <p:sp>
          <p:nvSpPr>
            <p:cNvPr id="53" name="Oval 52">
              <a:extLst>
                <a:ext uri="{FF2B5EF4-FFF2-40B4-BE49-F238E27FC236}">
                  <a16:creationId xmlns:a16="http://schemas.microsoft.com/office/drawing/2014/main" id="{C6A590FF-6928-4681-921A-61137F5B1964}"/>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Rectangle 53">
              <a:extLst>
                <a:ext uri="{FF2B5EF4-FFF2-40B4-BE49-F238E27FC236}">
                  <a16:creationId xmlns:a16="http://schemas.microsoft.com/office/drawing/2014/main" id="{E84F5677-EA85-4DE1-BBEF-BA5837166225}"/>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Oval 54">
              <a:extLst>
                <a:ext uri="{FF2B5EF4-FFF2-40B4-BE49-F238E27FC236}">
                  <a16:creationId xmlns:a16="http://schemas.microsoft.com/office/drawing/2014/main" id="{8800B536-F3F2-4A6B-A83E-6A507BA7CAD4}"/>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6" name="Straight Connector 55">
              <a:extLst>
                <a:ext uri="{FF2B5EF4-FFF2-40B4-BE49-F238E27FC236}">
                  <a16:creationId xmlns:a16="http://schemas.microsoft.com/office/drawing/2014/main" id="{FC6B6F4A-EFAA-4C30-8F5B-6FC413E9E026}"/>
                </a:ext>
              </a:extLst>
            </p:cNvPr>
            <p:cNvCxnSpPr>
              <a:stCxn id="55" idx="2"/>
              <a:endCxn id="5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7" name="Straight Connector 56">
              <a:extLst>
                <a:ext uri="{FF2B5EF4-FFF2-40B4-BE49-F238E27FC236}">
                  <a16:creationId xmlns:a16="http://schemas.microsoft.com/office/drawing/2014/main" id="{94F69895-A94C-49C5-B96A-73F5EA510245}"/>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8" name="Straight Connector 57">
              <a:extLst>
                <a:ext uri="{FF2B5EF4-FFF2-40B4-BE49-F238E27FC236}">
                  <a16:creationId xmlns:a16="http://schemas.microsoft.com/office/drawing/2014/main" id="{26DAD057-8579-4A73-A21B-4ADCEBB90210}"/>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9" name="Straight Connector 58">
              <a:extLst>
                <a:ext uri="{FF2B5EF4-FFF2-40B4-BE49-F238E27FC236}">
                  <a16:creationId xmlns:a16="http://schemas.microsoft.com/office/drawing/2014/main" id="{92CF3842-0CD2-4C6B-8D7A-9D1395E70642}"/>
                </a:ext>
              </a:extLst>
            </p:cNvPr>
            <p:cNvCxnSpPr>
              <a:cxnSpLocks/>
              <a:stCxn id="5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0" name="Straight Connector 59">
              <a:extLst>
                <a:ext uri="{FF2B5EF4-FFF2-40B4-BE49-F238E27FC236}">
                  <a16:creationId xmlns:a16="http://schemas.microsoft.com/office/drawing/2014/main" id="{82A09B57-2843-4966-A993-40B912066595}"/>
                </a:ext>
              </a:extLst>
            </p:cNvPr>
            <p:cNvCxnSpPr>
              <a:cxnSpLocks/>
              <a:stCxn id="55" idx="1"/>
              <a:endCxn id="5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 name="Straight Connector 60">
              <a:extLst>
                <a:ext uri="{FF2B5EF4-FFF2-40B4-BE49-F238E27FC236}">
                  <a16:creationId xmlns:a16="http://schemas.microsoft.com/office/drawing/2014/main" id="{A9588618-FF62-4612-AA37-D40F1034440D}"/>
                </a:ext>
              </a:extLst>
            </p:cNvPr>
            <p:cNvCxnSpPr>
              <a:stCxn id="55" idx="1"/>
              <a:endCxn id="5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DCF6A7-A619-4E4A-9394-9ACAC84443A0}"/>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A00AD-42D2-49D6-9AA2-474ECDCC3529}"/>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4FE892-B7D7-406C-A366-3BBD9497077F}"/>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821BB1D-877E-4303-A36D-3D6F36942DCE}"/>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7F65C94-4945-4574-B0A7-4CEB8C1CEBB5}"/>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7B820D-1FD0-473B-999F-51D86352F360}"/>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C547A99-758C-4EF7-A859-356A07034251}"/>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F99791-D195-4093-9A77-4A3F249AF37B}"/>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DC4772B-0A0E-40DA-A289-1F9122704D33}"/>
                </a:ext>
              </a:extLst>
            </p:cNvPr>
            <p:cNvCxnSpPr>
              <a:cxnSpLocks/>
              <a:endCxn id="5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CAD766-8040-4A64-8A36-EAA38D7A0D2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0FA57E8-551F-46F8-8F43-AF0C9C9375A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75" name="Rectangle: Rounded Corners 174">
            <a:extLst>
              <a:ext uri="{FF2B5EF4-FFF2-40B4-BE49-F238E27FC236}">
                <a16:creationId xmlns:a16="http://schemas.microsoft.com/office/drawing/2014/main" id="{629C3838-1F75-44C3-A6D1-7E23E7A10963}"/>
              </a:ext>
            </a:extLst>
          </p:cNvPr>
          <p:cNvSpPr/>
          <p:nvPr/>
        </p:nvSpPr>
        <p:spPr>
          <a:xfrm>
            <a:off x="313023" y="163407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3F703E-FAF6-4AE2-B041-82CA2CFD0283}"/>
              </a:ext>
            </a:extLst>
          </p:cNvPr>
          <p:cNvSpPr/>
          <p:nvPr/>
        </p:nvSpPr>
        <p:spPr>
          <a:xfrm rot="19145873">
            <a:off x="696774" y="4120989"/>
            <a:ext cx="429920" cy="10417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08ADD667-8133-43F0-914D-8D5506A1A48E}"/>
              </a:ext>
            </a:extLst>
          </p:cNvPr>
          <p:cNvGrpSpPr/>
          <p:nvPr/>
        </p:nvGrpSpPr>
        <p:grpSpPr>
          <a:xfrm>
            <a:off x="868585" y="3806493"/>
            <a:ext cx="806142" cy="959258"/>
            <a:chOff x="6642100" y="356550"/>
            <a:chExt cx="1631950" cy="1663612"/>
          </a:xfrm>
        </p:grpSpPr>
        <p:sp>
          <p:nvSpPr>
            <p:cNvPr id="13" name="Oval 12">
              <a:extLst>
                <a:ext uri="{FF2B5EF4-FFF2-40B4-BE49-F238E27FC236}">
                  <a16:creationId xmlns:a16="http://schemas.microsoft.com/office/drawing/2014/main" id="{B4E1014E-57F2-4B2E-ACCA-E4D38F2D07EF}"/>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3F96D7D3-C72E-4316-864C-C3877F2BCC6F}"/>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Oval 14">
              <a:extLst>
                <a:ext uri="{FF2B5EF4-FFF2-40B4-BE49-F238E27FC236}">
                  <a16:creationId xmlns:a16="http://schemas.microsoft.com/office/drawing/2014/main" id="{7ABCCAF0-0F6D-4853-A872-72D0B56C0673}"/>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127DA443-4A24-4A0C-AF0F-646FA7940078}"/>
                </a:ext>
              </a:extLst>
            </p:cNvPr>
            <p:cNvCxnSpPr>
              <a:stCxn id="15" idx="2"/>
              <a:endCxn id="1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5BAB89F1-D5E0-4584-A7A4-C31393EAB7D9}"/>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C50AE859-349E-4DFA-8C33-815E5FBEB015}"/>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271AF146-159C-4FBA-9F2D-2D7BDF7B77FA}"/>
                </a:ext>
              </a:extLst>
            </p:cNvPr>
            <p:cNvCxnSpPr>
              <a:cxnSpLocks/>
              <a:stCxn id="1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EB350A16-75AA-43DA-87CF-076BE210964D}"/>
                </a:ext>
              </a:extLst>
            </p:cNvPr>
            <p:cNvCxnSpPr>
              <a:cxnSpLocks/>
              <a:stCxn id="15" idx="1"/>
              <a:endCxn id="1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92504A95-0AA5-445E-AE86-8F39B8484EB3}"/>
                </a:ext>
              </a:extLst>
            </p:cNvPr>
            <p:cNvCxnSpPr>
              <a:stCxn id="15" idx="1"/>
              <a:endCxn id="1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6B4237-4AB6-47FE-9365-20BF73268190}"/>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DFDACB-0512-415D-9A1F-E49A92EE6A7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117506-58CC-4426-A88B-D1E5D7F101F5}"/>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A0F355-5B21-4CCD-8D55-C2D96F848DC2}"/>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BBA404-A77A-4232-BB53-6B0BA6902DFE}"/>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DEDA04-451F-4218-91ED-772863D4BA02}"/>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A7AB61-09C7-47F5-8CB5-F94A02E47FB6}"/>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3BD110-C75B-4370-A806-AC2E85C8AEF2}"/>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E17A375-9CA5-4626-B9E3-38477CAC3C12}"/>
                </a:ext>
              </a:extLst>
            </p:cNvPr>
            <p:cNvCxnSpPr>
              <a:cxnSpLocks/>
              <a:endCxn id="1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F2B03D-4C3A-48EE-B15B-806D240E3AFA}"/>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E8A5C4-DBBB-483A-BC79-C2AAE1E7A894}"/>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B7F4372E-B6C0-4867-ACE1-8EA89451E857}"/>
              </a:ext>
            </a:extLst>
          </p:cNvPr>
          <p:cNvSpPr/>
          <p:nvPr/>
        </p:nvSpPr>
        <p:spPr>
          <a:xfrm flipH="1">
            <a:off x="522567" y="4260542"/>
            <a:ext cx="237083" cy="12303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7EA77A75-5DBD-48B9-8DF5-C779FABB46DB}"/>
              </a:ext>
            </a:extLst>
          </p:cNvPr>
          <p:cNvGrpSpPr/>
          <p:nvPr/>
        </p:nvGrpSpPr>
        <p:grpSpPr>
          <a:xfrm>
            <a:off x="900527" y="4372197"/>
            <a:ext cx="536175" cy="52321"/>
            <a:chOff x="3697172" y="3053927"/>
            <a:chExt cx="1864961" cy="221375"/>
          </a:xfrm>
          <a:solidFill>
            <a:schemeClr val="tx1">
              <a:lumMod val="95000"/>
              <a:lumOff val="5000"/>
            </a:schemeClr>
          </a:solidFill>
        </p:grpSpPr>
        <p:sp>
          <p:nvSpPr>
            <p:cNvPr id="35" name="Rectangle 34">
              <a:extLst>
                <a:ext uri="{FF2B5EF4-FFF2-40B4-BE49-F238E27FC236}">
                  <a16:creationId xmlns:a16="http://schemas.microsoft.com/office/drawing/2014/main" id="{893BC12A-6C49-4182-B0E9-711A448D758B}"/>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F6EA5F3-7749-4910-A650-ABEEB12319EF}"/>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7" name="Rectangle 36">
            <a:extLst>
              <a:ext uri="{FF2B5EF4-FFF2-40B4-BE49-F238E27FC236}">
                <a16:creationId xmlns:a16="http://schemas.microsoft.com/office/drawing/2014/main" id="{D8E2DF78-F241-4E7B-8780-C7871035CC91}"/>
              </a:ext>
            </a:extLst>
          </p:cNvPr>
          <p:cNvSpPr/>
          <p:nvPr/>
        </p:nvSpPr>
        <p:spPr>
          <a:xfrm rot="1219723">
            <a:off x="717391" y="4381890"/>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9A06A42-9C6F-4D5B-A669-36F4AD8CB091}"/>
              </a:ext>
            </a:extLst>
          </p:cNvPr>
          <p:cNvSpPr/>
          <p:nvPr/>
        </p:nvSpPr>
        <p:spPr>
          <a:xfrm rot="20109413">
            <a:off x="1168255" y="4378081"/>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0921A90E-6151-43CE-BCB5-D956D8BBF6B9}"/>
              </a:ext>
            </a:extLst>
          </p:cNvPr>
          <p:cNvGrpSpPr/>
          <p:nvPr/>
        </p:nvGrpSpPr>
        <p:grpSpPr>
          <a:xfrm>
            <a:off x="383894" y="3175579"/>
            <a:ext cx="1009978" cy="1617409"/>
            <a:chOff x="3141732" y="3097974"/>
            <a:chExt cx="1726068" cy="1888821"/>
          </a:xfrm>
        </p:grpSpPr>
        <p:cxnSp>
          <p:nvCxnSpPr>
            <p:cNvPr id="40" name="Straight Arrow Connector 39">
              <a:extLst>
                <a:ext uri="{FF2B5EF4-FFF2-40B4-BE49-F238E27FC236}">
                  <a16:creationId xmlns:a16="http://schemas.microsoft.com/office/drawing/2014/main" id="{1A490C46-C61F-4CF2-AC48-F948F6811495}"/>
                </a:ext>
              </a:extLst>
            </p:cNvPr>
            <p:cNvCxnSpPr/>
            <p:nvPr/>
          </p:nvCxnSpPr>
          <p:spPr>
            <a:xfrm flipH="1" flipV="1">
              <a:off x="3328416" y="3101069"/>
              <a:ext cx="8528" cy="1863184"/>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41D1E7-3A9C-4651-AA5F-B3E1C8FEF789}"/>
                </a:ext>
              </a:extLst>
            </p:cNvPr>
            <p:cNvCxnSpPr/>
            <p:nvPr/>
          </p:nvCxnSpPr>
          <p:spPr>
            <a:xfrm>
              <a:off x="3141732" y="3097974"/>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6F4ABB-9373-4DDC-938F-D7A11077A0CD}"/>
                </a:ext>
              </a:extLst>
            </p:cNvPr>
            <p:cNvCxnSpPr/>
            <p:nvPr/>
          </p:nvCxnSpPr>
          <p:spPr>
            <a:xfrm>
              <a:off x="3141732" y="4986795"/>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45AE6F3-1417-4959-8661-6D85A4964338}"/>
                </a:ext>
              </a:extLst>
            </p:cNvPr>
            <p:cNvSpPr txBox="1"/>
            <p:nvPr/>
          </p:nvSpPr>
          <p:spPr>
            <a:xfrm>
              <a:off x="3576137" y="3416867"/>
              <a:ext cx="1291663" cy="382717"/>
            </a:xfrm>
            <a:prstGeom prst="rect">
              <a:avLst/>
            </a:prstGeom>
            <a:solidFill>
              <a:schemeClr val="bg1"/>
            </a:solidFill>
          </p:spPr>
          <p:txBody>
            <a:bodyPr wrap="square" rtlCol="0">
              <a:spAutoFit/>
            </a:bodyPr>
            <a:lstStyle/>
            <a:p>
              <a:r>
                <a:rPr lang="en-US" sz="1600">
                  <a:latin typeface="Arial Black" panose="020B0A04020102020204" pitchFamily="34" charset="0"/>
                </a:rPr>
                <a:t>18 in</a:t>
              </a:r>
            </a:p>
          </p:txBody>
        </p:sp>
      </p:grpSp>
      <p:grpSp>
        <p:nvGrpSpPr>
          <p:cNvPr id="170" name="Group 169">
            <a:extLst>
              <a:ext uri="{FF2B5EF4-FFF2-40B4-BE49-F238E27FC236}">
                <a16:creationId xmlns:a16="http://schemas.microsoft.com/office/drawing/2014/main" id="{C9A6570E-C0A4-40BF-AD4E-F3E2718E132E}"/>
              </a:ext>
            </a:extLst>
          </p:cNvPr>
          <p:cNvGrpSpPr/>
          <p:nvPr/>
        </p:nvGrpSpPr>
        <p:grpSpPr>
          <a:xfrm rot="5400000">
            <a:off x="1098648" y="2077310"/>
            <a:ext cx="577795" cy="1537158"/>
            <a:chOff x="2720922" y="3097974"/>
            <a:chExt cx="811233" cy="1888821"/>
          </a:xfrm>
        </p:grpSpPr>
        <p:cxnSp>
          <p:nvCxnSpPr>
            <p:cNvPr id="171" name="Straight Arrow Connector 170">
              <a:extLst>
                <a:ext uri="{FF2B5EF4-FFF2-40B4-BE49-F238E27FC236}">
                  <a16:creationId xmlns:a16="http://schemas.microsoft.com/office/drawing/2014/main" id="{A91D4112-9D26-436D-A657-ED2D711A96A9}"/>
                </a:ext>
              </a:extLst>
            </p:cNvPr>
            <p:cNvCxnSpPr/>
            <p:nvPr/>
          </p:nvCxnSpPr>
          <p:spPr>
            <a:xfrm flipH="1" flipV="1">
              <a:off x="3328416" y="3101069"/>
              <a:ext cx="8528" cy="1863184"/>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A72874A-F1DC-4DC7-8938-677F5374A199}"/>
                </a:ext>
              </a:extLst>
            </p:cNvPr>
            <p:cNvCxnSpPr/>
            <p:nvPr/>
          </p:nvCxnSpPr>
          <p:spPr>
            <a:xfrm>
              <a:off x="3141732" y="3097974"/>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F7B0B80-1629-4AAD-BE2F-787C56EBFB0B}"/>
                </a:ext>
              </a:extLst>
            </p:cNvPr>
            <p:cNvCxnSpPr/>
            <p:nvPr/>
          </p:nvCxnSpPr>
          <p:spPr>
            <a:xfrm>
              <a:off x="3141732" y="4986795"/>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50635E4E-8F64-4FF3-809D-BC2DD221E950}"/>
                </a:ext>
              </a:extLst>
            </p:cNvPr>
            <p:cNvSpPr txBox="1"/>
            <p:nvPr/>
          </p:nvSpPr>
          <p:spPr>
            <a:xfrm rot="16200000">
              <a:off x="2418206" y="3668545"/>
              <a:ext cx="1080794" cy="475362"/>
            </a:xfrm>
            <a:prstGeom prst="rect">
              <a:avLst/>
            </a:prstGeom>
            <a:solidFill>
              <a:schemeClr val="bg1"/>
            </a:solidFill>
          </p:spPr>
          <p:txBody>
            <a:bodyPr wrap="square" rtlCol="0">
              <a:spAutoFit/>
            </a:bodyPr>
            <a:lstStyle/>
            <a:p>
              <a:r>
                <a:rPr lang="en-US" sz="1600">
                  <a:latin typeface="Arial Black" panose="020B0A04020102020204" pitchFamily="34" charset="0"/>
                </a:rPr>
                <a:t>18 in</a:t>
              </a:r>
            </a:p>
          </p:txBody>
        </p:sp>
      </p:grpSp>
      <p:sp>
        <p:nvSpPr>
          <p:cNvPr id="312" name="TextBox 311">
            <a:extLst>
              <a:ext uri="{FF2B5EF4-FFF2-40B4-BE49-F238E27FC236}">
                <a16:creationId xmlns:a16="http://schemas.microsoft.com/office/drawing/2014/main" id="{A8E2A350-0757-4B6E-BEAB-ED7A1D47F399}"/>
              </a:ext>
            </a:extLst>
          </p:cNvPr>
          <p:cNvSpPr txBox="1"/>
          <p:nvPr/>
        </p:nvSpPr>
        <p:spPr>
          <a:xfrm>
            <a:off x="266224" y="1520634"/>
            <a:ext cx="1874998" cy="715089"/>
          </a:xfrm>
          <a:prstGeom prst="roundRect">
            <a:avLst/>
          </a:prstGeom>
          <a:solidFill>
            <a:schemeClr val="accent6">
              <a:lumMod val="60000"/>
              <a:lumOff val="40000"/>
            </a:schemeClr>
          </a:solidFill>
        </p:spPr>
        <p:txBody>
          <a:bodyPr wrap="square" rtlCol="0">
            <a:spAutoFit/>
          </a:bodyPr>
          <a:lstStyle/>
          <a:p>
            <a:pPr algn="ctr"/>
            <a:r>
              <a:rPr lang="en-US" b="1">
                <a:latin typeface="+mj-lt"/>
              </a:rPr>
              <a:t>Part Displacement</a:t>
            </a:r>
          </a:p>
        </p:txBody>
      </p:sp>
      <p:sp>
        <p:nvSpPr>
          <p:cNvPr id="313" name="TextBox 312">
            <a:extLst>
              <a:ext uri="{FF2B5EF4-FFF2-40B4-BE49-F238E27FC236}">
                <a16:creationId xmlns:a16="http://schemas.microsoft.com/office/drawing/2014/main" id="{9299D79A-FEB9-48B9-BD76-A2024006E82A}"/>
              </a:ext>
            </a:extLst>
          </p:cNvPr>
          <p:cNvSpPr txBox="1"/>
          <p:nvPr/>
        </p:nvSpPr>
        <p:spPr>
          <a:xfrm>
            <a:off x="2212551" y="1520633"/>
            <a:ext cx="1874998" cy="715089"/>
          </a:xfrm>
          <a:prstGeom prst="roundRect">
            <a:avLst/>
          </a:prstGeom>
          <a:solidFill>
            <a:schemeClr val="accent6">
              <a:lumMod val="60000"/>
              <a:lumOff val="40000"/>
            </a:schemeClr>
          </a:solidFill>
        </p:spPr>
        <p:txBody>
          <a:bodyPr wrap="square" rtlCol="0">
            <a:spAutoFit/>
          </a:bodyPr>
          <a:lstStyle/>
          <a:p>
            <a:pPr algn="ctr"/>
            <a:r>
              <a:rPr lang="en-US" b="1">
                <a:latin typeface="+mj-lt"/>
              </a:rPr>
              <a:t>Support Part Load</a:t>
            </a:r>
          </a:p>
        </p:txBody>
      </p:sp>
      <p:sp>
        <p:nvSpPr>
          <p:cNvPr id="323" name="Rectangle 322">
            <a:extLst>
              <a:ext uri="{FF2B5EF4-FFF2-40B4-BE49-F238E27FC236}">
                <a16:creationId xmlns:a16="http://schemas.microsoft.com/office/drawing/2014/main" id="{57E1ABEA-7518-4C46-9B34-087EE23083B3}"/>
              </a:ext>
            </a:extLst>
          </p:cNvPr>
          <p:cNvSpPr/>
          <p:nvPr/>
        </p:nvSpPr>
        <p:spPr>
          <a:xfrm flipH="1">
            <a:off x="2271956" y="4240355"/>
            <a:ext cx="459804" cy="12303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24" name="Group 323">
            <a:extLst>
              <a:ext uri="{FF2B5EF4-FFF2-40B4-BE49-F238E27FC236}">
                <a16:creationId xmlns:a16="http://schemas.microsoft.com/office/drawing/2014/main" id="{BB8CAE4B-B032-4C28-8D5B-95A80B3D1D9F}"/>
              </a:ext>
            </a:extLst>
          </p:cNvPr>
          <p:cNvGrpSpPr/>
          <p:nvPr/>
        </p:nvGrpSpPr>
        <p:grpSpPr>
          <a:xfrm>
            <a:off x="2881721" y="4348982"/>
            <a:ext cx="536175" cy="52321"/>
            <a:chOff x="3697172" y="3053927"/>
            <a:chExt cx="1864961" cy="221375"/>
          </a:xfrm>
          <a:solidFill>
            <a:schemeClr val="tx1">
              <a:lumMod val="95000"/>
              <a:lumOff val="5000"/>
            </a:schemeClr>
          </a:solidFill>
        </p:grpSpPr>
        <p:sp>
          <p:nvSpPr>
            <p:cNvPr id="325" name="Rectangle 324">
              <a:extLst>
                <a:ext uri="{FF2B5EF4-FFF2-40B4-BE49-F238E27FC236}">
                  <a16:creationId xmlns:a16="http://schemas.microsoft.com/office/drawing/2014/main" id="{1CBEA0E7-DDF1-46D7-9001-82878A4099C1}"/>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6" name="Rectangle 325">
              <a:extLst>
                <a:ext uri="{FF2B5EF4-FFF2-40B4-BE49-F238E27FC236}">
                  <a16:creationId xmlns:a16="http://schemas.microsoft.com/office/drawing/2014/main" id="{DD4BE3F0-B704-498C-88B2-7B97AA949846}"/>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27" name="Rectangle 326">
            <a:extLst>
              <a:ext uri="{FF2B5EF4-FFF2-40B4-BE49-F238E27FC236}">
                <a16:creationId xmlns:a16="http://schemas.microsoft.com/office/drawing/2014/main" id="{3C563C57-78EC-4AAF-932B-B87B897850FD}"/>
              </a:ext>
            </a:extLst>
          </p:cNvPr>
          <p:cNvSpPr/>
          <p:nvPr/>
        </p:nvSpPr>
        <p:spPr>
          <a:xfrm rot="1219723">
            <a:off x="2698585" y="4358675"/>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8" name="Rectangle 327">
            <a:extLst>
              <a:ext uri="{FF2B5EF4-FFF2-40B4-BE49-F238E27FC236}">
                <a16:creationId xmlns:a16="http://schemas.microsoft.com/office/drawing/2014/main" id="{F361B5E3-2113-4EE3-8F1B-9F0ACC7B8FEF}"/>
              </a:ext>
            </a:extLst>
          </p:cNvPr>
          <p:cNvSpPr/>
          <p:nvPr/>
        </p:nvSpPr>
        <p:spPr>
          <a:xfrm rot="20109413">
            <a:off x="3144894" y="4358941"/>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21" name="Group 420">
            <a:extLst>
              <a:ext uri="{FF2B5EF4-FFF2-40B4-BE49-F238E27FC236}">
                <a16:creationId xmlns:a16="http://schemas.microsoft.com/office/drawing/2014/main" id="{1E643F58-AD49-4DAE-BB2B-3F515ED0E811}"/>
              </a:ext>
            </a:extLst>
          </p:cNvPr>
          <p:cNvGrpSpPr/>
          <p:nvPr/>
        </p:nvGrpSpPr>
        <p:grpSpPr>
          <a:xfrm>
            <a:off x="8190483" y="3195412"/>
            <a:ext cx="1714999" cy="1344669"/>
            <a:chOff x="4371812" y="4317615"/>
            <a:chExt cx="2222365" cy="1701143"/>
          </a:xfrm>
        </p:grpSpPr>
        <p:sp>
          <p:nvSpPr>
            <p:cNvPr id="377" name="Arrow: Circular 376">
              <a:extLst>
                <a:ext uri="{FF2B5EF4-FFF2-40B4-BE49-F238E27FC236}">
                  <a16:creationId xmlns:a16="http://schemas.microsoft.com/office/drawing/2014/main" id="{A7DEBEB8-BB14-4DF9-8C92-71E0761775B8}"/>
                </a:ext>
              </a:extLst>
            </p:cNvPr>
            <p:cNvSpPr/>
            <p:nvPr/>
          </p:nvSpPr>
          <p:spPr>
            <a:xfrm>
              <a:off x="4758304" y="4317615"/>
              <a:ext cx="1354017" cy="1486037"/>
            </a:xfrm>
            <a:prstGeom prst="circular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9" name="Group 378">
              <a:extLst>
                <a:ext uri="{FF2B5EF4-FFF2-40B4-BE49-F238E27FC236}">
                  <a16:creationId xmlns:a16="http://schemas.microsoft.com/office/drawing/2014/main" id="{1780E4B3-C2D3-4343-AE75-A71787AA94B6}"/>
                </a:ext>
              </a:extLst>
            </p:cNvPr>
            <p:cNvGrpSpPr/>
            <p:nvPr/>
          </p:nvGrpSpPr>
          <p:grpSpPr>
            <a:xfrm>
              <a:off x="4371812" y="5176997"/>
              <a:ext cx="750407" cy="841761"/>
              <a:chOff x="6642100" y="356550"/>
              <a:chExt cx="1631950" cy="1663612"/>
            </a:xfrm>
          </p:grpSpPr>
          <p:sp>
            <p:nvSpPr>
              <p:cNvPr id="380" name="Oval 379">
                <a:extLst>
                  <a:ext uri="{FF2B5EF4-FFF2-40B4-BE49-F238E27FC236}">
                    <a16:creationId xmlns:a16="http://schemas.microsoft.com/office/drawing/2014/main" id="{FE55C5D0-D480-4AEB-A5BD-71C04A90232E}"/>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1" name="Rectangle 380">
                <a:extLst>
                  <a:ext uri="{FF2B5EF4-FFF2-40B4-BE49-F238E27FC236}">
                    <a16:creationId xmlns:a16="http://schemas.microsoft.com/office/drawing/2014/main" id="{70DBAF0B-085D-49B9-97A0-EC9673B6F532}"/>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2" name="Oval 381">
                <a:extLst>
                  <a:ext uri="{FF2B5EF4-FFF2-40B4-BE49-F238E27FC236}">
                    <a16:creationId xmlns:a16="http://schemas.microsoft.com/office/drawing/2014/main" id="{DBAC0553-FC32-42A1-9D29-BC4A23F40F41}"/>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83" name="Straight Connector 382">
                <a:extLst>
                  <a:ext uri="{FF2B5EF4-FFF2-40B4-BE49-F238E27FC236}">
                    <a16:creationId xmlns:a16="http://schemas.microsoft.com/office/drawing/2014/main" id="{9B1790FA-96CB-4AEF-BFBD-D9CFC0A09AA1}"/>
                  </a:ext>
                </a:extLst>
              </p:cNvPr>
              <p:cNvCxnSpPr>
                <a:stCxn id="382" idx="2"/>
                <a:endCxn id="382"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4" name="Straight Connector 383">
                <a:extLst>
                  <a:ext uri="{FF2B5EF4-FFF2-40B4-BE49-F238E27FC236}">
                    <a16:creationId xmlns:a16="http://schemas.microsoft.com/office/drawing/2014/main" id="{0F3EB1F2-058F-4ED2-A12A-2508EDC77F7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5" name="Straight Connector 384">
                <a:extLst>
                  <a:ext uri="{FF2B5EF4-FFF2-40B4-BE49-F238E27FC236}">
                    <a16:creationId xmlns:a16="http://schemas.microsoft.com/office/drawing/2014/main" id="{A250BA5B-ABCE-468B-88C2-BDCF2CA3275D}"/>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6" name="Straight Connector 385">
                <a:extLst>
                  <a:ext uri="{FF2B5EF4-FFF2-40B4-BE49-F238E27FC236}">
                    <a16:creationId xmlns:a16="http://schemas.microsoft.com/office/drawing/2014/main" id="{FC330BDD-5763-4469-89B2-4A5C8E5CD6C8}"/>
                  </a:ext>
                </a:extLst>
              </p:cNvPr>
              <p:cNvCxnSpPr>
                <a:cxnSpLocks/>
                <a:stCxn id="382"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7" name="Straight Connector 386">
                <a:extLst>
                  <a:ext uri="{FF2B5EF4-FFF2-40B4-BE49-F238E27FC236}">
                    <a16:creationId xmlns:a16="http://schemas.microsoft.com/office/drawing/2014/main" id="{A3D5F2EB-10F8-4E8D-A33B-8A6E3D46FBAA}"/>
                  </a:ext>
                </a:extLst>
              </p:cNvPr>
              <p:cNvCxnSpPr>
                <a:cxnSpLocks/>
                <a:stCxn id="382" idx="1"/>
                <a:endCxn id="382"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8" name="Straight Connector 387">
                <a:extLst>
                  <a:ext uri="{FF2B5EF4-FFF2-40B4-BE49-F238E27FC236}">
                    <a16:creationId xmlns:a16="http://schemas.microsoft.com/office/drawing/2014/main" id="{4A6719CB-5374-4F23-80CB-BE249CCE21C7}"/>
                  </a:ext>
                </a:extLst>
              </p:cNvPr>
              <p:cNvCxnSpPr>
                <a:stCxn id="382" idx="1"/>
                <a:endCxn id="382"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0C8CC49E-A2B5-432A-B00E-4A6D29CC752A}"/>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C3A62C9-BB2E-41DB-A472-1303AB48A32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ECBDF271-C5D6-405A-9303-36FBB9C5DE5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E1B8F453-2EE1-4377-896B-91572BB2B6EF}"/>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536BF4AD-43D3-49AF-BE43-C6201C0BBAD7}"/>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47C1F2F2-763F-4CF3-8056-ECBBF363DED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674DE075-0005-44F4-A8B5-9B88EA6EEA95}"/>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C7DC9CC4-0D13-4F2A-BE6D-45D853DB6CEC}"/>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9DCC269-DFC2-4B50-A47B-EA8D88AA1D89}"/>
                  </a:ext>
                </a:extLst>
              </p:cNvPr>
              <p:cNvCxnSpPr>
                <a:cxnSpLocks/>
                <a:endCxn id="382"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54B0F722-022C-45F3-898D-66BAFEC81DFA}"/>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7C9D8A6-31EE-4287-9ADA-53F2BA1E78E6}"/>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00" name="Group 399">
              <a:extLst>
                <a:ext uri="{FF2B5EF4-FFF2-40B4-BE49-F238E27FC236}">
                  <a16:creationId xmlns:a16="http://schemas.microsoft.com/office/drawing/2014/main" id="{D2C39837-6F7C-406A-9512-D6817E8BCEBF}"/>
                </a:ext>
              </a:extLst>
            </p:cNvPr>
            <p:cNvGrpSpPr/>
            <p:nvPr/>
          </p:nvGrpSpPr>
          <p:grpSpPr>
            <a:xfrm rot="5400000">
              <a:off x="5798093" y="5216410"/>
              <a:ext cx="750407" cy="841761"/>
              <a:chOff x="6642100" y="356550"/>
              <a:chExt cx="1631950" cy="1663612"/>
            </a:xfrm>
          </p:grpSpPr>
          <p:sp>
            <p:nvSpPr>
              <p:cNvPr id="401" name="Oval 400">
                <a:extLst>
                  <a:ext uri="{FF2B5EF4-FFF2-40B4-BE49-F238E27FC236}">
                    <a16:creationId xmlns:a16="http://schemas.microsoft.com/office/drawing/2014/main" id="{EEF943CB-EEF9-4991-ADDB-8A368AC3B0AE}"/>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2" name="Rectangle 401">
                <a:extLst>
                  <a:ext uri="{FF2B5EF4-FFF2-40B4-BE49-F238E27FC236}">
                    <a16:creationId xmlns:a16="http://schemas.microsoft.com/office/drawing/2014/main" id="{8FAAC232-9F4C-4235-8E1A-A9F800070DCC}"/>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3" name="Oval 402">
                <a:extLst>
                  <a:ext uri="{FF2B5EF4-FFF2-40B4-BE49-F238E27FC236}">
                    <a16:creationId xmlns:a16="http://schemas.microsoft.com/office/drawing/2014/main" id="{489EC51D-5B8F-40ED-B16F-8BA7A4C16CD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04" name="Straight Connector 403">
                <a:extLst>
                  <a:ext uri="{FF2B5EF4-FFF2-40B4-BE49-F238E27FC236}">
                    <a16:creationId xmlns:a16="http://schemas.microsoft.com/office/drawing/2014/main" id="{49C0AAD5-2273-4461-8CAE-82B3454365EB}"/>
                  </a:ext>
                </a:extLst>
              </p:cNvPr>
              <p:cNvCxnSpPr>
                <a:stCxn id="403" idx="2"/>
                <a:endCxn id="40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5" name="Straight Connector 404">
                <a:extLst>
                  <a:ext uri="{FF2B5EF4-FFF2-40B4-BE49-F238E27FC236}">
                    <a16:creationId xmlns:a16="http://schemas.microsoft.com/office/drawing/2014/main" id="{F04441AF-3C48-46CF-B00A-DE8B03EF4828}"/>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6" name="Straight Connector 405">
                <a:extLst>
                  <a:ext uri="{FF2B5EF4-FFF2-40B4-BE49-F238E27FC236}">
                    <a16:creationId xmlns:a16="http://schemas.microsoft.com/office/drawing/2014/main" id="{038BF4EA-5550-4127-9392-282A4CEAD1C4}"/>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7" name="Straight Connector 406">
                <a:extLst>
                  <a:ext uri="{FF2B5EF4-FFF2-40B4-BE49-F238E27FC236}">
                    <a16:creationId xmlns:a16="http://schemas.microsoft.com/office/drawing/2014/main" id="{05BBAD84-5F64-45BF-AF13-4AF48116CBEC}"/>
                  </a:ext>
                </a:extLst>
              </p:cNvPr>
              <p:cNvCxnSpPr>
                <a:cxnSpLocks/>
                <a:stCxn id="40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8" name="Straight Connector 407">
                <a:extLst>
                  <a:ext uri="{FF2B5EF4-FFF2-40B4-BE49-F238E27FC236}">
                    <a16:creationId xmlns:a16="http://schemas.microsoft.com/office/drawing/2014/main" id="{B69EBB44-C8CA-4D16-8568-333DE2EC4FDD}"/>
                  </a:ext>
                </a:extLst>
              </p:cNvPr>
              <p:cNvCxnSpPr>
                <a:cxnSpLocks/>
                <a:stCxn id="403" idx="1"/>
                <a:endCxn id="40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9" name="Straight Connector 408">
                <a:extLst>
                  <a:ext uri="{FF2B5EF4-FFF2-40B4-BE49-F238E27FC236}">
                    <a16:creationId xmlns:a16="http://schemas.microsoft.com/office/drawing/2014/main" id="{6C6B871B-20C3-4ED4-BBD6-013DF271D001}"/>
                  </a:ext>
                </a:extLst>
              </p:cNvPr>
              <p:cNvCxnSpPr>
                <a:stCxn id="403" idx="1"/>
                <a:endCxn id="40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256E9E0-70FE-4D60-B5E4-023329CE54E3}"/>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052CB6D9-920B-49C7-B6AA-5A47C71F801B}"/>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5A6EEB32-7793-4879-9731-8560BFDFDBC4}"/>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21AAB413-CA59-426D-B373-5A4C83366FE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628AF835-B60D-4179-93A5-ED379D8BF375}"/>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BFC3462B-7C8C-482C-A318-0C71E369B08D}"/>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EEA9A31-4815-47D4-8D24-E27604ECC877}"/>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22EFB327-2CAE-48A0-8858-3221A7BBD4F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58220933-FF40-4480-93BE-148EC8C87D6D}"/>
                  </a:ext>
                </a:extLst>
              </p:cNvPr>
              <p:cNvCxnSpPr>
                <a:cxnSpLocks/>
                <a:endCxn id="40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CE126FCF-B0AA-452E-A34A-CD63578F3955}"/>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C6DD5FCF-68E8-4281-8AB1-5C665BAC1BD1}"/>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sp>
        <p:nvSpPr>
          <p:cNvPr id="422" name="TextBox 421">
            <a:extLst>
              <a:ext uri="{FF2B5EF4-FFF2-40B4-BE49-F238E27FC236}">
                <a16:creationId xmlns:a16="http://schemas.microsoft.com/office/drawing/2014/main" id="{BA2F2A4C-A89C-46D4-9446-6D9F11E961A3}"/>
              </a:ext>
            </a:extLst>
          </p:cNvPr>
          <p:cNvSpPr txBox="1"/>
          <p:nvPr/>
        </p:nvSpPr>
        <p:spPr>
          <a:xfrm>
            <a:off x="8051532" y="1536201"/>
            <a:ext cx="1874998" cy="715089"/>
          </a:xfrm>
          <a:prstGeom prst="roundRect">
            <a:avLst/>
          </a:prstGeom>
          <a:solidFill>
            <a:schemeClr val="accent6">
              <a:lumMod val="60000"/>
              <a:lumOff val="40000"/>
            </a:schemeClr>
          </a:solidFill>
        </p:spPr>
        <p:txBody>
          <a:bodyPr wrap="square" rtlCol="0">
            <a:spAutoFit/>
          </a:bodyPr>
          <a:lstStyle/>
          <a:p>
            <a:pPr algn="ctr"/>
            <a:r>
              <a:rPr lang="en-US" b="1">
                <a:latin typeface="+mj-lt"/>
              </a:rPr>
              <a:t>Part Orientation</a:t>
            </a:r>
          </a:p>
        </p:txBody>
      </p:sp>
      <p:grpSp>
        <p:nvGrpSpPr>
          <p:cNvPr id="455" name="Group 454">
            <a:extLst>
              <a:ext uri="{FF2B5EF4-FFF2-40B4-BE49-F238E27FC236}">
                <a16:creationId xmlns:a16="http://schemas.microsoft.com/office/drawing/2014/main" id="{04B3DEE5-8C7B-4096-AC9F-943C85ABB7FF}"/>
              </a:ext>
            </a:extLst>
          </p:cNvPr>
          <p:cNvGrpSpPr/>
          <p:nvPr/>
        </p:nvGrpSpPr>
        <p:grpSpPr>
          <a:xfrm>
            <a:off x="10295394" y="3257816"/>
            <a:ext cx="1401323" cy="1347473"/>
            <a:chOff x="6258099" y="6865943"/>
            <a:chExt cx="2157647" cy="2157647"/>
          </a:xfrm>
        </p:grpSpPr>
        <p:pic>
          <p:nvPicPr>
            <p:cNvPr id="431" name="Graphic 430" descr="Stopwatch with solid fill">
              <a:extLst>
                <a:ext uri="{FF2B5EF4-FFF2-40B4-BE49-F238E27FC236}">
                  <a16:creationId xmlns:a16="http://schemas.microsoft.com/office/drawing/2014/main" id="{FAE79AD3-F959-42AC-8919-095B8362CC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8099" y="6865943"/>
              <a:ext cx="2157647" cy="2157647"/>
            </a:xfrm>
            <a:prstGeom prst="rect">
              <a:avLst/>
            </a:prstGeom>
          </p:spPr>
        </p:pic>
        <p:cxnSp>
          <p:nvCxnSpPr>
            <p:cNvPr id="432" name="Straight Connector 431">
              <a:extLst>
                <a:ext uri="{FF2B5EF4-FFF2-40B4-BE49-F238E27FC236}">
                  <a16:creationId xmlns:a16="http://schemas.microsoft.com/office/drawing/2014/main" id="{82808DF4-6F8B-4C65-A918-4FB801B0145E}"/>
                </a:ext>
              </a:extLst>
            </p:cNvPr>
            <p:cNvCxnSpPr>
              <a:cxnSpLocks/>
            </p:cNvCxnSpPr>
            <p:nvPr/>
          </p:nvCxnSpPr>
          <p:spPr>
            <a:xfrm flipH="1">
              <a:off x="7341906" y="7642696"/>
              <a:ext cx="266110" cy="35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CA8A49D8-EA75-4A98-B55D-213190CD65DB}"/>
              </a:ext>
            </a:extLst>
          </p:cNvPr>
          <p:cNvGrpSpPr/>
          <p:nvPr/>
        </p:nvGrpSpPr>
        <p:grpSpPr>
          <a:xfrm rot="1020076">
            <a:off x="6584440" y="3479519"/>
            <a:ext cx="948352" cy="1098561"/>
            <a:chOff x="6642100" y="356550"/>
            <a:chExt cx="1631950" cy="1663612"/>
          </a:xfrm>
        </p:grpSpPr>
        <p:sp>
          <p:nvSpPr>
            <p:cNvPr id="434" name="Oval 433">
              <a:extLst>
                <a:ext uri="{FF2B5EF4-FFF2-40B4-BE49-F238E27FC236}">
                  <a16:creationId xmlns:a16="http://schemas.microsoft.com/office/drawing/2014/main" id="{96FD3A49-78C5-40B3-A494-125C9C880E8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5" name="Rectangle 434">
              <a:extLst>
                <a:ext uri="{FF2B5EF4-FFF2-40B4-BE49-F238E27FC236}">
                  <a16:creationId xmlns:a16="http://schemas.microsoft.com/office/drawing/2014/main" id="{C00F1978-34C8-4A40-86E4-D04FC6906309}"/>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6" name="Oval 435">
              <a:extLst>
                <a:ext uri="{FF2B5EF4-FFF2-40B4-BE49-F238E27FC236}">
                  <a16:creationId xmlns:a16="http://schemas.microsoft.com/office/drawing/2014/main" id="{9F109BCE-33AA-43D1-8893-6D5250599A6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37" name="Straight Connector 436">
              <a:extLst>
                <a:ext uri="{FF2B5EF4-FFF2-40B4-BE49-F238E27FC236}">
                  <a16:creationId xmlns:a16="http://schemas.microsoft.com/office/drawing/2014/main" id="{03D18415-CB1A-41FA-8828-14FD3352BE75}"/>
                </a:ext>
              </a:extLst>
            </p:cNvPr>
            <p:cNvCxnSpPr>
              <a:stCxn id="436" idx="2"/>
              <a:endCxn id="43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8" name="Straight Connector 437">
              <a:extLst>
                <a:ext uri="{FF2B5EF4-FFF2-40B4-BE49-F238E27FC236}">
                  <a16:creationId xmlns:a16="http://schemas.microsoft.com/office/drawing/2014/main" id="{57B9BB99-A7B2-43CC-BB3E-286556679B7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9" name="Straight Connector 438">
              <a:extLst>
                <a:ext uri="{FF2B5EF4-FFF2-40B4-BE49-F238E27FC236}">
                  <a16:creationId xmlns:a16="http://schemas.microsoft.com/office/drawing/2014/main" id="{12D65CAB-08C2-4F92-8D33-7C1415770717}"/>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0" name="Straight Connector 439">
              <a:extLst>
                <a:ext uri="{FF2B5EF4-FFF2-40B4-BE49-F238E27FC236}">
                  <a16:creationId xmlns:a16="http://schemas.microsoft.com/office/drawing/2014/main" id="{2F9D279C-4460-4960-9598-271163F0FE51}"/>
                </a:ext>
              </a:extLst>
            </p:cNvPr>
            <p:cNvCxnSpPr>
              <a:cxnSpLocks/>
              <a:stCxn id="43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1" name="Straight Connector 440">
              <a:extLst>
                <a:ext uri="{FF2B5EF4-FFF2-40B4-BE49-F238E27FC236}">
                  <a16:creationId xmlns:a16="http://schemas.microsoft.com/office/drawing/2014/main" id="{5B8C4300-ABF6-4DDF-9E17-2E1E3B57A9A1}"/>
                </a:ext>
              </a:extLst>
            </p:cNvPr>
            <p:cNvCxnSpPr>
              <a:cxnSpLocks/>
              <a:stCxn id="436" idx="1"/>
              <a:endCxn id="43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2" name="Straight Connector 441">
              <a:extLst>
                <a:ext uri="{FF2B5EF4-FFF2-40B4-BE49-F238E27FC236}">
                  <a16:creationId xmlns:a16="http://schemas.microsoft.com/office/drawing/2014/main" id="{041B0593-FDD6-4890-A05E-06FE78936FF8}"/>
                </a:ext>
              </a:extLst>
            </p:cNvPr>
            <p:cNvCxnSpPr>
              <a:stCxn id="436" idx="1"/>
              <a:endCxn id="43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2C8A099B-C3D4-4534-88BD-684C142F1929}"/>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490C7606-6643-4738-B6CA-0E08E52682E8}"/>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5A4136AC-E650-4A71-B467-622FCAF3596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98C3CE40-8DA2-42E1-BFFE-C48A26BAF89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5DDD5BF0-B979-4636-B286-E9EA84C093A3}"/>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76F27BC2-0B18-4D38-8601-9D7F5DC11F98}"/>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C40F0EA2-04F5-4BC7-8DA0-6FC2C2171A18}"/>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AECC748D-C55B-454C-853E-65ACFB17B17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C6D9C169-7150-4A98-BD1D-C8F9BA6A1C8E}"/>
                </a:ext>
              </a:extLst>
            </p:cNvPr>
            <p:cNvCxnSpPr>
              <a:cxnSpLocks/>
              <a:endCxn id="43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E13CE30D-DD3D-4F09-BCE5-8D1FA44B8932}"/>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07842D51-4F29-4F68-B40D-49A27AEF92E1}"/>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456" name="TextBox 455">
            <a:extLst>
              <a:ext uri="{FF2B5EF4-FFF2-40B4-BE49-F238E27FC236}">
                <a16:creationId xmlns:a16="http://schemas.microsoft.com/office/drawing/2014/main" id="{C9FC08D8-8798-4B92-8343-3159E9EA0B9A}"/>
              </a:ext>
            </a:extLst>
          </p:cNvPr>
          <p:cNvSpPr txBox="1"/>
          <p:nvPr/>
        </p:nvSpPr>
        <p:spPr>
          <a:xfrm>
            <a:off x="9997861" y="1536201"/>
            <a:ext cx="1874998" cy="715089"/>
          </a:xfrm>
          <a:prstGeom prst="roundRect">
            <a:avLst/>
          </a:prstGeom>
          <a:solidFill>
            <a:schemeClr val="accent6">
              <a:lumMod val="60000"/>
              <a:lumOff val="40000"/>
            </a:schemeClr>
          </a:solidFill>
        </p:spPr>
        <p:txBody>
          <a:bodyPr wrap="square" rtlCol="0">
            <a:spAutoFit/>
          </a:bodyPr>
          <a:lstStyle/>
          <a:p>
            <a:pPr algn="ctr"/>
            <a:r>
              <a:rPr lang="en-US" b="1">
                <a:latin typeface="+mj-lt"/>
              </a:rPr>
              <a:t>Engagement Time</a:t>
            </a:r>
          </a:p>
        </p:txBody>
      </p:sp>
      <p:grpSp>
        <p:nvGrpSpPr>
          <p:cNvPr id="488" name="Group 487">
            <a:extLst>
              <a:ext uri="{FF2B5EF4-FFF2-40B4-BE49-F238E27FC236}">
                <a16:creationId xmlns:a16="http://schemas.microsoft.com/office/drawing/2014/main" id="{B0A9A29F-B1F1-4E4F-8AB3-A7888C1C1F90}"/>
              </a:ext>
            </a:extLst>
          </p:cNvPr>
          <p:cNvGrpSpPr/>
          <p:nvPr/>
        </p:nvGrpSpPr>
        <p:grpSpPr>
          <a:xfrm>
            <a:off x="4187402" y="3084096"/>
            <a:ext cx="1915361" cy="1481782"/>
            <a:chOff x="6843233" y="5288738"/>
            <a:chExt cx="2423753" cy="1896309"/>
          </a:xfrm>
        </p:grpSpPr>
        <p:grpSp>
          <p:nvGrpSpPr>
            <p:cNvPr id="463" name="Group 462">
              <a:extLst>
                <a:ext uri="{FF2B5EF4-FFF2-40B4-BE49-F238E27FC236}">
                  <a16:creationId xmlns:a16="http://schemas.microsoft.com/office/drawing/2014/main" id="{1D026778-EA51-4648-BE84-EC2B6700476D}"/>
                </a:ext>
              </a:extLst>
            </p:cNvPr>
            <p:cNvGrpSpPr/>
            <p:nvPr/>
          </p:nvGrpSpPr>
          <p:grpSpPr>
            <a:xfrm>
              <a:off x="7532066" y="6012624"/>
              <a:ext cx="1045182" cy="1172423"/>
              <a:chOff x="6642100" y="356550"/>
              <a:chExt cx="1631950" cy="1663612"/>
            </a:xfrm>
          </p:grpSpPr>
          <p:sp>
            <p:nvSpPr>
              <p:cNvPr id="464" name="Oval 463">
                <a:extLst>
                  <a:ext uri="{FF2B5EF4-FFF2-40B4-BE49-F238E27FC236}">
                    <a16:creationId xmlns:a16="http://schemas.microsoft.com/office/drawing/2014/main" id="{8C7752A3-353E-4964-BB25-EF2EE04C7A6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5" name="Rectangle 464">
                <a:extLst>
                  <a:ext uri="{FF2B5EF4-FFF2-40B4-BE49-F238E27FC236}">
                    <a16:creationId xmlns:a16="http://schemas.microsoft.com/office/drawing/2014/main" id="{BDEC08A6-E64E-4C94-A921-2488E560ECC0}"/>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6" name="Oval 465">
                <a:extLst>
                  <a:ext uri="{FF2B5EF4-FFF2-40B4-BE49-F238E27FC236}">
                    <a16:creationId xmlns:a16="http://schemas.microsoft.com/office/drawing/2014/main" id="{940C9DE9-86F3-4CCE-A5D9-3935E9CA7A28}"/>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67" name="Straight Connector 466">
                <a:extLst>
                  <a:ext uri="{FF2B5EF4-FFF2-40B4-BE49-F238E27FC236}">
                    <a16:creationId xmlns:a16="http://schemas.microsoft.com/office/drawing/2014/main" id="{42F843E5-2E14-4433-9A4D-6DF7CE35B859}"/>
                  </a:ext>
                </a:extLst>
              </p:cNvPr>
              <p:cNvCxnSpPr>
                <a:stCxn id="466" idx="2"/>
                <a:endCxn id="46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8" name="Straight Connector 467">
                <a:extLst>
                  <a:ext uri="{FF2B5EF4-FFF2-40B4-BE49-F238E27FC236}">
                    <a16:creationId xmlns:a16="http://schemas.microsoft.com/office/drawing/2014/main" id="{116E509B-ABC3-4227-A7E0-15787F113FE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9" name="Straight Connector 468">
                <a:extLst>
                  <a:ext uri="{FF2B5EF4-FFF2-40B4-BE49-F238E27FC236}">
                    <a16:creationId xmlns:a16="http://schemas.microsoft.com/office/drawing/2014/main" id="{2E34F94E-5AB6-480C-8A88-627B12C4CB51}"/>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0" name="Straight Connector 469">
                <a:extLst>
                  <a:ext uri="{FF2B5EF4-FFF2-40B4-BE49-F238E27FC236}">
                    <a16:creationId xmlns:a16="http://schemas.microsoft.com/office/drawing/2014/main" id="{9BD1215A-11F3-4927-8DAD-6B62196F7382}"/>
                  </a:ext>
                </a:extLst>
              </p:cNvPr>
              <p:cNvCxnSpPr>
                <a:cxnSpLocks/>
                <a:stCxn id="46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1" name="Straight Connector 470">
                <a:extLst>
                  <a:ext uri="{FF2B5EF4-FFF2-40B4-BE49-F238E27FC236}">
                    <a16:creationId xmlns:a16="http://schemas.microsoft.com/office/drawing/2014/main" id="{55CD2E28-6CB6-4830-8100-714AEAEE9A02}"/>
                  </a:ext>
                </a:extLst>
              </p:cNvPr>
              <p:cNvCxnSpPr>
                <a:cxnSpLocks/>
                <a:stCxn id="466" idx="1"/>
                <a:endCxn id="46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2" name="Straight Connector 471">
                <a:extLst>
                  <a:ext uri="{FF2B5EF4-FFF2-40B4-BE49-F238E27FC236}">
                    <a16:creationId xmlns:a16="http://schemas.microsoft.com/office/drawing/2014/main" id="{E5013709-6A70-48F3-899A-706653A911CA}"/>
                  </a:ext>
                </a:extLst>
              </p:cNvPr>
              <p:cNvCxnSpPr>
                <a:stCxn id="466" idx="1"/>
                <a:endCxn id="46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9C84BCF3-527A-46E8-90E2-A9E66F3FCA10}"/>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E722B0F4-1177-47C0-93D7-5EBC8EA1C2B0}"/>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DBDC69E7-5841-4ED1-87AD-F66ACA773C4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C290D876-8F57-4A02-9D10-8A223ACAF044}"/>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E24C47EE-3F7E-475B-9C9D-D3BB96B9404B}"/>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32D5DA11-53BC-4CE8-85F5-9BCF44591BDB}"/>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FB9B45B0-77B2-4744-ABE7-E6EFC4866BF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256AFCF-2FF7-4499-8C86-BA80C2DA57DD}"/>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E20689CE-83C1-41D3-B7EF-5EC54512F151}"/>
                  </a:ext>
                </a:extLst>
              </p:cNvPr>
              <p:cNvCxnSpPr>
                <a:cxnSpLocks/>
                <a:endCxn id="46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78FA34B0-0DC3-4178-82B3-AB1E7815A268}"/>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ED81A0B7-89D3-4EDC-BCA7-E660C6C248D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84" name="Group 483">
              <a:extLst>
                <a:ext uri="{FF2B5EF4-FFF2-40B4-BE49-F238E27FC236}">
                  <a16:creationId xmlns:a16="http://schemas.microsoft.com/office/drawing/2014/main" id="{5EF674D0-B034-4646-B443-C35D93C1A1C2}"/>
                </a:ext>
              </a:extLst>
            </p:cNvPr>
            <p:cNvGrpSpPr/>
            <p:nvPr/>
          </p:nvGrpSpPr>
          <p:grpSpPr>
            <a:xfrm>
              <a:off x="6843233" y="6133616"/>
              <a:ext cx="2423753" cy="474249"/>
              <a:chOff x="461234" y="3791179"/>
              <a:chExt cx="3120527" cy="610583"/>
            </a:xfrm>
          </p:grpSpPr>
          <p:sp>
            <p:nvSpPr>
              <p:cNvPr id="485" name="Arrow: Right 484">
                <a:extLst>
                  <a:ext uri="{FF2B5EF4-FFF2-40B4-BE49-F238E27FC236}">
                    <a16:creationId xmlns:a16="http://schemas.microsoft.com/office/drawing/2014/main" id="{63D6B4B1-05DD-44F3-BE88-C04E07A24BC8}"/>
                  </a:ext>
                </a:extLst>
              </p:cNvPr>
              <p:cNvSpPr/>
              <p:nvPr/>
            </p:nvSpPr>
            <p:spPr>
              <a:xfrm rot="8478319">
                <a:off x="2459136" y="3794507"/>
                <a:ext cx="1122625" cy="60725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Arrow: Right 485">
                <a:extLst>
                  <a:ext uri="{FF2B5EF4-FFF2-40B4-BE49-F238E27FC236}">
                    <a16:creationId xmlns:a16="http://schemas.microsoft.com/office/drawing/2014/main" id="{2CC7A25F-2F5A-4175-B3FA-CE5ED700CD6F}"/>
                  </a:ext>
                </a:extLst>
              </p:cNvPr>
              <p:cNvSpPr/>
              <p:nvPr/>
            </p:nvSpPr>
            <p:spPr>
              <a:xfrm rot="13121681" flipH="1">
                <a:off x="461234" y="3791179"/>
                <a:ext cx="1122625" cy="60725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TextBox 486">
              <a:extLst>
                <a:ext uri="{FF2B5EF4-FFF2-40B4-BE49-F238E27FC236}">
                  <a16:creationId xmlns:a16="http://schemas.microsoft.com/office/drawing/2014/main" id="{A4EBE5CB-CA4D-4871-93CF-6C1042505019}"/>
                </a:ext>
              </a:extLst>
            </p:cNvPr>
            <p:cNvSpPr txBox="1"/>
            <p:nvPr/>
          </p:nvSpPr>
          <p:spPr>
            <a:xfrm>
              <a:off x="7342937" y="5288738"/>
              <a:ext cx="1528414" cy="433265"/>
            </a:xfrm>
            <a:prstGeom prst="rect">
              <a:avLst/>
            </a:prstGeom>
            <a:solidFill>
              <a:schemeClr val="bg1"/>
            </a:solidFill>
          </p:spPr>
          <p:txBody>
            <a:bodyPr wrap="square" rtlCol="0">
              <a:spAutoFit/>
            </a:bodyPr>
            <a:lstStyle/>
            <a:p>
              <a:r>
                <a:rPr lang="en-US" sz="1600">
                  <a:latin typeface="Arial Black" panose="020B0A04020102020204" pitchFamily="34" charset="0"/>
                </a:rPr>
                <a:t>Pressure</a:t>
              </a:r>
              <a:endParaRPr lang="en-US" sz="1400">
                <a:latin typeface="Arial Black" panose="020B0A04020102020204" pitchFamily="34" charset="0"/>
              </a:endParaRPr>
            </a:p>
          </p:txBody>
        </p:sp>
      </p:grpSp>
      <p:sp>
        <p:nvSpPr>
          <p:cNvPr id="518" name="TextBox 517">
            <a:extLst>
              <a:ext uri="{FF2B5EF4-FFF2-40B4-BE49-F238E27FC236}">
                <a16:creationId xmlns:a16="http://schemas.microsoft.com/office/drawing/2014/main" id="{D0B7E0D0-18FB-4744-9F8C-F5D5B1B6205A}"/>
              </a:ext>
            </a:extLst>
          </p:cNvPr>
          <p:cNvSpPr txBox="1"/>
          <p:nvPr/>
        </p:nvSpPr>
        <p:spPr>
          <a:xfrm>
            <a:off x="4158878" y="1520633"/>
            <a:ext cx="1874998" cy="715089"/>
          </a:xfrm>
          <a:prstGeom prst="roundRect">
            <a:avLst/>
          </a:prstGeom>
          <a:solidFill>
            <a:schemeClr val="accent6">
              <a:lumMod val="60000"/>
              <a:lumOff val="40000"/>
            </a:schemeClr>
          </a:solidFill>
        </p:spPr>
        <p:txBody>
          <a:bodyPr wrap="square" rtlCol="0">
            <a:spAutoFit/>
          </a:bodyPr>
          <a:lstStyle/>
          <a:p>
            <a:pPr algn="ctr"/>
            <a:r>
              <a:rPr lang="en-US" b="1">
                <a:latin typeface="+mj-lt"/>
              </a:rPr>
              <a:t>Regulate Pressure</a:t>
            </a:r>
          </a:p>
        </p:txBody>
      </p:sp>
      <p:sp>
        <p:nvSpPr>
          <p:cNvPr id="519" name="TextBox 518">
            <a:extLst>
              <a:ext uri="{FF2B5EF4-FFF2-40B4-BE49-F238E27FC236}">
                <a16:creationId xmlns:a16="http://schemas.microsoft.com/office/drawing/2014/main" id="{E8B34BA7-13BC-4AF1-B41B-ABCEC08777FB}"/>
              </a:ext>
            </a:extLst>
          </p:cNvPr>
          <p:cNvSpPr txBox="1"/>
          <p:nvPr/>
        </p:nvSpPr>
        <p:spPr>
          <a:xfrm>
            <a:off x="8718208" y="2796088"/>
            <a:ext cx="579089" cy="338554"/>
          </a:xfrm>
          <a:prstGeom prst="rect">
            <a:avLst/>
          </a:prstGeom>
          <a:solidFill>
            <a:schemeClr val="bg1"/>
          </a:solidFill>
        </p:spPr>
        <p:txBody>
          <a:bodyPr wrap="square" rtlCol="0">
            <a:spAutoFit/>
          </a:bodyPr>
          <a:lstStyle/>
          <a:p>
            <a:r>
              <a:rPr lang="en-US" sz="1600">
                <a:latin typeface="Arial Black" panose="020B0A04020102020204" pitchFamily="34" charset="0"/>
              </a:rPr>
              <a:t>90°</a:t>
            </a:r>
            <a:endParaRPr lang="en-US" sz="1400">
              <a:latin typeface="Arial Black" panose="020B0A04020102020204" pitchFamily="34" charset="0"/>
            </a:endParaRPr>
          </a:p>
        </p:txBody>
      </p:sp>
      <p:sp>
        <p:nvSpPr>
          <p:cNvPr id="520" name="TextBox 519">
            <a:extLst>
              <a:ext uri="{FF2B5EF4-FFF2-40B4-BE49-F238E27FC236}">
                <a16:creationId xmlns:a16="http://schemas.microsoft.com/office/drawing/2014/main" id="{C5500527-AB79-4855-9B34-7CF3BB1F1F04}"/>
              </a:ext>
            </a:extLst>
          </p:cNvPr>
          <p:cNvSpPr txBox="1"/>
          <p:nvPr/>
        </p:nvSpPr>
        <p:spPr>
          <a:xfrm>
            <a:off x="10593207" y="2805083"/>
            <a:ext cx="806525" cy="338554"/>
          </a:xfrm>
          <a:prstGeom prst="rect">
            <a:avLst/>
          </a:prstGeom>
          <a:solidFill>
            <a:schemeClr val="bg1"/>
          </a:solidFill>
        </p:spPr>
        <p:txBody>
          <a:bodyPr wrap="square" rtlCol="0">
            <a:spAutoFit/>
          </a:bodyPr>
          <a:lstStyle/>
          <a:p>
            <a:r>
              <a:rPr lang="en-US" sz="1600">
                <a:latin typeface="Arial Black" panose="020B0A04020102020204" pitchFamily="34" charset="0"/>
              </a:rPr>
              <a:t>1 sec</a:t>
            </a:r>
            <a:endParaRPr lang="en-US" sz="1400">
              <a:latin typeface="Arial Black" panose="020B0A04020102020204" pitchFamily="34" charset="0"/>
            </a:endParaRPr>
          </a:p>
        </p:txBody>
      </p:sp>
      <p:sp>
        <p:nvSpPr>
          <p:cNvPr id="521" name="TextBox 520">
            <a:extLst>
              <a:ext uri="{FF2B5EF4-FFF2-40B4-BE49-F238E27FC236}">
                <a16:creationId xmlns:a16="http://schemas.microsoft.com/office/drawing/2014/main" id="{2C046EA2-E84E-45B6-8A00-D19569802FD5}"/>
              </a:ext>
            </a:extLst>
          </p:cNvPr>
          <p:cNvSpPr txBox="1"/>
          <p:nvPr/>
        </p:nvSpPr>
        <p:spPr>
          <a:xfrm>
            <a:off x="6105205" y="1534147"/>
            <a:ext cx="1874998" cy="715089"/>
          </a:xfrm>
          <a:prstGeom prst="roundRect">
            <a:avLst/>
          </a:prstGeom>
          <a:solidFill>
            <a:schemeClr val="accent6">
              <a:lumMod val="60000"/>
              <a:lumOff val="40000"/>
            </a:schemeClr>
          </a:solidFill>
        </p:spPr>
        <p:txBody>
          <a:bodyPr wrap="square" rtlCol="0">
            <a:spAutoFit/>
          </a:bodyPr>
          <a:lstStyle/>
          <a:p>
            <a:pPr algn="ctr"/>
            <a:r>
              <a:rPr lang="en-US" b="1">
                <a:latin typeface="+mj-lt"/>
              </a:rPr>
              <a:t>Part Misalignment</a:t>
            </a:r>
          </a:p>
        </p:txBody>
      </p:sp>
      <p:sp>
        <p:nvSpPr>
          <p:cNvPr id="543" name="TextBox 542">
            <a:extLst>
              <a:ext uri="{FF2B5EF4-FFF2-40B4-BE49-F238E27FC236}">
                <a16:creationId xmlns:a16="http://schemas.microsoft.com/office/drawing/2014/main" id="{30ED759C-023E-45E0-A71A-89B00CC5A3D4}"/>
              </a:ext>
            </a:extLst>
          </p:cNvPr>
          <p:cNvSpPr txBox="1"/>
          <p:nvPr/>
        </p:nvSpPr>
        <p:spPr>
          <a:xfrm>
            <a:off x="6601274" y="2963362"/>
            <a:ext cx="740568" cy="338554"/>
          </a:xfrm>
          <a:prstGeom prst="rect">
            <a:avLst/>
          </a:prstGeom>
          <a:solidFill>
            <a:schemeClr val="bg1"/>
          </a:solidFill>
        </p:spPr>
        <p:txBody>
          <a:bodyPr wrap="square" rtlCol="0">
            <a:spAutoFit/>
          </a:bodyPr>
          <a:lstStyle/>
          <a:p>
            <a:r>
              <a:rPr lang="en-US" sz="1600">
                <a:latin typeface="Arial Black" panose="020B0A04020102020204" pitchFamily="34" charset="0"/>
              </a:rPr>
              <a:t>0 in.</a:t>
            </a:r>
            <a:endParaRPr lang="en-US" sz="1400">
              <a:latin typeface="Arial Black" panose="020B0A04020102020204" pitchFamily="34" charset="0"/>
            </a:endParaRPr>
          </a:p>
        </p:txBody>
      </p:sp>
      <p:sp>
        <p:nvSpPr>
          <p:cNvPr id="546" name="TextBox 545">
            <a:extLst>
              <a:ext uri="{FF2B5EF4-FFF2-40B4-BE49-F238E27FC236}">
                <a16:creationId xmlns:a16="http://schemas.microsoft.com/office/drawing/2014/main" id="{DBCE5420-B6F7-4E69-9891-BB1DBF4A5E37}"/>
              </a:ext>
            </a:extLst>
          </p:cNvPr>
          <p:cNvSpPr txBox="1"/>
          <p:nvPr/>
        </p:nvSpPr>
        <p:spPr>
          <a:xfrm>
            <a:off x="114420" y="6170843"/>
            <a:ext cx="3883845" cy="584775"/>
          </a:xfrm>
          <a:prstGeom prst="rect">
            <a:avLst/>
          </a:prstGeom>
          <a:solidFill>
            <a:srgbClr val="DBD8CE"/>
          </a:solidFill>
        </p:spPr>
        <p:txBody>
          <a:bodyPr wrap="square" rtlCol="0">
            <a:spAutoFit/>
          </a:bodyPr>
          <a:lstStyle/>
          <a:p>
            <a:r>
              <a:rPr lang="en-US" sz="1600"/>
              <a:t>Departments of Mechanical Engineering and Industrial Engineering</a:t>
            </a:r>
          </a:p>
        </p:txBody>
      </p:sp>
      <p:sp>
        <p:nvSpPr>
          <p:cNvPr id="547" name="Google Shape;292;p31">
            <a:extLst>
              <a:ext uri="{FF2B5EF4-FFF2-40B4-BE49-F238E27FC236}">
                <a16:creationId xmlns:a16="http://schemas.microsoft.com/office/drawing/2014/main" id="{6624757E-449B-4C20-B00E-76953859E618}"/>
              </a:ext>
            </a:extLst>
          </p:cNvPr>
          <p:cNvSpPr txBox="1"/>
          <p:nvPr/>
        </p:nvSpPr>
        <p:spPr>
          <a:xfrm>
            <a:off x="10694105" y="5557408"/>
            <a:ext cx="187709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r>
              <a:rPr lang="en-US" sz="1867" kern="0">
                <a:solidFill>
                  <a:srgbClr val="000000"/>
                </a:solidFill>
                <a:latin typeface="Arial"/>
                <a:ea typeface="Arial"/>
                <a:cs typeface="Arial"/>
                <a:sym typeface="Arial"/>
              </a:rPr>
              <a:t>Amelia Veith</a:t>
            </a:r>
          </a:p>
        </p:txBody>
      </p:sp>
    </p:spTree>
    <p:extLst>
      <p:ext uri="{BB962C8B-B14F-4D97-AF65-F5344CB8AC3E}">
        <p14:creationId xmlns:p14="http://schemas.microsoft.com/office/powerpoint/2010/main" val="2262401892"/>
      </p:ext>
    </p:extLst>
  </p:cSld>
  <p:clrMapOvr>
    <a:masterClrMapping/>
  </p:clrMapOvr>
</p:sld>
</file>

<file path=ppt/theme/theme1.xml><?xml version="1.0" encoding="utf-8"?>
<a:theme xmlns:a="http://schemas.openxmlformats.org/drawingml/2006/main" name="CoE Light">
  <a:themeElements>
    <a:clrScheme name="College of Engineering">
      <a:dk1>
        <a:srgbClr val="000000"/>
      </a:dk1>
      <a:lt1>
        <a:srgbClr val="FFFFFF"/>
      </a:lt1>
      <a:dk2>
        <a:srgbClr val="404040"/>
      </a:dk2>
      <a:lt2>
        <a:srgbClr val="BFBFBF"/>
      </a:lt2>
      <a:accent1>
        <a:srgbClr val="236192"/>
      </a:accent1>
      <a:accent2>
        <a:srgbClr val="00BBDC"/>
      </a:accent2>
      <a:accent3>
        <a:srgbClr val="EE2737"/>
      </a:accent3>
      <a:accent4>
        <a:srgbClr val="00CFB4"/>
      </a:accent4>
      <a:accent5>
        <a:srgbClr val="B7B09C"/>
      </a:accent5>
      <a:accent6>
        <a:srgbClr val="A4D23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331EFB099C2D4F924B51AEFD863827" ma:contentTypeVersion="4" ma:contentTypeDescription="Create a new document." ma:contentTypeScope="" ma:versionID="a4f80ed94022a1dcb4a9338eeba18d05">
  <xsd:schema xmlns:xsd="http://www.w3.org/2001/XMLSchema" xmlns:xs="http://www.w3.org/2001/XMLSchema" xmlns:p="http://schemas.microsoft.com/office/2006/metadata/properties" xmlns:ns1="http://schemas.microsoft.com/sharepoint/v3" xmlns:ns2="66256231-e987-401e-8bdb-e6b916ead027" targetNamespace="http://schemas.microsoft.com/office/2006/metadata/properties" ma:root="true" ma:fieldsID="a959cd16ea12e2105f6dd574a8263ea8" ns1:_="" ns2:_="">
    <xsd:import namespace="http://schemas.microsoft.com/sharepoint/v3"/>
    <xsd:import namespace="66256231-e987-401e-8bdb-e6b916ead02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256231-e987-401e-8bdb-e6b916ead02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Tag" ma:index="12" nillable="true" ma:displayName="Tag"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g xmlns="66256231-e987-401e-8bdb-e6b916ead027" xsi:nil="true"/>
  </documentManagement>
</p:properties>
</file>

<file path=customXml/itemProps1.xml><?xml version="1.0" encoding="utf-8"?>
<ds:datastoreItem xmlns:ds="http://schemas.openxmlformats.org/officeDocument/2006/customXml" ds:itemID="{6F814D42-2E3E-474C-8A27-2E96C34A4D81}">
  <ds:schemaRefs>
    <ds:schemaRef ds:uri="http://schemas.microsoft.com/sharepoint/v3/contenttype/forms"/>
  </ds:schemaRefs>
</ds:datastoreItem>
</file>

<file path=customXml/itemProps2.xml><?xml version="1.0" encoding="utf-8"?>
<ds:datastoreItem xmlns:ds="http://schemas.openxmlformats.org/officeDocument/2006/customXml" ds:itemID="{008AD569-D4FA-4F22-9F84-28286F5CFBF8}">
  <ds:schemaRefs>
    <ds:schemaRef ds:uri="66256231-e987-401e-8bdb-e6b916ead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D719C908-08D0-41E5-8AAB-BAC87D06F98F}">
  <ds:schemaRefs>
    <ds:schemaRef ds:uri="66256231-e987-401e-8bdb-e6b916ead027"/>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EML 4551-2 2019 Widescreen 190128</Template>
  <TotalTime>4390</TotalTime>
  <Words>2720</Words>
  <Application>Microsoft Office PowerPoint</Application>
  <PresentationFormat>Widescreen</PresentationFormat>
  <Paragraphs>253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CoE Light</vt:lpstr>
      <vt:lpstr>Material Handling of Ceramics</vt:lpstr>
      <vt:lpstr>Team Members</vt:lpstr>
      <vt:lpstr>Advisor</vt:lpstr>
      <vt:lpstr>Sponsor</vt:lpstr>
      <vt:lpstr>Objective</vt:lpstr>
      <vt:lpstr>Ceramic Filters</vt:lpstr>
      <vt:lpstr>Manufacturing Process</vt:lpstr>
      <vt:lpstr>PowerPoint Presentation</vt:lpstr>
      <vt:lpstr>PowerPoint Presentation</vt:lpstr>
      <vt:lpstr>PowerPoint Presentation</vt:lpstr>
      <vt:lpstr>PowerPoint Presentation</vt:lpstr>
      <vt:lpstr>PowerPoint Presentation</vt:lpstr>
      <vt:lpstr>Preliminary Design Configuration</vt:lpstr>
      <vt:lpstr>Preliminary Prototype</vt:lpstr>
      <vt:lpstr>Design Changes</vt:lpstr>
      <vt:lpstr>PowerPoint Presentation</vt:lpstr>
      <vt:lpstr>Functional Diagram</vt:lpstr>
      <vt:lpstr>Sequence Diagram</vt:lpstr>
      <vt:lpstr>Design Analysis</vt:lpstr>
      <vt:lpstr>Testing and Evaluation</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Charles E Stubbs</dc:creator>
  <cp:lastModifiedBy>Erich Allan Noack</cp:lastModifiedBy>
  <cp:revision>4</cp:revision>
  <cp:lastPrinted>2019-06-10T18:00:15Z</cp:lastPrinted>
  <dcterms:created xsi:type="dcterms:W3CDTF">2021-09-23T21:58:17Z</dcterms:created>
  <dcterms:modified xsi:type="dcterms:W3CDTF">2022-02-27T00:03:22Z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0x010100FF331EFB099C2D4F924B51AEFD863827</vt:lpwstr>
  </property>
</Properties>
</file>